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88" r:id="rId6"/>
    <p:sldId id="290" r:id="rId7"/>
    <p:sldId id="291" r:id="rId8"/>
    <p:sldId id="29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C8E9AE-EDCD-45C2-8521-E7E391C3F710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79C143AB-EE78-4100-92B9-EC49199FD5AA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A396B97-2CC0-492E-A451-CDEA62822C14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D4BC4E-8A24-4FEA-B3FB-7A9DA004FB60}"/>
              </a:ext>
            </a:extLst>
          </p:cNvPr>
          <p:cNvGrpSpPr/>
          <p:nvPr/>
        </p:nvGrpSpPr>
        <p:grpSpPr>
          <a:xfrm>
            <a:off x="1199043" y="4720702"/>
            <a:ext cx="6634783" cy="369332"/>
            <a:chOff x="1199043" y="4720702"/>
            <a:chExt cx="6634783" cy="369332"/>
          </a:xfrm>
        </p:grpSpPr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159881B0-C82D-4A06-8125-DAFB68B32471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7FB93D6-DBA5-4E87-AE16-0C44C9CAB455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FA45B6-0A37-4928-9021-E8CC8FDEF9CC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角色</a:t>
              </a:r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8D3A5A8D-76EF-4594-B57E-FD826F84F1F3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9A4C49-0489-41AC-A76E-7E5A29D9D00F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游客</a:t>
              </a: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54458224-26DE-4AAE-9EE0-FDF77CA9D5D2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563880-E143-4B77-8B97-A3A5C322F39B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A62562-6491-418C-9FF5-AEFFBC78967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用户</a:t>
              </a: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EC93623E-2A24-4E8D-B7F6-C488D066043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FB9BBB-89CB-48BE-845C-0CE84F9FBBF1}"/>
              </a:ext>
            </a:extLst>
          </p:cNvPr>
          <p:cNvGrpSpPr/>
          <p:nvPr/>
        </p:nvGrpSpPr>
        <p:grpSpPr>
          <a:xfrm>
            <a:off x="1628272" y="2821609"/>
            <a:ext cx="6485472" cy="369332"/>
            <a:chOff x="1628272" y="2916973"/>
            <a:chExt cx="6485472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FB2CA3-48EE-4674-A9AB-765F16AD8EFF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43990663-7E61-408F-BA40-CE5422B80166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725BAA-2BDB-4AAA-8481-BB2F3B2E88BC}"/>
              </a:ext>
            </a:extLst>
          </p:cNvPr>
          <p:cNvGrpSpPr/>
          <p:nvPr/>
        </p:nvGrpSpPr>
        <p:grpSpPr>
          <a:xfrm>
            <a:off x="1628272" y="3246115"/>
            <a:ext cx="6485472" cy="369332"/>
            <a:chOff x="1628272" y="3360729"/>
            <a:chExt cx="6485472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0C4531-1E73-4AFA-9E49-DC75B7E89069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寺院</a:t>
              </a:r>
              <a:endParaRPr lang="zh-CN" altLang="en-US"/>
            </a:p>
          </p:txBody>
        </p:sp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1E1A58A1-2438-41EE-95D6-3D72CCBAB70B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543B10-C786-4D5A-9C5E-440F3457DBD6}"/>
              </a:ext>
            </a:extLst>
          </p:cNvPr>
          <p:cNvGrpSpPr/>
          <p:nvPr/>
        </p:nvGrpSpPr>
        <p:grpSpPr>
          <a:xfrm>
            <a:off x="1628272" y="3670621"/>
            <a:ext cx="6485472" cy="369332"/>
            <a:chOff x="1628272" y="3689578"/>
            <a:chExt cx="6485472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9657D4-E02B-469F-81A1-71DD4A00E9FD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法师</a:t>
              </a: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35E2368-4EEF-4B1F-9809-6FF51EB912FD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6B2AB8-069A-4A30-A9B4-133A59118F62}"/>
              </a:ext>
            </a:extLst>
          </p:cNvPr>
          <p:cNvGrpSpPr/>
          <p:nvPr/>
        </p:nvGrpSpPr>
        <p:grpSpPr>
          <a:xfrm>
            <a:off x="1628272" y="4095130"/>
            <a:ext cx="6485472" cy="369332"/>
            <a:chOff x="1628272" y="4095130"/>
            <a:chExt cx="648547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3A75A4D-CA95-4402-B4F1-61EA377AB8C4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寺院法师</a:t>
              </a: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332BF244-D889-4AA7-8AD4-2B4FA73C505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DEE2D-F364-44A7-B4F0-5625492E43B5}"/>
              </a:ext>
            </a:extLst>
          </p:cNvPr>
          <p:cNvGrpSpPr/>
          <p:nvPr/>
        </p:nvGrpSpPr>
        <p:grpSpPr>
          <a:xfrm>
            <a:off x="1628272" y="5238274"/>
            <a:ext cx="6485472" cy="369332"/>
            <a:chOff x="1628272" y="3360729"/>
            <a:chExt cx="6485472" cy="36933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F34B9B1-30B8-4DDD-A40D-C95E736AD9B2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申请成为寺院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18148F75-43CF-44B5-A7D9-B8CC3F4DFF6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441400D-D5B7-4460-9A72-1FE92EBE8D52}"/>
              </a:ext>
            </a:extLst>
          </p:cNvPr>
          <p:cNvGrpSpPr/>
          <p:nvPr/>
        </p:nvGrpSpPr>
        <p:grpSpPr>
          <a:xfrm>
            <a:off x="1628272" y="5662780"/>
            <a:ext cx="6485472" cy="369332"/>
            <a:chOff x="1628272" y="3689578"/>
            <a:chExt cx="6485472" cy="36933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4A23EF-72E0-4DC1-87C6-1E3357092423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申请成为法师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40CCABEF-D50A-44D3-99AE-9DFA67F61781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CC994A-F9A3-4D5D-BD41-7169A82A67EA}"/>
              </a:ext>
            </a:extLst>
          </p:cNvPr>
          <p:cNvGrpSpPr/>
          <p:nvPr/>
        </p:nvGrpSpPr>
        <p:grpSpPr>
          <a:xfrm>
            <a:off x="1628272" y="6087289"/>
            <a:ext cx="6485472" cy="369332"/>
            <a:chOff x="1628272" y="4095130"/>
            <a:chExt cx="6485472" cy="36933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587673-9B2E-4DF6-B2A2-19A745DF0132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法师申请加入寺院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BE3EBE02-D5F1-4537-89CD-D70BE73ED23D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227943" y="12543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285639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455638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27943" y="241963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>
            <a:off x="5243943" y="3913712"/>
            <a:ext cx="1454459" cy="7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 flipV="1">
            <a:off x="5243943" y="1573197"/>
            <a:ext cx="1435564" cy="51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25637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227943" y="358971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79563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227943" y="475978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申请成为法师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6679507" y="1285049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698402" y="2455343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802689-C340-4C27-BA03-1900C5FC70F2}"/>
              </a:ext>
            </a:extLst>
          </p:cNvPr>
          <p:cNvSpPr/>
          <p:nvPr/>
        </p:nvSpPr>
        <p:spPr>
          <a:xfrm>
            <a:off x="6698402" y="3625637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6698402" y="4795636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3639"/>
            <a:ext cx="1435564" cy="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>
            <a:off x="5243943" y="2743491"/>
            <a:ext cx="1454459" cy="1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>
            <a:off x="5243943" y="5083784"/>
            <a:ext cx="1454459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2734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222" y="145917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222" y="2591380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188824" y="255538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62" idx="3"/>
            <a:endCxn id="36" idx="1"/>
          </p:cNvCxnSpPr>
          <p:nvPr/>
        </p:nvCxnSpPr>
        <p:spPr>
          <a:xfrm>
            <a:off x="5420824" y="4011584"/>
            <a:ext cx="1392790" cy="1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420824" y="1747029"/>
            <a:ext cx="1396602" cy="43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2222" y="4859417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188824" y="4823417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法师加入寺院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649730-F31C-4650-9EB6-FA2C04FAE2CD}"/>
              </a:ext>
            </a:extLst>
          </p:cNvPr>
          <p:cNvSpPr/>
          <p:nvPr/>
        </p:nvSpPr>
        <p:spPr>
          <a:xfrm>
            <a:off x="712222" y="3723584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3142F85-844B-455C-ADC6-DC9FB6E80EC5}"/>
              </a:ext>
            </a:extLst>
          </p:cNvPr>
          <p:cNvSpPr/>
          <p:nvPr/>
        </p:nvSpPr>
        <p:spPr>
          <a:xfrm>
            <a:off x="3188824" y="3687584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17426" y="1458881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0B9B42D-DD55-4D05-B27F-ED1B55B21E25}"/>
              </a:ext>
            </a:extLst>
          </p:cNvPr>
          <p:cNvSpPr/>
          <p:nvPr/>
        </p:nvSpPr>
        <p:spPr>
          <a:xfrm>
            <a:off x="6813614" y="259764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20C13A2-1747-4E78-BBD1-54C7D969EDCF}"/>
              </a:ext>
            </a:extLst>
          </p:cNvPr>
          <p:cNvSpPr/>
          <p:nvPr/>
        </p:nvSpPr>
        <p:spPr>
          <a:xfrm>
            <a:off x="6813614" y="3723584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A760762-05F3-4F6D-9E83-4C7C882AC2ED}"/>
              </a:ext>
            </a:extLst>
          </p:cNvPr>
          <p:cNvSpPr/>
          <p:nvPr/>
        </p:nvSpPr>
        <p:spPr>
          <a:xfrm>
            <a:off x="6817426" y="4859417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222" y="1747176"/>
            <a:ext cx="1396602" cy="4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09A195-5FB0-4214-AE8B-DFE163AD88B5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222" y="2879380"/>
            <a:ext cx="139660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F33F20-7EAD-477D-BFB0-3785046D1A8C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92222" y="4011584"/>
            <a:ext cx="139660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4E1281-4C3B-40F3-B604-8058BEA3D04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2222" y="5147417"/>
            <a:ext cx="139660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8B38A-3238-4C50-9210-1A1BC75EA739}"/>
              </a:ext>
            </a:extLst>
          </p:cNvPr>
          <p:cNvCxnSpPr>
            <a:cxnSpLocks/>
            <a:stCxn id="35" idx="1"/>
            <a:endCxn id="101" idx="3"/>
          </p:cNvCxnSpPr>
          <p:nvPr/>
        </p:nvCxnSpPr>
        <p:spPr>
          <a:xfrm flipH="1" flipV="1">
            <a:off x="5420824" y="2879380"/>
            <a:ext cx="1392790" cy="64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DDDBC0-A09D-4A77-9BA7-3A73F716BA85}"/>
              </a:ext>
            </a:extLst>
          </p:cNvPr>
          <p:cNvCxnSpPr>
            <a:cxnSpLocks/>
            <a:stCxn id="37" idx="1"/>
            <a:endCxn id="106" idx="3"/>
          </p:cNvCxnSpPr>
          <p:nvPr/>
        </p:nvCxnSpPr>
        <p:spPr>
          <a:xfrm flipH="1" flipV="1">
            <a:off x="5420824" y="5147417"/>
            <a:ext cx="1396602" cy="1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角色表结构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10342"/>
            <a:ext cx="5052733" cy="5012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[1~5]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712379" y="1603221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712379" y="2179517"/>
            <a:ext cx="1728000" cy="6462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01512"/>
            <a:ext cx="1728000" cy="21443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471489" y="1254707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471489" y="1829461"/>
            <a:ext cx="1728000" cy="203341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出生地址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712379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712379" y="2001511"/>
            <a:ext cx="1728000" cy="133884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7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9" y="2141471"/>
            <a:ext cx="1728000" cy="84074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寺院法师表结构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7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9" y="2141471"/>
            <a:ext cx="1728000" cy="68570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9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549980" y="18272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492344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单签用户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62D236-1F3E-4777-B34E-3E36721FFCFC}"/>
              </a:ext>
            </a:extLst>
          </p:cNvPr>
          <p:cNvSpPr/>
          <p:nvPr/>
        </p:nvSpPr>
        <p:spPr>
          <a:xfrm>
            <a:off x="710743" y="2192218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多签用户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0743" y="3394510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549980" y="335851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5565980" y="2151254"/>
            <a:ext cx="1888230" cy="620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565980" y="4853241"/>
            <a:ext cx="1888230" cy="379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0743" y="4565241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549980" y="452924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0743" y="594235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549980" y="5906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申请成为寺院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35BD7F-9341-4FAD-AA79-42D947CB3E9F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780344"/>
            <a:ext cx="1757601" cy="3709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E5EA08-CCCD-448F-80E7-B1522490F990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1790743" y="2151254"/>
            <a:ext cx="1759237" cy="3289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5A7AA2D-75C0-464C-8D06-4B60815D81C4}"/>
              </a:ext>
            </a:extLst>
          </p:cNvPr>
          <p:cNvSpPr/>
          <p:nvPr/>
        </p:nvSpPr>
        <p:spPr>
          <a:xfrm>
            <a:off x="7454210" y="1869311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1B197-AA20-4AEC-9767-6C6D6C20E3EE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0743" y="3682510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A0194E-75A8-4602-A77E-12AF60A97D8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0743" y="4853241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BAF5D67-B7D9-452A-9220-72C5BE5702FB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0743" y="6230355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820FC32-532B-4C2E-BF5E-DCE5F9481DF6}"/>
              </a:ext>
            </a:extLst>
          </p:cNvPr>
          <p:cNvSpPr/>
          <p:nvPr/>
        </p:nvSpPr>
        <p:spPr>
          <a:xfrm>
            <a:off x="7454210" y="3390369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9B1FE03-E64E-4975-AADD-F71CB563007F}"/>
              </a:ext>
            </a:extLst>
          </p:cNvPr>
          <p:cNvSpPr/>
          <p:nvPr/>
        </p:nvSpPr>
        <p:spPr>
          <a:xfrm>
            <a:off x="7454210" y="4568884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9507054-03B8-437F-8382-358441382F62}"/>
              </a:ext>
            </a:extLst>
          </p:cNvPr>
          <p:cNvSpPr/>
          <p:nvPr/>
        </p:nvSpPr>
        <p:spPr>
          <a:xfrm>
            <a:off x="7454210" y="5937926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94293E-A705-41CB-BEA9-46C8B5CAF913}"/>
              </a:ext>
            </a:extLst>
          </p:cNvPr>
          <p:cNvCxnSpPr>
            <a:cxnSpLocks/>
            <a:stCxn id="50" idx="1"/>
            <a:endCxn id="101" idx="3"/>
          </p:cNvCxnSpPr>
          <p:nvPr/>
        </p:nvCxnSpPr>
        <p:spPr>
          <a:xfrm flipH="1">
            <a:off x="5565980" y="3678517"/>
            <a:ext cx="1888230" cy="3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D59CCE1-D8D3-435B-93AA-72780D2CB287}"/>
              </a:ext>
            </a:extLst>
          </p:cNvPr>
          <p:cNvCxnSpPr>
            <a:cxnSpLocks/>
            <a:stCxn id="54" idx="1"/>
            <a:endCxn id="106" idx="3"/>
          </p:cNvCxnSpPr>
          <p:nvPr/>
        </p:nvCxnSpPr>
        <p:spPr>
          <a:xfrm flipH="1">
            <a:off x="5565980" y="6226074"/>
            <a:ext cx="1888230" cy="42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301</Words>
  <Application>Microsoft Office PowerPoint</Application>
  <PresentationFormat>宽屏</PresentationFormat>
  <Paragraphs>131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374</cp:revision>
  <dcterms:created xsi:type="dcterms:W3CDTF">2021-01-27T12:05:21Z</dcterms:created>
  <dcterms:modified xsi:type="dcterms:W3CDTF">2021-04-14T06:50:10Z</dcterms:modified>
</cp:coreProperties>
</file>