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8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7CBCAEF-3F11-4D1B-89AF-E90CB66A915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76" name="箭头: V 形 75">
              <a:extLst>
                <a:ext uri="{FF2B5EF4-FFF2-40B4-BE49-F238E27FC236}">
                  <a16:creationId xmlns:a16="http://schemas.microsoft.com/office/drawing/2014/main" id="{A2230EDF-4040-4753-91D6-FB4407CFBE4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44F19CA-E718-44D3-B7C8-A59F8FBCF23F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F51185A-A617-4206-ACB8-AFBC50C47014}"/>
              </a:ext>
            </a:extLst>
          </p:cNvPr>
          <p:cNvGrpSpPr/>
          <p:nvPr/>
        </p:nvGrpSpPr>
        <p:grpSpPr>
          <a:xfrm>
            <a:off x="1199043" y="2145449"/>
            <a:ext cx="6634783" cy="369332"/>
            <a:chOff x="1199043" y="4720702"/>
            <a:chExt cx="6634783" cy="369332"/>
          </a:xfrm>
        </p:grpSpPr>
        <p:sp>
          <p:nvSpPr>
            <p:cNvPr id="79" name="箭头: V 形 78">
              <a:extLst>
                <a:ext uri="{FF2B5EF4-FFF2-40B4-BE49-F238E27FC236}">
                  <a16:creationId xmlns:a16="http://schemas.microsoft.com/office/drawing/2014/main" id="{90F27E60-2323-4133-88B6-DF7A8BBCB06B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72D0389-C94E-494B-873C-62FB59E6F342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8EDE227-691D-405A-8869-E43EA8D30C9D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99015CF-F2C0-43D1-839B-0CFB6A195D7B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产品</a:t>
              </a:r>
              <a:endParaRPr lang="zh-CN" altLang="en-US"/>
            </a:p>
          </p:txBody>
        </p:sp>
        <p:sp>
          <p:nvSpPr>
            <p:cNvPr id="83" name="菱形 82">
              <a:extLst>
                <a:ext uri="{FF2B5EF4-FFF2-40B4-BE49-F238E27FC236}">
                  <a16:creationId xmlns:a16="http://schemas.microsoft.com/office/drawing/2014/main" id="{54C51994-307B-443A-89AB-814FA64A9499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4D906AD-A3C2-4D46-9A0B-F83BA48C083A}"/>
              </a:ext>
            </a:extLst>
          </p:cNvPr>
          <p:cNvGrpSpPr/>
          <p:nvPr/>
        </p:nvGrpSpPr>
        <p:grpSpPr>
          <a:xfrm>
            <a:off x="1628272" y="2663021"/>
            <a:ext cx="6485472" cy="369332"/>
            <a:chOff x="1628272" y="3360729"/>
            <a:chExt cx="6485472" cy="369332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51E0345-9870-4566-BFD1-3495AEE0478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发布平台产品</a:t>
              </a:r>
              <a:endParaRPr lang="zh-CN" altLang="en-US" dirty="0"/>
            </a:p>
          </p:txBody>
        </p:sp>
        <p:sp>
          <p:nvSpPr>
            <p:cNvPr id="104" name="菱形 103">
              <a:extLst>
                <a:ext uri="{FF2B5EF4-FFF2-40B4-BE49-F238E27FC236}">
                  <a16:creationId xmlns:a16="http://schemas.microsoft.com/office/drawing/2014/main" id="{8CF8C63A-C843-4886-9A13-E1D12AA793FE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807028F-6252-41C7-B07B-1666A00BD2C1}"/>
              </a:ext>
            </a:extLst>
          </p:cNvPr>
          <p:cNvGrpSpPr/>
          <p:nvPr/>
        </p:nvGrpSpPr>
        <p:grpSpPr>
          <a:xfrm>
            <a:off x="1628272" y="3087527"/>
            <a:ext cx="6485472" cy="369332"/>
            <a:chOff x="1628272" y="3689578"/>
            <a:chExt cx="6485472" cy="369332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D84D20E-E06D-49AC-B0C6-A282ADF376EC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查看平台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产品</a:t>
              </a:r>
              <a:endParaRPr lang="zh-CN" altLang="en-US" dirty="0"/>
            </a:p>
          </p:txBody>
        </p:sp>
        <p:sp>
          <p:nvSpPr>
            <p:cNvPr id="107" name="菱形 106">
              <a:extLst>
                <a:ext uri="{FF2B5EF4-FFF2-40B4-BE49-F238E27FC236}">
                  <a16:creationId xmlns:a16="http://schemas.microsoft.com/office/drawing/2014/main" id="{9EF5713D-4E7D-40BC-AF2D-64DDD5B7E8BC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产品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590657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07948"/>
            <a:ext cx="2590657" cy="84529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[1~n][aaa,bbb,ccc…]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产品名称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产品单价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=???BUD]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EA9495-850F-47D5-9F50-1DD112E11786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961140" y="1767946"/>
            <a:ext cx="266631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发布产品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8" y="1821946"/>
            <a:ext cx="1440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>
            <a:off x="6627456" y="2091946"/>
            <a:ext cx="17342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发布产品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8361709" y="189394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13C9D0-2F26-4E51-B481-2F525395CCC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2152378" y="2091946"/>
            <a:ext cx="1808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1643378"/>
            <a:ext cx="1357162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427492" y="1589378"/>
            <a:ext cx="229715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查看平台产品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7426359" y="171537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1"/>
            <a:endCxn id="101" idx="3"/>
          </p:cNvCxnSpPr>
          <p:nvPr/>
        </p:nvCxnSpPr>
        <p:spPr>
          <a:xfrm flipH="1">
            <a:off x="5724648" y="1913378"/>
            <a:ext cx="17017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2D44AE-41F3-4455-AF70-91A859334ED4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2069541" y="1913378"/>
            <a:ext cx="135795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2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66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370</cp:revision>
  <dcterms:created xsi:type="dcterms:W3CDTF">2021-01-27T12:05:21Z</dcterms:created>
  <dcterms:modified xsi:type="dcterms:W3CDTF">2021-04-14T06:38:30Z</dcterms:modified>
</cp:coreProperties>
</file>