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2" r:id="rId6"/>
    <p:sldId id="291" r:id="rId7"/>
    <p:sldId id="28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031092" y="4258290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031092" y="475248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查看用户孝爱及排名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031092" y="5246670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查看纪念馆及排名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031092" y="376410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纪念馆记录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031092" y="1654729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逝者表结构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031092" y="2518243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纪念馆亲友团表结构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031092" y="122297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用户孝爱表结构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031092" y="2086486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纪念馆表结构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69CAC2-A6AB-4207-B305-F3005353CF67}"/>
              </a:ext>
            </a:extLst>
          </p:cNvPr>
          <p:cNvGrpSpPr/>
          <p:nvPr/>
        </p:nvGrpSpPr>
        <p:grpSpPr>
          <a:xfrm>
            <a:off x="1031092" y="5740860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662AEC8-5EFA-45D1-9A09-562C9F8BB33A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2E0FFCC-3540-4A81-90F5-ADC6AA0608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查看纪念馆亲友团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7C11784-8890-4485-B500-3396817DC1C7}"/>
              </a:ext>
            </a:extLst>
          </p:cNvPr>
          <p:cNvGrpSpPr/>
          <p:nvPr/>
        </p:nvGrpSpPr>
        <p:grpSpPr>
          <a:xfrm>
            <a:off x="1031092" y="2950002"/>
            <a:ext cx="6634783" cy="369332"/>
            <a:chOff x="2259623" y="218254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4D110F8E-9BEA-40B0-B7F0-9A46BA3C7032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BCDBB79-01E6-4049-849E-9DDE93D227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祭奠历史表结构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718DC3-4B0E-4CDD-8132-E5463459FAC2}"/>
              </a:ext>
            </a:extLst>
          </p:cNvPr>
          <p:cNvGrpSpPr/>
          <p:nvPr/>
        </p:nvGrpSpPr>
        <p:grpSpPr>
          <a:xfrm>
            <a:off x="4280942" y="1581477"/>
            <a:ext cx="3071580" cy="1620000"/>
            <a:chOff x="4280942" y="1581477"/>
            <a:chExt cx="3071580" cy="16200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0D4052A-CE0E-4367-B009-33EF244160A8}"/>
                </a:ext>
              </a:extLst>
            </p:cNvPr>
            <p:cNvSpPr/>
            <p:nvPr/>
          </p:nvSpPr>
          <p:spPr>
            <a:xfrm>
              <a:off x="4280942" y="1581477"/>
              <a:ext cx="307158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417B56-D56F-4B9C-B05B-4FD70F1BA473}"/>
                </a:ext>
              </a:extLst>
            </p:cNvPr>
            <p:cNvSpPr/>
            <p:nvPr/>
          </p:nvSpPr>
          <p:spPr>
            <a:xfrm>
              <a:off x="5202649" y="171629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5A6945C-1DE0-45FD-A904-A0A450675CE4}"/>
                </a:ext>
              </a:extLst>
            </p:cNvPr>
            <p:cNvSpPr/>
            <p:nvPr/>
          </p:nvSpPr>
          <p:spPr>
            <a:xfrm>
              <a:off x="4379413" y="2425022"/>
              <a:ext cx="287047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查看纪念馆排名表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219E1A-3D4F-4189-A029-093CE0A916A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814649" y="3201477"/>
            <a:ext cx="2083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C1ECFC-EDEB-4D3B-A5A2-363D573E287E}"/>
              </a:ext>
            </a:extLst>
          </p:cNvPr>
          <p:cNvSpPr/>
          <p:nvPr/>
        </p:nvSpPr>
        <p:spPr>
          <a:xfrm>
            <a:off x="4950649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查看亲友团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用户孝爱表结构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7"/>
            <a:ext cx="1728000" cy="648000"/>
          </a:xfrm>
          <a:prstGeom prst="roundRect">
            <a:avLst>
              <a:gd name="adj" fmla="val 116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66829"/>
            <a:ext cx="1728000" cy="5084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648000"/>
          </a:xfrm>
          <a:prstGeom prst="roundRect">
            <a:avLst>
              <a:gd name="adj" fmla="val 122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2048869"/>
            <a:ext cx="2019784" cy="668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逝者表结构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506634"/>
            <a:ext cx="2051982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2156034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纪念馆表结构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637986"/>
            <a:ext cx="1728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9" y="2287387"/>
            <a:ext cx="1728000" cy="121626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逝者个数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[id1,id2]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2811708" y="1637986"/>
            <a:ext cx="2453497" cy="648000"/>
          </a:xfrm>
          <a:prstGeom prst="roundRect">
            <a:avLst>
              <a:gd name="adj" fmla="val 135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2811709" y="2287387"/>
            <a:ext cx="2453498" cy="698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4395513"/>
            <a:ext cx="1728000" cy="648000"/>
          </a:xfrm>
          <a:prstGeom prst="roundRect">
            <a:avLst>
              <a:gd name="adj" fmla="val 1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5044913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05C9EE-D010-4565-B612-7107DB79A297}"/>
              </a:ext>
            </a:extLst>
          </p:cNvPr>
          <p:cNvSpPr/>
          <p:nvPr/>
        </p:nvSpPr>
        <p:spPr>
          <a:xfrm>
            <a:off x="2811708" y="4467513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E816D9-8BF2-42A3-B12B-71C25B8453F2}"/>
              </a:ext>
            </a:extLst>
          </p:cNvPr>
          <p:cNvSpPr/>
          <p:nvPr/>
        </p:nvSpPr>
        <p:spPr>
          <a:xfrm>
            <a:off x="2811708" y="5037719"/>
            <a:ext cx="4176863" cy="694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[1,2,3,4,5]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亲友团表结构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1577668"/>
            <a:ext cx="1728000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2227068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1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祭奠历史表结构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712379" y="1533814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712379" y="2177148"/>
            <a:ext cx="1728000" cy="12162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942315" y="2367632"/>
            <a:ext cx="2362064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添加纪念馆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503536"/>
            <a:ext cx="1320473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304379" y="2295824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353491" y="209782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353491" y="1512824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353491" y="2718823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04379" y="2295824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04379" y="1692824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144378" y="3663825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008378" y="3105824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481BA46-CA3E-4217-A8D5-616E4F0B1BEB}"/>
              </a:ext>
            </a:extLst>
          </p:cNvPr>
          <p:cNvSpPr/>
          <p:nvPr/>
        </p:nvSpPr>
        <p:spPr>
          <a:xfrm>
            <a:off x="3769626" y="3959178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角色合约</a:t>
            </a:r>
          </a:p>
        </p:txBody>
      </p: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712379" y="2897093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>
            <a:off x="2440379" y="3707093"/>
            <a:ext cx="1466425" cy="1571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6588841" y="48487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2440379" y="2792503"/>
            <a:ext cx="1466425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3906804" y="259450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3906804" y="309522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440379" y="3293221"/>
            <a:ext cx="1466425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3906804" y="359593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2440379" y="3707093"/>
            <a:ext cx="1466425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3906804" y="161761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2440379" y="1815617"/>
            <a:ext cx="1466425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6588841" y="539856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3906804" y="45341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634804" y="5278950"/>
            <a:ext cx="954037" cy="3176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2440379" y="3707093"/>
            <a:ext cx="1466425" cy="10250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3906804" y="49909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平台商品合约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88AD76-FBB5-438B-9C76-FC545294C791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 flipV="1">
            <a:off x="5634804" y="5046753"/>
            <a:ext cx="954037" cy="2321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B021FE-BC2E-481A-B3A2-3604BF14AC46}"/>
              </a:ext>
            </a:extLst>
          </p:cNvPr>
          <p:cNvSpPr/>
          <p:nvPr/>
        </p:nvSpPr>
        <p:spPr>
          <a:xfrm>
            <a:off x="4066657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1C84F4-25A6-4839-BA3A-CD67A75BDA97}"/>
              </a:ext>
            </a:extLst>
          </p:cNvPr>
          <p:cNvGrpSpPr/>
          <p:nvPr/>
        </p:nvGrpSpPr>
        <p:grpSpPr>
          <a:xfrm>
            <a:off x="4165127" y="1716297"/>
            <a:ext cx="2153706" cy="1356725"/>
            <a:chOff x="3906523" y="2193174"/>
            <a:chExt cx="2153706" cy="135672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263A601-6A37-42E1-853E-6CE5FE42BC0C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FADC32-6D07-475A-A588-113B97D9F88B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1CBF31-169E-4350-B6C9-1DD6FC0CD6ED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36657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E24F38-1538-4A6E-B502-E3D77A8347C8}"/>
              </a:ext>
            </a:extLst>
          </p:cNvPr>
          <p:cNvSpPr/>
          <p:nvPr/>
        </p:nvSpPr>
        <p:spPr>
          <a:xfrm>
            <a:off x="4372657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383</Words>
  <Application>Microsoft Office PowerPoint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383</cp:revision>
  <dcterms:created xsi:type="dcterms:W3CDTF">2021-01-27T12:05:21Z</dcterms:created>
  <dcterms:modified xsi:type="dcterms:W3CDTF">2021-04-14T09:59:51Z</dcterms:modified>
</cp:coreProperties>
</file>