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79" r:id="rId4"/>
    <p:sldId id="28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A1885E2-DF75-435A-95AA-59385C8F122E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15" name="箭头: V 形 14">
              <a:extLst>
                <a:ext uri="{FF2B5EF4-FFF2-40B4-BE49-F238E27FC236}">
                  <a16:creationId xmlns:a16="http://schemas.microsoft.com/office/drawing/2014/main" id="{45A29C74-9DEA-416F-9DA9-54C642684740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D728E15-2679-445B-B035-89723F24E168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C93393-C716-4DA6-B202-C745E3515B91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0A23C5F-160E-4D7C-B569-9AF91536965E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抵押表结构</a:t>
              </a:r>
              <a:endParaRPr lang="zh-CN" altLang="en-US"/>
            </a:p>
          </p:txBody>
        </p:sp>
        <p:sp>
          <p:nvSpPr>
            <p:cNvPr id="19" name="菱形 18">
              <a:extLst>
                <a:ext uri="{FF2B5EF4-FFF2-40B4-BE49-F238E27FC236}">
                  <a16:creationId xmlns:a16="http://schemas.microsoft.com/office/drawing/2014/main" id="{55A997CC-8746-4F96-8C91-BDB13AE0B88E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495676-7A25-4F2B-A164-BBF834EC84E5}"/>
              </a:ext>
            </a:extLst>
          </p:cNvPr>
          <p:cNvGrpSpPr/>
          <p:nvPr/>
        </p:nvGrpSpPr>
        <p:grpSpPr>
          <a:xfrm>
            <a:off x="1199043" y="2306796"/>
            <a:ext cx="6634783" cy="369332"/>
            <a:chOff x="1199043" y="4720702"/>
            <a:chExt cx="6634783" cy="369332"/>
          </a:xfrm>
        </p:grpSpPr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CC6A85EE-B407-4739-A150-3233F9CCB954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9B3BCD-6316-4BEC-96B3-2D63EB0D05E1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A31F7E-377C-47FC-BDA0-27741B38F492}"/>
              </a:ext>
            </a:extLst>
          </p:cNvPr>
          <p:cNvGrpSpPr/>
          <p:nvPr/>
        </p:nvGrpSpPr>
        <p:grpSpPr>
          <a:xfrm>
            <a:off x="1628272" y="2824368"/>
            <a:ext cx="6485472" cy="369332"/>
            <a:chOff x="1628272" y="3360729"/>
            <a:chExt cx="6485472" cy="36933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E38DC04-D427-46D4-9B30-A03676F950AB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场外交易流程</a:t>
              </a:r>
              <a:endParaRPr lang="zh-CN" altLang="en-US"/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A225ACB3-A9D6-4E32-9C40-B66B47124720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D200A2-80DF-42EC-A0C1-E3974501D1E0}"/>
              </a:ext>
            </a:extLst>
          </p:cNvPr>
          <p:cNvGrpSpPr/>
          <p:nvPr/>
        </p:nvGrpSpPr>
        <p:grpSpPr>
          <a:xfrm>
            <a:off x="1628272" y="3248874"/>
            <a:ext cx="6485472" cy="369332"/>
            <a:chOff x="1628272" y="3689578"/>
            <a:chExt cx="6485472" cy="36933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E0CD559-6641-4563-8DDD-BBB0BB087012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卖家赎回流程</a:t>
              </a:r>
              <a:endParaRPr lang="zh-CN" altLang="en-US"/>
            </a:p>
          </p:txBody>
        </p:sp>
        <p:sp>
          <p:nvSpPr>
            <p:cNvPr id="28" name="菱形 27">
              <a:extLst>
                <a:ext uri="{FF2B5EF4-FFF2-40B4-BE49-F238E27FC236}">
                  <a16:creationId xmlns:a16="http://schemas.microsoft.com/office/drawing/2014/main" id="{67217B3D-DD83-4C1B-8BA1-8475D074D077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抵押表结构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D962FE-C602-4E1B-BB84-0915EC240DD7}"/>
              </a:ext>
            </a:extLst>
          </p:cNvPr>
          <p:cNvSpPr/>
          <p:nvPr/>
        </p:nvSpPr>
        <p:spPr>
          <a:xfrm>
            <a:off x="712379" y="1322049"/>
            <a:ext cx="1885631" cy="648000"/>
          </a:xfrm>
          <a:prstGeom prst="roundRect">
            <a:avLst>
              <a:gd name="adj" fmla="val 990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guaranty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51B7A53-F543-44FB-A879-6B319210B8D3}"/>
              </a:ext>
            </a:extLst>
          </p:cNvPr>
          <p:cNvSpPr/>
          <p:nvPr/>
        </p:nvSpPr>
        <p:spPr>
          <a:xfrm>
            <a:off x="712380" y="1970049"/>
            <a:ext cx="1885630" cy="48838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总抵押额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0A99EFB-83D3-44D9-AD9A-877A72D17173}"/>
              </a:ext>
            </a:extLst>
          </p:cNvPr>
          <p:cNvSpPr/>
          <p:nvPr/>
        </p:nvSpPr>
        <p:spPr>
          <a:xfrm>
            <a:off x="3359007" y="1322049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抵押历史表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guarant_history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A55F188-DECC-43FB-99A3-87113B2A6069}"/>
              </a:ext>
            </a:extLst>
          </p:cNvPr>
          <p:cNvSpPr/>
          <p:nvPr/>
        </p:nvSpPr>
        <p:spPr>
          <a:xfrm>
            <a:off x="3359007" y="1970049"/>
            <a:ext cx="2687759" cy="91978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[1~3] [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售出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场外交易流程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851642" y="1202926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695896" y="1202926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发布卖单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1" idx="3"/>
            <a:endCxn id="42" idx="1"/>
          </p:cNvCxnSpPr>
          <p:nvPr/>
        </p:nvCxnSpPr>
        <p:spPr>
          <a:xfrm>
            <a:off x="5207896" y="1526926"/>
            <a:ext cx="15152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2E3ADA6-A1D7-4020-A2AA-532AFDCEC56C}"/>
              </a:ext>
            </a:extLst>
          </p:cNvPr>
          <p:cNvSpPr/>
          <p:nvPr/>
        </p:nvSpPr>
        <p:spPr>
          <a:xfrm>
            <a:off x="6723132" y="1238926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抵押给合约账户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8C77E9-6039-4E89-975D-8D8DC3ED531F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2363642" y="1526926"/>
            <a:ext cx="13322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12BE305-D42D-4A74-94DC-D1DE6FBE1C09}"/>
              </a:ext>
            </a:extLst>
          </p:cNvPr>
          <p:cNvSpPr/>
          <p:nvPr/>
        </p:nvSpPr>
        <p:spPr>
          <a:xfrm>
            <a:off x="851642" y="2299233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买单用户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6E3E05-7D02-4551-9073-5CBF0CA8489A}"/>
              </a:ext>
            </a:extLst>
          </p:cNvPr>
          <p:cNvCxnSpPr>
            <a:cxnSpLocks/>
            <a:stCxn id="34" idx="3"/>
            <a:endCxn id="55" idx="1"/>
          </p:cNvCxnSpPr>
          <p:nvPr/>
        </p:nvCxnSpPr>
        <p:spPr>
          <a:xfrm>
            <a:off x="8235132" y="2623233"/>
            <a:ext cx="153174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7091E74-4263-45AC-96A0-F48249A1428D}"/>
              </a:ext>
            </a:extLst>
          </p:cNvPr>
          <p:cNvSpPr/>
          <p:nvPr/>
        </p:nvSpPr>
        <p:spPr>
          <a:xfrm>
            <a:off x="3695896" y="2335233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场外支付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4743039-6C7C-4A83-9F14-70E4F511ACFC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2363642" y="2623233"/>
            <a:ext cx="13322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E46C4A-7DFB-40C1-B3C2-2F680522A617}"/>
              </a:ext>
            </a:extLst>
          </p:cNvPr>
          <p:cNvSpPr/>
          <p:nvPr/>
        </p:nvSpPr>
        <p:spPr>
          <a:xfrm>
            <a:off x="9766878" y="2299233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851642" y="3328535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3695896" y="3328535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确认收款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confirm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5207896" y="3652535"/>
            <a:ext cx="15152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6723132" y="3364535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2363642" y="3652535"/>
            <a:ext cx="13322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9766878" y="3328535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买单用户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8343132" y="3652535"/>
            <a:ext cx="142374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68123B-109E-4A9F-8E31-973B05EF89EF}"/>
              </a:ext>
            </a:extLst>
          </p:cNvPr>
          <p:cNvSpPr/>
          <p:nvPr/>
        </p:nvSpPr>
        <p:spPr>
          <a:xfrm>
            <a:off x="6723132" y="2299233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8FB0D5-3E4D-4843-B59D-8853752077EA}"/>
              </a:ext>
            </a:extLst>
          </p:cNvPr>
          <p:cNvCxnSpPr>
            <a:cxnSpLocks/>
            <a:stCxn id="52" idx="3"/>
            <a:endCxn id="34" idx="1"/>
          </p:cNvCxnSpPr>
          <p:nvPr/>
        </p:nvCxnSpPr>
        <p:spPr>
          <a:xfrm>
            <a:off x="5315896" y="2623233"/>
            <a:ext cx="14072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卖家赎回流程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851642" y="1505354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3787387" y="1505354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5299387" y="1829354"/>
            <a:ext cx="142374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6723132" y="1541354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2363642" y="1829354"/>
            <a:ext cx="142374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9766878" y="1505354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8343132" y="1829354"/>
            <a:ext cx="142374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75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5406</TotalTime>
  <Words>94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367</cp:revision>
  <dcterms:created xsi:type="dcterms:W3CDTF">2021-01-27T12:05:21Z</dcterms:created>
  <dcterms:modified xsi:type="dcterms:W3CDTF">2021-04-14T05:48:00Z</dcterms:modified>
</cp:coreProperties>
</file>