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抵押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306796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2824368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场外交易流程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248874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卖家赎回流程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49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7" y="1970049"/>
            <a:ext cx="2687759" cy="12210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486248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486248" y="1970049"/>
            <a:ext cx="2687759" cy="12210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04989" y="131092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695896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5207896" y="1526926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723132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84989" y="1526926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24072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8235132" y="2623233"/>
            <a:ext cx="1531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3695896" y="233523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2623233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9766878" y="24072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34365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695896" y="332853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07896" y="3652535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336453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3652535"/>
            <a:ext cx="181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343154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8343132" y="3647540"/>
            <a:ext cx="1423746" cy="49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6723132" y="229923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5315896" y="2623233"/>
            <a:ext cx="1407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712379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78738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99387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92379" y="1829354"/>
            <a:ext cx="199500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1829354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102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373</cp:revision>
  <dcterms:created xsi:type="dcterms:W3CDTF">2021-01-27T12:05:21Z</dcterms:created>
  <dcterms:modified xsi:type="dcterms:W3CDTF">2021-04-19T00:40:48Z</dcterms:modified>
</cp:coreProperties>
</file>