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3" r:id="rId4"/>
    <p:sldId id="285" r:id="rId5"/>
    <p:sldId id="288" r:id="rId6"/>
    <p:sldId id="279" r:id="rId7"/>
    <p:sldId id="284" r:id="rId8"/>
    <p:sldId id="290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3677757" cy="369332"/>
            <a:chOff x="1199043" y="1043775"/>
            <a:chExt cx="3677757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31405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7032130" y="1043775"/>
            <a:ext cx="3611486" cy="369332"/>
            <a:chOff x="1199043" y="4720702"/>
            <a:chExt cx="3611486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3074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4DA2031-36E6-4092-9BCE-B45B466149D3}"/>
              </a:ext>
            </a:extLst>
          </p:cNvPr>
          <p:cNvGrpSpPr/>
          <p:nvPr/>
        </p:nvGrpSpPr>
        <p:grpSpPr>
          <a:xfrm>
            <a:off x="1628272" y="1502238"/>
            <a:ext cx="3248528" cy="369332"/>
            <a:chOff x="1628272" y="2650509"/>
            <a:chExt cx="3248528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F6532B-882D-4C6F-813C-507B412CCCBE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商家卖单</a:t>
              </a:r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36E90CF-EC09-46F4-84BC-A884192E0C52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5938DA5-E025-4CF8-85A4-959D476B78BE}"/>
              </a:ext>
            </a:extLst>
          </p:cNvPr>
          <p:cNvGrpSpPr/>
          <p:nvPr/>
        </p:nvGrpSpPr>
        <p:grpSpPr>
          <a:xfrm>
            <a:off x="1628272" y="1948185"/>
            <a:ext cx="3262027" cy="369332"/>
            <a:chOff x="1628272" y="2650509"/>
            <a:chExt cx="3262027" cy="36933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238F9-E3AB-40C5-A54F-F5BBE311E987}"/>
                </a:ext>
              </a:extLst>
            </p:cNvPr>
            <p:cNvSpPr txBox="1"/>
            <p:nvPr/>
          </p:nvSpPr>
          <p:spPr>
            <a:xfrm>
              <a:off x="1929281" y="2650509"/>
              <a:ext cx="2961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客户购买订单</a:t>
              </a:r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210DEC7-EFAF-4E72-A5FE-70D509EBDF69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2D6133-C734-458E-9244-38EC560236D1}"/>
              </a:ext>
            </a:extLst>
          </p:cNvPr>
          <p:cNvGrpSpPr/>
          <p:nvPr/>
        </p:nvGrpSpPr>
        <p:grpSpPr>
          <a:xfrm>
            <a:off x="7395088" y="1502238"/>
            <a:ext cx="3248528" cy="369332"/>
            <a:chOff x="1628272" y="2650509"/>
            <a:chExt cx="3248528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4FFB688-E309-4C93-9131-95C568F5A0E8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商家挂卖单及赎回</a:t>
              </a:r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6FEB168-2E77-42F7-AC04-4D3555551AA8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DA292D4-6174-4C67-A470-24DAFFB7B86E}"/>
              </a:ext>
            </a:extLst>
          </p:cNvPr>
          <p:cNvGrpSpPr/>
          <p:nvPr/>
        </p:nvGrpSpPr>
        <p:grpSpPr>
          <a:xfrm>
            <a:off x="7416704" y="1948185"/>
            <a:ext cx="3262027" cy="369332"/>
            <a:chOff x="1628272" y="2650509"/>
            <a:chExt cx="3262027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2EB38BD-B065-4F9C-B35D-D40213421880}"/>
                </a:ext>
              </a:extLst>
            </p:cNvPr>
            <p:cNvSpPr txBox="1"/>
            <p:nvPr/>
          </p:nvSpPr>
          <p:spPr>
            <a:xfrm>
              <a:off x="1929281" y="2650509"/>
              <a:ext cx="2961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客户购买及撤销</a:t>
              </a:r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E56F33-9216-4A9E-9083-1CB53E92A193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7F42BE1-91D1-4881-84DA-4F0959B7E728}"/>
              </a:ext>
            </a:extLst>
          </p:cNvPr>
          <p:cNvGrpSpPr/>
          <p:nvPr/>
        </p:nvGrpSpPr>
        <p:grpSpPr>
          <a:xfrm>
            <a:off x="1728090" y="3407030"/>
            <a:ext cx="3248528" cy="369332"/>
            <a:chOff x="1628272" y="2650509"/>
            <a:chExt cx="3248528" cy="369332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58A193E-496C-4CF5-B041-C6410D7751E2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商家买单</a:t>
              </a:r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AC6E9F0-7AE6-4B43-B909-F3D4C3049588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38DA43-F1D7-41EE-B222-FD09B4146210}"/>
              </a:ext>
            </a:extLst>
          </p:cNvPr>
          <p:cNvGrpSpPr/>
          <p:nvPr/>
        </p:nvGrpSpPr>
        <p:grpSpPr>
          <a:xfrm>
            <a:off x="1728090" y="3871899"/>
            <a:ext cx="3248528" cy="369332"/>
            <a:chOff x="1628272" y="2650509"/>
            <a:chExt cx="3248528" cy="369332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8BE65A9-1BA1-4255-8C8C-C6E1F1CA1C16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客户出售订单</a:t>
              </a:r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7CAF9FC7-CF24-49FA-B230-8DB6487300F3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D8244F3-24A1-49D4-8C50-EF1EB0A7C3DA}"/>
              </a:ext>
            </a:extLst>
          </p:cNvPr>
          <p:cNvGrpSpPr/>
          <p:nvPr/>
        </p:nvGrpSpPr>
        <p:grpSpPr>
          <a:xfrm>
            <a:off x="7482223" y="3407030"/>
            <a:ext cx="3248528" cy="369332"/>
            <a:chOff x="1628272" y="2650509"/>
            <a:chExt cx="3248528" cy="369332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D4B44C3-7D13-4488-B5D6-3106ACDE47B4}"/>
                </a:ext>
              </a:extLst>
            </p:cNvPr>
            <p:cNvSpPr txBox="1"/>
            <p:nvPr/>
          </p:nvSpPr>
          <p:spPr>
            <a:xfrm>
              <a:off x="1929281" y="2650509"/>
              <a:ext cx="2947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商家挂买单及撤销</a:t>
              </a:r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D2142DB-93A0-4EE1-8219-78B1474E7D0D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1A57AF4-E7EF-489A-9F19-C58197D7C27D}"/>
              </a:ext>
            </a:extLst>
          </p:cNvPr>
          <p:cNvGrpSpPr/>
          <p:nvPr/>
        </p:nvGrpSpPr>
        <p:grpSpPr>
          <a:xfrm>
            <a:off x="7482223" y="3871899"/>
            <a:ext cx="3262027" cy="369332"/>
            <a:chOff x="1628272" y="2650509"/>
            <a:chExt cx="3262027" cy="369332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22A97A2-92E9-4482-A5F5-5234E242DECE}"/>
                </a:ext>
              </a:extLst>
            </p:cNvPr>
            <p:cNvSpPr txBox="1"/>
            <p:nvPr/>
          </p:nvSpPr>
          <p:spPr>
            <a:xfrm>
              <a:off x="1929281" y="2650509"/>
              <a:ext cx="29610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客户出售</a:t>
              </a:r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D5461CB8-67F9-4F05-8D4C-39FB2AEF5143}"/>
                </a:ext>
              </a:extLst>
            </p:cNvPr>
            <p:cNvSpPr/>
            <p:nvPr/>
          </p:nvSpPr>
          <p:spPr>
            <a:xfrm>
              <a:off x="1628272" y="2735931"/>
              <a:ext cx="208685" cy="198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商家卖单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96B0B7-11EF-4F57-A169-BF1C98E79765}"/>
              </a:ext>
            </a:extLst>
          </p:cNvPr>
          <p:cNvSpPr/>
          <p:nvPr/>
        </p:nvSpPr>
        <p:spPr>
          <a:xfrm>
            <a:off x="3420074" y="132385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695DED-4313-4A4A-A485-088A6FFAB61E}"/>
              </a:ext>
            </a:extLst>
          </p:cNvPr>
          <p:cNvSpPr/>
          <p:nvPr/>
        </p:nvSpPr>
        <p:spPr>
          <a:xfrm>
            <a:off x="3420075" y="1971859"/>
            <a:ext cx="2180394" cy="86899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客户购买订单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0"/>
            <a:ext cx="2180394" cy="17062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AAB7A6-D94E-4ED0-9C45-3B8321C95221}"/>
              </a:ext>
            </a:extLst>
          </p:cNvPr>
          <p:cNvSpPr/>
          <p:nvPr/>
        </p:nvSpPr>
        <p:spPr>
          <a:xfrm>
            <a:off x="4263453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RecusalBuyOrder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7657B2-41EF-4FFE-AFA5-C4F6258B0036}"/>
              </a:ext>
            </a:extLst>
          </p:cNvPr>
          <p:cNvSpPr/>
          <p:nvPr/>
        </p:nvSpPr>
        <p:spPr>
          <a:xfrm>
            <a:off x="4263454" y="1867411"/>
            <a:ext cx="2180394" cy="111548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24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商家买单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A00468-CD58-410C-8E4F-78973CB57DBC}"/>
              </a:ext>
            </a:extLst>
          </p:cNvPr>
          <p:cNvSpPr/>
          <p:nvPr/>
        </p:nvSpPr>
        <p:spPr>
          <a:xfrm>
            <a:off x="3588749" y="1332737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E31F36-B4D3-4FAB-8001-A8873FDFF903}"/>
              </a:ext>
            </a:extLst>
          </p:cNvPr>
          <p:cNvSpPr/>
          <p:nvPr/>
        </p:nvSpPr>
        <p:spPr>
          <a:xfrm>
            <a:off x="3588750" y="1980737"/>
            <a:ext cx="2180394" cy="88674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客户出售订单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0"/>
            <a:ext cx="2180394" cy="170620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16DAD8-7C30-484A-B865-E05DDC1C35B5}"/>
              </a:ext>
            </a:extLst>
          </p:cNvPr>
          <p:cNvSpPr/>
          <p:nvPr/>
        </p:nvSpPr>
        <p:spPr>
          <a:xfrm>
            <a:off x="3855080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RecusalSellOrder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911852-C4E3-423F-BA62-B5818B6FC71C}"/>
              </a:ext>
            </a:extLst>
          </p:cNvPr>
          <p:cNvSpPr/>
          <p:nvPr/>
        </p:nvSpPr>
        <p:spPr>
          <a:xfrm>
            <a:off x="3855081" y="1867411"/>
            <a:ext cx="2180394" cy="111548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商家挂卖单及赎回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13867" y="159582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857595" y="148782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4369595" y="1811823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5310523" y="152382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93867" y="1811823"/>
            <a:ext cx="9637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0D8FB-A80C-4DC7-AE3A-2044A63368B0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6930523" y="1811823"/>
            <a:ext cx="297221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649A17-FD43-4472-B117-B164C4C96A36}"/>
              </a:ext>
            </a:extLst>
          </p:cNvPr>
          <p:cNvSpPr/>
          <p:nvPr/>
        </p:nvSpPr>
        <p:spPr>
          <a:xfrm>
            <a:off x="9902733" y="159582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57A3DD2-7C21-42E7-89A6-346C6960D567}"/>
              </a:ext>
            </a:extLst>
          </p:cNvPr>
          <p:cNvSpPr/>
          <p:nvPr/>
        </p:nvSpPr>
        <p:spPr>
          <a:xfrm>
            <a:off x="836667" y="29021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013388-1FD2-4166-8A0A-C60FFE62527C}"/>
              </a:ext>
            </a:extLst>
          </p:cNvPr>
          <p:cNvSpPr/>
          <p:nvPr/>
        </p:nvSpPr>
        <p:spPr>
          <a:xfrm>
            <a:off x="2857595" y="279415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1D4284-5497-49B8-9FC1-52DEC8AAAE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369595" y="3118155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56C1FA-3B78-4F89-9E08-648F5C649E0B}"/>
              </a:ext>
            </a:extLst>
          </p:cNvPr>
          <p:cNvSpPr/>
          <p:nvPr/>
        </p:nvSpPr>
        <p:spPr>
          <a:xfrm>
            <a:off x="5310523" y="283015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5054C2-DC5D-455C-9DDF-598B4470B9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916667" y="3118155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8A3EF6-7386-48ED-A42D-790939180431}"/>
              </a:ext>
            </a:extLst>
          </p:cNvPr>
          <p:cNvSpPr/>
          <p:nvPr/>
        </p:nvSpPr>
        <p:spPr>
          <a:xfrm>
            <a:off x="7871451" y="252041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61A808-F633-477A-B41F-99BF9991CED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930523" y="2736414"/>
            <a:ext cx="940928" cy="3817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1AA1733-79BA-4DC8-A91D-887081A0554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930523" y="3118155"/>
            <a:ext cx="940928" cy="402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20E33F-66D5-4DFA-8B39-3156EC34BCB9}"/>
              </a:ext>
            </a:extLst>
          </p:cNvPr>
          <p:cNvSpPr/>
          <p:nvPr/>
        </p:nvSpPr>
        <p:spPr>
          <a:xfrm>
            <a:off x="7871451" y="330472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客户购买及撤销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4159295" y="1869722"/>
            <a:ext cx="927896" cy="257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5087191" y="1581722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1884989" y="2127176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734284" y="165372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374254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647295" y="363454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159295" y="3958544"/>
            <a:ext cx="92789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087191" y="367054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3958544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734284" y="322264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6707191" y="3438644"/>
            <a:ext cx="1027093" cy="5199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2647295" y="180317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6707191" y="1869722"/>
            <a:ext cx="102709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60" idx="3"/>
            <a:endCxn id="28" idx="1"/>
          </p:cNvCxnSpPr>
          <p:nvPr/>
        </p:nvCxnSpPr>
        <p:spPr>
          <a:xfrm>
            <a:off x="6707191" y="3958544"/>
            <a:ext cx="102709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4159295" y="2127176"/>
            <a:ext cx="927896" cy="3313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5087191" y="22424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60" idx="3"/>
            <a:endCxn id="37" idx="1"/>
          </p:cNvCxnSpPr>
          <p:nvPr/>
        </p:nvCxnSpPr>
        <p:spPr>
          <a:xfrm>
            <a:off x="6707191" y="3958544"/>
            <a:ext cx="1027093" cy="5177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27DBB4E-F9A3-4DE7-8CDA-BBACBCB1E162}"/>
              </a:ext>
            </a:extLst>
          </p:cNvPr>
          <p:cNvSpPr/>
          <p:nvPr/>
        </p:nvSpPr>
        <p:spPr>
          <a:xfrm>
            <a:off x="7734284" y="374254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A3F2E7A-C257-4797-A65E-719DB4B6551B}"/>
              </a:ext>
            </a:extLst>
          </p:cNvPr>
          <p:cNvSpPr/>
          <p:nvPr/>
        </p:nvSpPr>
        <p:spPr>
          <a:xfrm>
            <a:off x="7734284" y="426031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130C7D6-A3FA-4543-A899-92B0D56889FE}"/>
              </a:ext>
            </a:extLst>
          </p:cNvPr>
          <p:cNvSpPr/>
          <p:nvPr/>
        </p:nvSpPr>
        <p:spPr>
          <a:xfrm>
            <a:off x="806466" y="558801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685CF36-64DC-42C2-8C0B-E39435EE251B}"/>
              </a:ext>
            </a:extLst>
          </p:cNvPr>
          <p:cNvCxnSpPr>
            <a:cxnSpLocks/>
            <a:stCxn id="50" idx="3"/>
            <a:endCxn id="66" idx="1"/>
          </p:cNvCxnSpPr>
          <p:nvPr/>
        </p:nvCxnSpPr>
        <p:spPr>
          <a:xfrm>
            <a:off x="1886466" y="5804019"/>
            <a:ext cx="76230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081A539-2533-4186-B820-DDBF919C0B23}"/>
              </a:ext>
            </a:extLst>
          </p:cNvPr>
          <p:cNvSpPr/>
          <p:nvPr/>
        </p:nvSpPr>
        <p:spPr>
          <a:xfrm>
            <a:off x="2648772" y="5480019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7CAAD24-D643-47AC-ABD0-ACB1D5D11BF3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4160772" y="5804019"/>
            <a:ext cx="92789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BB3007E-EA44-4270-BF0C-35C8059CB221}"/>
              </a:ext>
            </a:extLst>
          </p:cNvPr>
          <p:cNvSpPr/>
          <p:nvPr/>
        </p:nvSpPr>
        <p:spPr>
          <a:xfrm>
            <a:off x="5088668" y="558801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67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商家挂买单及撤销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7B197E-982B-4E30-8E13-662FDB81A45B}"/>
              </a:ext>
            </a:extLst>
          </p:cNvPr>
          <p:cNvSpPr/>
          <p:nvPr/>
        </p:nvSpPr>
        <p:spPr>
          <a:xfrm>
            <a:off x="815343" y="158843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A4ED8AF-B9AE-4D6C-B50A-63306C5F8FA3}"/>
              </a:ext>
            </a:extLst>
          </p:cNvPr>
          <p:cNvSpPr/>
          <p:nvPr/>
        </p:nvSpPr>
        <p:spPr>
          <a:xfrm>
            <a:off x="2848717" y="1480432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挂买单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20FAF8E-FA0D-4C91-A61B-8A61F5509F1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895343" y="1804432"/>
            <a:ext cx="9533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14E1C-9F99-4973-A3DA-7DE3ECE33B6E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4360717" y="1804432"/>
            <a:ext cx="5533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205B937-C85A-4FC5-844F-BE1BB50E1A0E}"/>
              </a:ext>
            </a:extLst>
          </p:cNvPr>
          <p:cNvSpPr/>
          <p:nvPr/>
        </p:nvSpPr>
        <p:spPr>
          <a:xfrm>
            <a:off x="9893855" y="1588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82D07C1-243F-4440-B29C-8471022D2805}"/>
              </a:ext>
            </a:extLst>
          </p:cNvPr>
          <p:cNvSpPr/>
          <p:nvPr/>
        </p:nvSpPr>
        <p:spPr>
          <a:xfrm>
            <a:off x="838143" y="289476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C611FFC-953D-4802-B6F9-3D12F19B44CA}"/>
              </a:ext>
            </a:extLst>
          </p:cNvPr>
          <p:cNvSpPr/>
          <p:nvPr/>
        </p:nvSpPr>
        <p:spPr>
          <a:xfrm>
            <a:off x="2848717" y="278676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recusal_buy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A9B3C7-4AE1-410F-8653-50A2E8B5FF2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18143" y="3110764"/>
            <a:ext cx="930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E686A2-D51D-48CC-AB92-C0B46BB45032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>
            <a:off x="4360717" y="3110764"/>
            <a:ext cx="5533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8D927E2-C332-428B-BEAD-1C7C20A07141}"/>
              </a:ext>
            </a:extLst>
          </p:cNvPr>
          <p:cNvSpPr/>
          <p:nvPr/>
        </p:nvSpPr>
        <p:spPr>
          <a:xfrm>
            <a:off x="9893855" y="289476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撤销买单表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2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客户出售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29668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4380428" y="4326871"/>
            <a:ext cx="6868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2814428" y="2894880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3182880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402725" y="411087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15497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868428" y="144175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80428" y="1765755"/>
            <a:ext cx="2482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862725" y="147775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转账给合约账户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1765755"/>
            <a:ext cx="983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2868428" y="400287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确认出售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confirm_sell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3624428" y="3470880"/>
            <a:ext cx="0" cy="5319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 flipV="1">
            <a:off x="8482725" y="3882137"/>
            <a:ext cx="1332021" cy="4447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8482725" y="1765755"/>
            <a:ext cx="133202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9814746" y="15497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8482725" y="4326871"/>
            <a:ext cx="1332021" cy="4192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8839106-DECE-45C6-9E14-664D32D5A3EE}"/>
              </a:ext>
            </a:extLst>
          </p:cNvPr>
          <p:cNvSpPr/>
          <p:nvPr/>
        </p:nvSpPr>
        <p:spPr>
          <a:xfrm>
            <a:off x="5067307" y="4038871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B8AD120-75B2-45FC-8E87-BAA8FDB1BE8F}"/>
              </a:ext>
            </a:extLst>
          </p:cNvPr>
          <p:cNvCxnSpPr>
            <a:cxnSpLocks/>
            <a:stCxn id="31" idx="3"/>
            <a:endCxn id="55" idx="1"/>
          </p:cNvCxnSpPr>
          <p:nvPr/>
        </p:nvCxnSpPr>
        <p:spPr>
          <a:xfrm>
            <a:off x="6687307" y="4326871"/>
            <a:ext cx="71541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48F8127-20E9-4BC4-94C2-6FDB1CD00C5B}"/>
              </a:ext>
            </a:extLst>
          </p:cNvPr>
          <p:cNvGrpSpPr/>
          <p:nvPr/>
        </p:nvGrpSpPr>
        <p:grpSpPr>
          <a:xfrm>
            <a:off x="9814746" y="3666137"/>
            <a:ext cx="1728000" cy="1296000"/>
            <a:chOff x="9814746" y="4828341"/>
            <a:chExt cx="1728000" cy="1296000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04CE9E3-51F4-48C5-BD4C-E9A3BA6674D2}"/>
                </a:ext>
              </a:extLst>
            </p:cNvPr>
            <p:cNvSpPr/>
            <p:nvPr/>
          </p:nvSpPr>
          <p:spPr>
            <a:xfrm>
              <a:off x="9814746" y="4828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73641E4-4ACE-4219-BAB6-62914E5C889B}"/>
                </a:ext>
              </a:extLst>
            </p:cNvPr>
            <p:cNvSpPr/>
            <p:nvPr/>
          </p:nvSpPr>
          <p:spPr>
            <a:xfrm>
              <a:off x="9814746" y="5692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出售订单表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0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16888</TotalTime>
  <Words>324</Words>
  <Application>Microsoft Office PowerPoint</Application>
  <PresentationFormat>宽屏</PresentationFormat>
  <Paragraphs>136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441</cp:revision>
  <dcterms:created xsi:type="dcterms:W3CDTF">2021-01-27T12:05:21Z</dcterms:created>
  <dcterms:modified xsi:type="dcterms:W3CDTF">2021-05-14T03:04:43Z</dcterms:modified>
</cp:coreProperties>
</file>