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70" r:id="rId6"/>
    <p:sldId id="259" r:id="rId7"/>
    <p:sldId id="268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>
        <p:scale>
          <a:sx n="66" d="100"/>
          <a:sy n="66" d="100"/>
        </p:scale>
        <p:origin x="77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86D0AD7B-6044-44EF-A6E5-762C2D67810E}"/>
              </a:ext>
            </a:extLst>
          </p:cNvPr>
          <p:cNvGrpSpPr/>
          <p:nvPr/>
        </p:nvGrpSpPr>
        <p:grpSpPr>
          <a:xfrm>
            <a:off x="526846" y="2138680"/>
            <a:ext cx="2556000" cy="2124000"/>
            <a:chOff x="526846" y="2138680"/>
            <a:chExt cx="2556000" cy="2124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526846" y="2138680"/>
              <a:ext cx="2556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9094C794-FBB7-4843-BD3A-7014485E77AC}"/>
                </a:ext>
              </a:extLst>
            </p:cNvPr>
            <p:cNvGrpSpPr/>
            <p:nvPr/>
          </p:nvGrpSpPr>
          <p:grpSpPr>
            <a:xfrm>
              <a:off x="621782" y="2292669"/>
              <a:ext cx="2366129" cy="1816023"/>
              <a:chOff x="380059" y="1397369"/>
              <a:chExt cx="2366129" cy="1816023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699123" y="2565392"/>
                <a:ext cx="172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4D402C3-9D68-4660-83D0-40229B324883}"/>
                  </a:ext>
                </a:extLst>
              </p:cNvPr>
              <p:cNvCxnSpPr>
                <a:cxnSpLocks/>
                <a:stCxn id="48" idx="2"/>
                <a:endCxn id="53" idx="0"/>
              </p:cNvCxnSpPr>
              <p:nvPr/>
            </p:nvCxnSpPr>
            <p:spPr>
              <a:xfrm>
                <a:off x="668059" y="1937369"/>
                <a:ext cx="895064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A8C8F827-0083-4C2A-B18E-7588277A94AD}"/>
                  </a:ext>
                </a:extLst>
              </p:cNvPr>
              <p:cNvGrpSpPr/>
              <p:nvPr/>
            </p:nvGrpSpPr>
            <p:grpSpPr>
              <a:xfrm>
                <a:off x="380059" y="1397369"/>
                <a:ext cx="2366129" cy="540000"/>
                <a:chOff x="380059" y="1397369"/>
                <a:chExt cx="2366129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576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B40DB807-3E67-4E30-8A20-8D3129DB8CB3}"/>
                    </a:ext>
                  </a:extLst>
                </p:cNvPr>
                <p:cNvSpPr/>
                <p:nvPr/>
              </p:nvSpPr>
              <p:spPr>
                <a:xfrm>
                  <a:off x="1059124" y="1397369"/>
                  <a:ext cx="576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3362D236-1F3E-4777-B34E-3E36721FFCFC}"/>
                    </a:ext>
                  </a:extLst>
                </p:cNvPr>
                <p:cNvSpPr/>
                <p:nvPr/>
              </p:nvSpPr>
              <p:spPr>
                <a:xfrm>
                  <a:off x="1738188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寺院账号</a:t>
                  </a:r>
                </a:p>
              </p:txBody>
            </p:sp>
          </p:grp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9C655938-C7D1-44BA-A772-834CD0B24CBC}"/>
                  </a:ext>
                </a:extLst>
              </p:cNvPr>
              <p:cNvCxnSpPr>
                <a:cxnSpLocks/>
                <a:stCxn id="50" idx="2"/>
                <a:endCxn id="53" idx="0"/>
              </p:cNvCxnSpPr>
              <p:nvPr/>
            </p:nvCxnSpPr>
            <p:spPr>
              <a:xfrm>
                <a:off x="1347124" y="1937369"/>
                <a:ext cx="215999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8CAA603B-4EA4-4701-A283-47247925174D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 flipH="1">
                <a:off x="1563123" y="1937369"/>
                <a:ext cx="679065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89458E89-9F8B-4AD1-BA15-623408762373}"/>
              </a:ext>
            </a:extLst>
          </p:cNvPr>
          <p:cNvGrpSpPr/>
          <p:nvPr/>
        </p:nvGrpSpPr>
        <p:grpSpPr>
          <a:xfrm>
            <a:off x="3901511" y="2138680"/>
            <a:ext cx="1728000" cy="2124000"/>
            <a:chOff x="3901511" y="2138680"/>
            <a:chExt cx="1728000" cy="2124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901511" y="2138680"/>
              <a:ext cx="1728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15A3F53-C54D-4FA2-9916-A1DFECBB914C}"/>
                </a:ext>
              </a:extLst>
            </p:cNvPr>
            <p:cNvGrpSpPr/>
            <p:nvPr/>
          </p:nvGrpSpPr>
          <p:grpSpPr>
            <a:xfrm>
              <a:off x="4009511" y="2292669"/>
              <a:ext cx="1512000" cy="1816023"/>
              <a:chOff x="3462804" y="1397369"/>
              <a:chExt cx="1512000" cy="1816023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3606804" y="1397369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合约部署者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462804" y="2565392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907D2EB-037E-4324-A4C6-673113378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804" y="1937369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3082846" y="3200680"/>
            <a:ext cx="818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 flipV="1">
            <a:off x="5629511" y="3194997"/>
            <a:ext cx="818665" cy="56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662176" y="3194997"/>
            <a:ext cx="8366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9D430AD2-D30F-4F1E-A443-B8F608DE3212}"/>
              </a:ext>
            </a:extLst>
          </p:cNvPr>
          <p:cNvGrpSpPr/>
          <p:nvPr/>
        </p:nvGrpSpPr>
        <p:grpSpPr>
          <a:xfrm>
            <a:off x="6448176" y="2132997"/>
            <a:ext cx="2214000" cy="2124000"/>
            <a:chOff x="6448176" y="2132997"/>
            <a:chExt cx="2214000" cy="2124000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538E46BE-770A-4EA4-92F6-D2D04798B28F}"/>
                </a:ext>
              </a:extLst>
            </p:cNvPr>
            <p:cNvGrpSpPr/>
            <p:nvPr/>
          </p:nvGrpSpPr>
          <p:grpSpPr>
            <a:xfrm>
              <a:off x="6547176" y="2286986"/>
              <a:ext cx="2016000" cy="1816023"/>
              <a:chOff x="5717378" y="1391686"/>
              <a:chExt cx="2016000" cy="181602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113378" y="1391686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合约部署者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5717378" y="255970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BC219AA8-C8D1-4205-9C22-5C275A5D4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378" y="19316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448176" y="2132997"/>
              <a:ext cx="2214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EFCB82D-784D-4236-9012-44E6B1FBD60E}"/>
              </a:ext>
            </a:extLst>
          </p:cNvPr>
          <p:cNvGrpSpPr/>
          <p:nvPr/>
        </p:nvGrpSpPr>
        <p:grpSpPr>
          <a:xfrm>
            <a:off x="9498842" y="2132997"/>
            <a:ext cx="1566000" cy="2124000"/>
            <a:chOff x="9498842" y="2132997"/>
            <a:chExt cx="1566000" cy="2124000"/>
          </a:xfrm>
        </p:grpSpPr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5035B1AA-C720-4829-B2BD-473783EEC107}"/>
                </a:ext>
              </a:extLst>
            </p:cNvPr>
            <p:cNvGrpSpPr/>
            <p:nvPr/>
          </p:nvGrpSpPr>
          <p:grpSpPr>
            <a:xfrm>
              <a:off x="9597842" y="2286986"/>
              <a:ext cx="1368000" cy="1816023"/>
              <a:chOff x="9034112" y="1391686"/>
              <a:chExt cx="1368000" cy="181602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304112" y="1391686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034112" y="2559709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F0ACDB2-CDBC-4050-88BE-FFFF9230B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8112" y="19316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498842" y="2132997"/>
              <a:ext cx="1566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申请基金会成员</a:t>
            </a:r>
          </a:p>
        </p:txBody>
      </p: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9699F9-1319-452F-A7E4-9244E36EA491}"/>
              </a:ext>
            </a:extLst>
          </p:cNvPr>
          <p:cNvGrpSpPr/>
          <p:nvPr/>
        </p:nvGrpSpPr>
        <p:grpSpPr>
          <a:xfrm>
            <a:off x="526846" y="2138680"/>
            <a:ext cx="2564666" cy="2124000"/>
            <a:chOff x="526846" y="2138680"/>
            <a:chExt cx="2564666" cy="2124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526846" y="2138680"/>
              <a:ext cx="2564666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C840CD5-391B-4D2A-BC9B-A7FE905DDC03}"/>
                </a:ext>
              </a:extLst>
            </p:cNvPr>
            <p:cNvGrpSpPr/>
            <p:nvPr/>
          </p:nvGrpSpPr>
          <p:grpSpPr>
            <a:xfrm>
              <a:off x="626115" y="2292669"/>
              <a:ext cx="2366129" cy="1816023"/>
              <a:chOff x="711782" y="2292669"/>
              <a:chExt cx="2366129" cy="1816023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1030846" y="3460692"/>
                <a:ext cx="172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4D402C3-9D68-4660-83D0-40229B324883}"/>
                  </a:ext>
                </a:extLst>
              </p:cNvPr>
              <p:cNvCxnSpPr>
                <a:cxnSpLocks/>
                <a:stCxn id="48" idx="2"/>
                <a:endCxn id="53" idx="0"/>
              </p:cNvCxnSpPr>
              <p:nvPr/>
            </p:nvCxnSpPr>
            <p:spPr>
              <a:xfrm>
                <a:off x="1215782" y="2832669"/>
                <a:ext cx="679064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A8C8F827-0083-4C2A-B18E-7588277A94AD}"/>
                  </a:ext>
                </a:extLst>
              </p:cNvPr>
              <p:cNvGrpSpPr/>
              <p:nvPr/>
            </p:nvGrpSpPr>
            <p:grpSpPr>
              <a:xfrm>
                <a:off x="711782" y="2292669"/>
                <a:ext cx="2366129" cy="540000"/>
                <a:chOff x="380059" y="1397369"/>
                <a:chExt cx="2366129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单签用户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3362D236-1F3E-4777-B34E-3E36721FFCFC}"/>
                    </a:ext>
                  </a:extLst>
                </p:cNvPr>
                <p:cNvSpPr/>
                <p:nvPr/>
              </p:nvSpPr>
              <p:spPr>
                <a:xfrm>
                  <a:off x="1738188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多签用户</a:t>
                  </a:r>
                </a:p>
              </p:txBody>
            </p:sp>
          </p:grp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8CAA603B-4EA4-4701-A283-47247925174D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 flipH="1">
                <a:off x="1894846" y="2832669"/>
                <a:ext cx="679065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0EB550-03CF-4D99-B004-8DBEB92136D0}"/>
              </a:ext>
            </a:extLst>
          </p:cNvPr>
          <p:cNvGrpSpPr/>
          <p:nvPr/>
        </p:nvGrpSpPr>
        <p:grpSpPr>
          <a:xfrm>
            <a:off x="3901511" y="2138680"/>
            <a:ext cx="1710000" cy="2124000"/>
            <a:chOff x="3901511" y="2138680"/>
            <a:chExt cx="1710000" cy="2124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901511" y="2138680"/>
              <a:ext cx="1710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15A3F53-C54D-4FA2-9916-A1DFECBB914C}"/>
                </a:ext>
              </a:extLst>
            </p:cNvPr>
            <p:cNvGrpSpPr/>
            <p:nvPr/>
          </p:nvGrpSpPr>
          <p:grpSpPr>
            <a:xfrm>
              <a:off x="4000511" y="2292669"/>
              <a:ext cx="1512000" cy="1816023"/>
              <a:chOff x="3462804" y="1397369"/>
              <a:chExt cx="1512000" cy="1816023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3606804" y="1397369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462804" y="2565392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907D2EB-037E-4324-A4C6-673113378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804" y="1937369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3091512" y="3200680"/>
            <a:ext cx="80999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 flipV="1">
            <a:off x="5611511" y="3194997"/>
            <a:ext cx="836665" cy="56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662176" y="3194997"/>
            <a:ext cx="83814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76B9D9B-4D16-4E21-9BCE-A9631797A9C5}"/>
              </a:ext>
            </a:extLst>
          </p:cNvPr>
          <p:cNvGrpSpPr/>
          <p:nvPr/>
        </p:nvGrpSpPr>
        <p:grpSpPr>
          <a:xfrm>
            <a:off x="6448176" y="2132997"/>
            <a:ext cx="2214000" cy="2124000"/>
            <a:chOff x="6448176" y="2132997"/>
            <a:chExt cx="2214000" cy="2124000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538E46BE-770A-4EA4-92F6-D2D04798B28F}"/>
                </a:ext>
              </a:extLst>
            </p:cNvPr>
            <p:cNvGrpSpPr/>
            <p:nvPr/>
          </p:nvGrpSpPr>
          <p:grpSpPr>
            <a:xfrm>
              <a:off x="6547176" y="2286986"/>
              <a:ext cx="2016000" cy="1816023"/>
              <a:chOff x="5717378" y="1391686"/>
              <a:chExt cx="2016000" cy="181602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113378" y="1391686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5717378" y="255970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BC219AA8-C8D1-4205-9C22-5C275A5D4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378" y="19316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448176" y="2132997"/>
              <a:ext cx="2214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51FE50-CDE8-4B30-B12A-71019F814E1C}"/>
              </a:ext>
            </a:extLst>
          </p:cNvPr>
          <p:cNvGrpSpPr/>
          <p:nvPr/>
        </p:nvGrpSpPr>
        <p:grpSpPr>
          <a:xfrm>
            <a:off x="9500321" y="2132997"/>
            <a:ext cx="1563043" cy="2124000"/>
            <a:chOff x="9500321" y="2132997"/>
            <a:chExt cx="1563043" cy="2124000"/>
          </a:xfrm>
        </p:grpSpPr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5035B1AA-C720-4829-B2BD-473783EEC107}"/>
                </a:ext>
              </a:extLst>
            </p:cNvPr>
            <p:cNvGrpSpPr/>
            <p:nvPr/>
          </p:nvGrpSpPr>
          <p:grpSpPr>
            <a:xfrm>
              <a:off x="9597842" y="2286986"/>
              <a:ext cx="1368000" cy="1816023"/>
              <a:chOff x="9034112" y="1391686"/>
              <a:chExt cx="1368000" cy="181602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304112" y="1391686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034112" y="2559709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F0ACDB2-CDBC-4050-88BE-FFFF9230B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8112" y="19316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500321" y="2132997"/>
              <a:ext cx="1563043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申请寺院管理员</a:t>
            </a:r>
          </a:p>
        </p:txBody>
      </p: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666789E-2A18-42FA-81D6-1E2068F6B95B}"/>
              </a:ext>
            </a:extLst>
          </p:cNvPr>
          <p:cNvGrpSpPr/>
          <p:nvPr/>
        </p:nvGrpSpPr>
        <p:grpSpPr>
          <a:xfrm>
            <a:off x="778846" y="2138680"/>
            <a:ext cx="1980000" cy="2124000"/>
            <a:chOff x="778846" y="2138680"/>
            <a:chExt cx="1980000" cy="2124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778846" y="2138680"/>
              <a:ext cx="1980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BF4D5D0-8B8F-4A51-A4B6-0D417F846F6C}"/>
                </a:ext>
              </a:extLst>
            </p:cNvPr>
            <p:cNvGrpSpPr/>
            <p:nvPr/>
          </p:nvGrpSpPr>
          <p:grpSpPr>
            <a:xfrm>
              <a:off x="904846" y="2292669"/>
              <a:ext cx="1728000" cy="1816023"/>
              <a:chOff x="871314" y="2292669"/>
              <a:chExt cx="1728000" cy="1816023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871314" y="3460692"/>
                <a:ext cx="172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4D402C3-9D68-4660-83D0-40229B324883}"/>
                  </a:ext>
                </a:extLst>
              </p:cNvPr>
              <p:cNvCxnSpPr>
                <a:cxnSpLocks/>
                <a:stCxn id="48" idx="2"/>
                <a:endCxn id="53" idx="0"/>
              </p:cNvCxnSpPr>
              <p:nvPr/>
            </p:nvCxnSpPr>
            <p:spPr>
              <a:xfrm>
                <a:off x="1735314" y="2832669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231314" y="2292669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44D346-E47B-43D4-987C-B4E9FA8BB8CA}"/>
              </a:ext>
            </a:extLst>
          </p:cNvPr>
          <p:cNvGrpSpPr/>
          <p:nvPr/>
        </p:nvGrpSpPr>
        <p:grpSpPr>
          <a:xfrm>
            <a:off x="3901511" y="2138680"/>
            <a:ext cx="1710000" cy="2124000"/>
            <a:chOff x="3901511" y="2138680"/>
            <a:chExt cx="1710000" cy="2124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901511" y="2138680"/>
              <a:ext cx="1710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15A3F53-C54D-4FA2-9916-A1DFECBB914C}"/>
                </a:ext>
              </a:extLst>
            </p:cNvPr>
            <p:cNvGrpSpPr/>
            <p:nvPr/>
          </p:nvGrpSpPr>
          <p:grpSpPr>
            <a:xfrm>
              <a:off x="4000511" y="2292669"/>
              <a:ext cx="1512000" cy="1816023"/>
              <a:chOff x="3462804" y="1397369"/>
              <a:chExt cx="1512000" cy="1816023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3606804" y="1397369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462804" y="2565392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907D2EB-037E-4324-A4C6-673113378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804" y="1937369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758846" y="3200680"/>
            <a:ext cx="1142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 flipV="1">
            <a:off x="5611511" y="3194997"/>
            <a:ext cx="836665" cy="56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662176" y="3194997"/>
            <a:ext cx="8366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BED905A-C9A0-440C-BD54-A5C5442CC5F6}"/>
              </a:ext>
            </a:extLst>
          </p:cNvPr>
          <p:cNvGrpSpPr/>
          <p:nvPr/>
        </p:nvGrpSpPr>
        <p:grpSpPr>
          <a:xfrm>
            <a:off x="6448176" y="2132997"/>
            <a:ext cx="2214000" cy="2124000"/>
            <a:chOff x="6448176" y="2132997"/>
            <a:chExt cx="2214000" cy="2124000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538E46BE-770A-4EA4-92F6-D2D04798B28F}"/>
                </a:ext>
              </a:extLst>
            </p:cNvPr>
            <p:cNvGrpSpPr/>
            <p:nvPr/>
          </p:nvGrpSpPr>
          <p:grpSpPr>
            <a:xfrm>
              <a:off x="6547176" y="2286986"/>
              <a:ext cx="2016000" cy="1816023"/>
              <a:chOff x="5717378" y="1391686"/>
              <a:chExt cx="2016000" cy="181602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113378" y="1391686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5717378" y="255970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BC219AA8-C8D1-4205-9C22-5C275A5D4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378" y="19316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448176" y="2132997"/>
              <a:ext cx="2214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40B2A31-7608-43ED-A839-67DA72965533}"/>
              </a:ext>
            </a:extLst>
          </p:cNvPr>
          <p:cNvGrpSpPr/>
          <p:nvPr/>
        </p:nvGrpSpPr>
        <p:grpSpPr>
          <a:xfrm>
            <a:off x="9498842" y="2132997"/>
            <a:ext cx="1566000" cy="2124000"/>
            <a:chOff x="9498842" y="2132997"/>
            <a:chExt cx="1566000" cy="2124000"/>
          </a:xfrm>
        </p:grpSpPr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5035B1AA-C720-4829-B2BD-473783EEC107}"/>
                </a:ext>
              </a:extLst>
            </p:cNvPr>
            <p:cNvGrpSpPr/>
            <p:nvPr/>
          </p:nvGrpSpPr>
          <p:grpSpPr>
            <a:xfrm>
              <a:off x="9597842" y="2286986"/>
              <a:ext cx="1368000" cy="1816023"/>
              <a:chOff x="9034112" y="1391686"/>
              <a:chExt cx="1368000" cy="181602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304112" y="1391686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034112" y="2559709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F0ACDB2-CDBC-4050-88BE-FFFF9230B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8112" y="19316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498842" y="2132997"/>
              <a:ext cx="1566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申请法师</a:t>
            </a:r>
          </a:p>
        </p:txBody>
      </p: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EF74C9-13A0-4412-9AB9-5B9F8297E1BB}"/>
              </a:ext>
            </a:extLst>
          </p:cNvPr>
          <p:cNvGrpSpPr/>
          <p:nvPr/>
        </p:nvGrpSpPr>
        <p:grpSpPr>
          <a:xfrm>
            <a:off x="576000" y="1296000"/>
            <a:ext cx="2291578" cy="2124000"/>
            <a:chOff x="387946" y="2138680"/>
            <a:chExt cx="2291578" cy="2124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387946" y="2138680"/>
              <a:ext cx="2291578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BF4D5D0-8B8F-4A51-A4B6-0D417F846F6C}"/>
                </a:ext>
              </a:extLst>
            </p:cNvPr>
            <p:cNvGrpSpPr/>
            <p:nvPr/>
          </p:nvGrpSpPr>
          <p:grpSpPr>
            <a:xfrm>
              <a:off x="484158" y="2292669"/>
              <a:ext cx="2099155" cy="1816023"/>
              <a:chOff x="871314" y="2292669"/>
              <a:chExt cx="2160000" cy="1816023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871314" y="3460692"/>
                <a:ext cx="2160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4D402C3-9D68-4660-83D0-40229B324883}"/>
                  </a:ext>
                </a:extLst>
              </p:cNvPr>
              <p:cNvCxnSpPr>
                <a:cxnSpLocks/>
                <a:stCxn id="48" idx="2"/>
                <a:endCxn id="53" idx="0"/>
              </p:cNvCxnSpPr>
              <p:nvPr/>
            </p:nvCxnSpPr>
            <p:spPr>
              <a:xfrm>
                <a:off x="1951314" y="2832669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447314" y="2292669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法师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F14E415-E0F6-4E95-9400-D566567771BB}"/>
              </a:ext>
            </a:extLst>
          </p:cNvPr>
          <p:cNvGrpSpPr/>
          <p:nvPr/>
        </p:nvGrpSpPr>
        <p:grpSpPr>
          <a:xfrm>
            <a:off x="3959225" y="1296000"/>
            <a:ext cx="2531025" cy="2124000"/>
            <a:chOff x="3466956" y="2138680"/>
            <a:chExt cx="2531025" cy="2124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466956" y="2138680"/>
              <a:ext cx="2531025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2E19E96-DA70-4EAB-897C-FF3EF5BDAD59}"/>
                </a:ext>
              </a:extLst>
            </p:cNvPr>
            <p:cNvGrpSpPr/>
            <p:nvPr/>
          </p:nvGrpSpPr>
          <p:grpSpPr>
            <a:xfrm>
              <a:off x="3580468" y="2292669"/>
              <a:ext cx="2304000" cy="1816023"/>
              <a:chOff x="3649727" y="2292669"/>
              <a:chExt cx="2304000" cy="1816023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189727" y="2292669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649727" y="3460692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list_temple_master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907D2EB-037E-4324-A4C6-673113378152}"/>
                  </a:ext>
                </a:extLst>
              </p:cNvPr>
              <p:cNvCxnSpPr>
                <a:cxnSpLocks/>
                <a:stCxn id="61" idx="2"/>
                <a:endCxn id="101" idx="0"/>
              </p:cNvCxnSpPr>
              <p:nvPr/>
            </p:nvCxnSpPr>
            <p:spPr>
              <a:xfrm>
                <a:off x="4801727" y="2832669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867578" y="2358000"/>
            <a:ext cx="109164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>
            <a:off x="6490250" y="2358000"/>
            <a:ext cx="10697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1"/>
            <a:endCxn id="206" idx="3"/>
          </p:cNvCxnSpPr>
          <p:nvPr/>
        </p:nvCxnSpPr>
        <p:spPr>
          <a:xfrm flipH="1">
            <a:off x="6490250" y="5382000"/>
            <a:ext cx="10697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35372D5-E90C-4451-ADEC-722DF70548DF}"/>
              </a:ext>
            </a:extLst>
          </p:cNvPr>
          <p:cNvGrpSpPr/>
          <p:nvPr/>
        </p:nvGrpSpPr>
        <p:grpSpPr>
          <a:xfrm>
            <a:off x="7560000" y="4320000"/>
            <a:ext cx="2543077" cy="2124000"/>
            <a:chOff x="6653966" y="2132997"/>
            <a:chExt cx="2543077" cy="21240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3082C5F-522D-4AB9-B1F9-9B0FF0ADCB5C}"/>
                </a:ext>
              </a:extLst>
            </p:cNvPr>
            <p:cNvGrpSpPr/>
            <p:nvPr/>
          </p:nvGrpSpPr>
          <p:grpSpPr>
            <a:xfrm>
              <a:off x="6750427" y="2286986"/>
              <a:ext cx="2350154" cy="1816023"/>
              <a:chOff x="6657748" y="2286986"/>
              <a:chExt cx="2412000" cy="181602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7251748" y="2286986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657748" y="3455009"/>
                <a:ext cx="24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BC219AA8-C8D1-4205-9C22-5C275A5D490A}"/>
                  </a:ext>
                </a:extLst>
              </p:cNvPr>
              <p:cNvCxnSpPr>
                <a:cxnSpLocks/>
                <a:stCxn id="47" idx="2"/>
                <a:endCxn id="49" idx="0"/>
              </p:cNvCxnSpPr>
              <p:nvPr/>
            </p:nvCxnSpPr>
            <p:spPr>
              <a:xfrm>
                <a:off x="7863748" y="28269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653966" y="2132997"/>
              <a:ext cx="2543077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70B959-B81B-4D76-B122-11BF4D20B238}"/>
              </a:ext>
            </a:extLst>
          </p:cNvPr>
          <p:cNvGrpSpPr/>
          <p:nvPr/>
        </p:nvGrpSpPr>
        <p:grpSpPr>
          <a:xfrm>
            <a:off x="4924250" y="4320000"/>
            <a:ext cx="1566000" cy="2124000"/>
            <a:chOff x="9984976" y="2132997"/>
            <a:chExt cx="1566000" cy="2124000"/>
          </a:xfrm>
        </p:grpSpPr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5035B1AA-C720-4829-B2BD-473783EEC107}"/>
                </a:ext>
              </a:extLst>
            </p:cNvPr>
            <p:cNvGrpSpPr/>
            <p:nvPr/>
          </p:nvGrpSpPr>
          <p:grpSpPr>
            <a:xfrm>
              <a:off x="10083976" y="2286986"/>
              <a:ext cx="1368000" cy="1816023"/>
              <a:chOff x="9034112" y="1391686"/>
              <a:chExt cx="1368000" cy="181602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304112" y="1391686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034112" y="2559709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F0ACDB2-CDBC-4050-88BE-FFFF9230B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8112" y="19316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984976" y="2132997"/>
              <a:ext cx="1566000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4. 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申请加入寺院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798BEC7-0682-4E0F-8CBE-1AA738F47400}"/>
              </a:ext>
            </a:extLst>
          </p:cNvPr>
          <p:cNvGrpSpPr/>
          <p:nvPr/>
        </p:nvGrpSpPr>
        <p:grpSpPr>
          <a:xfrm>
            <a:off x="7560000" y="1296000"/>
            <a:ext cx="2543077" cy="2124000"/>
            <a:chOff x="6653966" y="2132997"/>
            <a:chExt cx="2543077" cy="212400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128EFF7-B445-4B01-9699-6950DA9D6326}"/>
                </a:ext>
              </a:extLst>
            </p:cNvPr>
            <p:cNvGrpSpPr/>
            <p:nvPr/>
          </p:nvGrpSpPr>
          <p:grpSpPr>
            <a:xfrm>
              <a:off x="6750427" y="2286986"/>
              <a:ext cx="2350154" cy="1816023"/>
              <a:chOff x="6657748" y="2286986"/>
              <a:chExt cx="2412000" cy="1816023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7251748" y="2286986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6657748" y="3455009"/>
                <a:ext cx="24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BCB12877-1796-4922-AE2C-E2D2F5FBDC37}"/>
                  </a:ext>
                </a:extLst>
              </p:cNvPr>
              <p:cNvCxnSpPr>
                <a:cxnSpLocks/>
                <a:stCxn id="60" idx="2"/>
                <a:endCxn id="62" idx="0"/>
              </p:cNvCxnSpPr>
              <p:nvPr/>
            </p:nvCxnSpPr>
            <p:spPr>
              <a:xfrm>
                <a:off x="7863748" y="2826986"/>
                <a:ext cx="0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6653966" y="2132997"/>
              <a:ext cx="2543077" cy="212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29D19D-D940-435F-8C36-FC8D653D15EE}"/>
              </a:ext>
            </a:extLst>
          </p:cNvPr>
          <p:cNvCxnSpPr>
            <a:cxnSpLocks/>
            <a:stCxn id="59" idx="2"/>
            <a:endCxn id="205" idx="0"/>
          </p:cNvCxnSpPr>
          <p:nvPr/>
        </p:nvCxnSpPr>
        <p:spPr>
          <a:xfrm>
            <a:off x="8831539" y="342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44" idx="1"/>
          </p:cNvCxnSpPr>
          <p:nvPr/>
        </p:nvCxnSpPr>
        <p:spPr>
          <a:xfrm flipV="1">
            <a:off x="2714291" y="2340000"/>
            <a:ext cx="130162" cy="396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205" idx="1"/>
          </p:cNvCxnSpPr>
          <p:nvPr/>
        </p:nvCxnSpPr>
        <p:spPr>
          <a:xfrm flipV="1">
            <a:off x="5634453" y="2339994"/>
            <a:ext cx="1274157" cy="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 flipV="1">
            <a:off x="9003455" y="1926000"/>
            <a:ext cx="981521" cy="4139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10452976" y="2286986"/>
            <a:ext cx="828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10182976" y="3455009"/>
            <a:ext cx="136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F0ACDB2-CDBC-4050-88BE-FFFF9230B9F8}"/>
              </a:ext>
            </a:extLst>
          </p:cNvPr>
          <p:cNvCxnSpPr>
            <a:cxnSpLocks/>
          </p:cNvCxnSpPr>
          <p:nvPr/>
        </p:nvCxnSpPr>
        <p:spPr>
          <a:xfrm>
            <a:off x="10866976" y="2826986"/>
            <a:ext cx="0" cy="628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CAA4C7DB-D7A9-4EFE-9F95-80358F55550D}"/>
              </a:ext>
            </a:extLst>
          </p:cNvPr>
          <p:cNvSpPr/>
          <p:nvPr/>
        </p:nvSpPr>
        <p:spPr>
          <a:xfrm>
            <a:off x="9984976" y="864000"/>
            <a:ext cx="1764000" cy="2124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5. 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申请善举上下架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48163FA-C924-42AE-9528-0EF44FD01CE2}"/>
              </a:ext>
            </a:extLst>
          </p:cNvPr>
          <p:cNvGrpSpPr/>
          <p:nvPr/>
        </p:nvGrpSpPr>
        <p:grpSpPr>
          <a:xfrm>
            <a:off x="576000" y="864000"/>
            <a:ext cx="2138291" cy="3744000"/>
            <a:chOff x="387946" y="2138679"/>
            <a:chExt cx="2138291" cy="3744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387946" y="2138679"/>
              <a:ext cx="2138291" cy="374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A56E616-3B35-4F4F-AB61-C58C6C58B79E}"/>
                </a:ext>
              </a:extLst>
            </p:cNvPr>
            <p:cNvGrpSpPr/>
            <p:nvPr/>
          </p:nvGrpSpPr>
          <p:grpSpPr>
            <a:xfrm>
              <a:off x="485091" y="2306363"/>
              <a:ext cx="1944000" cy="3408633"/>
              <a:chOff x="484158" y="2306363"/>
              <a:chExt cx="1944000" cy="3408633"/>
            </a:xfrm>
          </p:grpSpPr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4D402C3-9D68-4660-83D0-40229B324883}"/>
                  </a:ext>
                </a:extLst>
              </p:cNvPr>
              <p:cNvCxnSpPr>
                <a:cxnSpLocks/>
                <a:stCxn id="48" idx="2"/>
                <a:endCxn id="53" idx="0"/>
              </p:cNvCxnSpPr>
              <p:nvPr/>
            </p:nvCxnSpPr>
            <p:spPr>
              <a:xfrm>
                <a:off x="951406" y="2846363"/>
                <a:ext cx="504752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11312419-31EF-464E-9C75-1930F0BC15A8}"/>
                  </a:ext>
                </a:extLst>
              </p:cNvPr>
              <p:cNvCxnSpPr>
                <a:cxnSpLocks/>
                <a:stCxn id="32" idx="2"/>
                <a:endCxn id="53" idx="0"/>
              </p:cNvCxnSpPr>
              <p:nvPr/>
            </p:nvCxnSpPr>
            <p:spPr>
              <a:xfrm flipH="1">
                <a:off x="1456158" y="2846363"/>
                <a:ext cx="504753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94E5760-EDEC-40C5-9DBB-CA36789B3097}"/>
                  </a:ext>
                </a:extLst>
              </p:cNvPr>
              <p:cNvGrpSpPr/>
              <p:nvPr/>
            </p:nvGrpSpPr>
            <p:grpSpPr>
              <a:xfrm>
                <a:off x="484158" y="2306363"/>
                <a:ext cx="1944000" cy="3408633"/>
                <a:chOff x="484158" y="2306363"/>
                <a:chExt cx="1944000" cy="3408633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40CB1BC0-9F2F-42B0-8691-F1896B1D2EE4}"/>
                    </a:ext>
                  </a:extLst>
                </p:cNvPr>
                <p:cNvSpPr/>
                <p:nvPr/>
              </p:nvSpPr>
              <p:spPr>
                <a:xfrm>
                  <a:off x="484158" y="3474386"/>
                  <a:ext cx="1944000" cy="648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添加善举</a:t>
                  </a:r>
                  <a:endPara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add_kinddeed</a:t>
                  </a:r>
                </a:p>
              </p:txBody>
            </p: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40A4477F-5A4D-42B6-AFE4-BBE941A38CAA}"/>
                    </a:ext>
                  </a:extLst>
                </p:cNvPr>
                <p:cNvGrpSpPr/>
                <p:nvPr/>
              </p:nvGrpSpPr>
              <p:grpSpPr>
                <a:xfrm>
                  <a:off x="519406" y="2306363"/>
                  <a:ext cx="1873505" cy="540000"/>
                  <a:chOff x="492880" y="2306363"/>
                  <a:chExt cx="1873505" cy="540000"/>
                </a:xfrm>
              </p:grpSpPr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EBD4EA97-5025-4DE6-B38D-69D50269EB33}"/>
                      </a:ext>
                    </a:extLst>
                  </p:cNvPr>
                  <p:cNvSpPr/>
                  <p:nvPr/>
                </p:nvSpPr>
                <p:spPr>
                  <a:xfrm>
                    <a:off x="492880" y="2306363"/>
                    <a:ext cx="864000" cy="5400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6000" tIns="36000" rIns="36000" bIns="36000" rtlCol="0" anchor="ctr" anchorCtr="0"/>
                  <a:lstStyle/>
                  <a:p>
                    <a:pPr algn="ctr"/>
                    <a:r>
                      <a: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法师</a:t>
                    </a:r>
                  </a:p>
                </p:txBody>
              </p:sp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E9F462B0-0104-49C0-A2DB-955EBA082EE7}"/>
                      </a:ext>
                    </a:extLst>
                  </p:cNvPr>
                  <p:cNvSpPr/>
                  <p:nvPr/>
                </p:nvSpPr>
                <p:spPr>
                  <a:xfrm>
                    <a:off x="1502385" y="2306363"/>
                    <a:ext cx="864000" cy="5400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6000" tIns="36000" rIns="36000" bIns="36000" rtlCol="0" anchor="ctr" anchorCtr="0"/>
                  <a:lstStyle/>
                  <a:p>
                    <a:pPr algn="ctr"/>
                    <a:r>
                      <a: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寺院</a:t>
                    </a:r>
                  </a:p>
                </p:txBody>
              </p:sp>
            </p:grp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6EF65E41-CF90-4FA2-BE2F-E579C0769331}"/>
                    </a:ext>
                  </a:extLst>
                </p:cNvPr>
                <p:cNvSpPr/>
                <p:nvPr/>
              </p:nvSpPr>
              <p:spPr>
                <a:xfrm>
                  <a:off x="484158" y="4270691"/>
                  <a:ext cx="1944000" cy="648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删除善举</a:t>
                  </a:r>
                  <a:endPara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delete_kinddeed</a:t>
                  </a: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4C63C5F-9EC3-4BE9-B298-A1E0C73F3497}"/>
                    </a:ext>
                  </a:extLst>
                </p:cNvPr>
                <p:cNvSpPr/>
                <p:nvPr/>
              </p:nvSpPr>
              <p:spPr>
                <a:xfrm>
                  <a:off x="484158" y="5066996"/>
                  <a:ext cx="1944000" cy="648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修改善举</a:t>
                  </a:r>
                  <a:endPara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update_kinddeed</a:t>
                  </a:r>
                </a:p>
              </p:txBody>
            </p:sp>
          </p:grp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4949EE-3D8F-4E91-B0B0-63AECF96923E}"/>
              </a:ext>
            </a:extLst>
          </p:cNvPr>
          <p:cNvGrpSpPr/>
          <p:nvPr/>
        </p:nvGrpSpPr>
        <p:grpSpPr>
          <a:xfrm>
            <a:off x="2844453" y="864000"/>
            <a:ext cx="2790000" cy="2952000"/>
            <a:chOff x="3573659" y="2132997"/>
            <a:chExt cx="2790000" cy="2952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33FF0A0-B569-4016-9959-24BBC613F112}"/>
                </a:ext>
              </a:extLst>
            </p:cNvPr>
            <p:cNvSpPr/>
            <p:nvPr/>
          </p:nvSpPr>
          <p:spPr>
            <a:xfrm>
              <a:off x="3573659" y="2132997"/>
              <a:ext cx="2790000" cy="2952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6E45C8C-EAF8-4414-B2E8-8E2CC1DEFC11}"/>
                </a:ext>
              </a:extLst>
            </p:cNvPr>
            <p:cNvGrpSpPr/>
            <p:nvPr/>
          </p:nvGrpSpPr>
          <p:grpSpPr>
            <a:xfrm>
              <a:off x="3672659" y="2302833"/>
              <a:ext cx="2592000" cy="2612328"/>
              <a:chOff x="3672659" y="2302833"/>
              <a:chExt cx="2592000" cy="2612328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364BF76-24A8-42CD-9D7A-FA37EC78A594}"/>
                  </a:ext>
                </a:extLst>
              </p:cNvPr>
              <p:cNvSpPr/>
              <p:nvPr/>
            </p:nvSpPr>
            <p:spPr>
              <a:xfrm>
                <a:off x="3672659" y="3470856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apply_kinddeed_online</a:t>
                </a:r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76DD7D5D-5E06-4F13-9C9B-BC2024A299F0}"/>
                  </a:ext>
                </a:extLst>
              </p:cNvPr>
              <p:cNvCxnSpPr>
                <a:cxnSpLocks/>
                <a:stCxn id="56" idx="2"/>
                <a:endCxn id="46" idx="0"/>
              </p:cNvCxnSpPr>
              <p:nvPr/>
            </p:nvCxnSpPr>
            <p:spPr>
              <a:xfrm>
                <a:off x="4463907" y="2842833"/>
                <a:ext cx="504752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1608778-4491-4170-BE96-08556F0C921E}"/>
                  </a:ext>
                </a:extLst>
              </p:cNvPr>
              <p:cNvGrpSpPr/>
              <p:nvPr/>
            </p:nvGrpSpPr>
            <p:grpSpPr>
              <a:xfrm>
                <a:off x="4031907" y="2302833"/>
                <a:ext cx="1873505" cy="540000"/>
                <a:chOff x="3927804" y="2302833"/>
                <a:chExt cx="1873505" cy="540000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8F205EC-9055-49DC-AABE-E41DCFD1E23F}"/>
                    </a:ext>
                  </a:extLst>
                </p:cNvPr>
                <p:cNvSpPr/>
                <p:nvPr/>
              </p:nvSpPr>
              <p:spPr>
                <a:xfrm>
                  <a:off x="3927804" y="230283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BD45F1D1-CB73-4C93-A153-14C7ADABA177}"/>
                    </a:ext>
                  </a:extLst>
                </p:cNvPr>
                <p:cNvSpPr/>
                <p:nvPr/>
              </p:nvSpPr>
              <p:spPr>
                <a:xfrm>
                  <a:off x="4937309" y="230283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9C443D91-2FA8-4813-BB1C-E08399476CAA}"/>
                  </a:ext>
                </a:extLst>
              </p:cNvPr>
              <p:cNvCxnSpPr>
                <a:cxnSpLocks/>
                <a:stCxn id="58" idx="2"/>
                <a:endCxn id="46" idx="0"/>
              </p:cNvCxnSpPr>
              <p:nvPr/>
            </p:nvCxnSpPr>
            <p:spPr>
              <a:xfrm flipH="1">
                <a:off x="4968659" y="2842833"/>
                <a:ext cx="504753" cy="6280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A923C001-F95C-4207-A219-4E509006953B}"/>
                  </a:ext>
                </a:extLst>
              </p:cNvPr>
              <p:cNvSpPr/>
              <p:nvPr/>
            </p:nvSpPr>
            <p:spPr>
              <a:xfrm>
                <a:off x="3672659" y="4267161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apply_kinddeed_offline</a:t>
                </a: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429C814-6E5E-4060-A90B-46C6880C0AB0}"/>
              </a:ext>
            </a:extLst>
          </p:cNvPr>
          <p:cNvGrpSpPr/>
          <p:nvPr/>
        </p:nvGrpSpPr>
        <p:grpSpPr>
          <a:xfrm>
            <a:off x="6908610" y="864000"/>
            <a:ext cx="2094845" cy="2951987"/>
            <a:chOff x="6908610" y="2132996"/>
            <a:chExt cx="2094845" cy="2951987"/>
          </a:xfrm>
        </p:grpSpPr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908610" y="2132996"/>
              <a:ext cx="2094845" cy="2951987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73E514E-BEE1-46FD-AF69-388BFBA29C24}"/>
                </a:ext>
              </a:extLst>
            </p:cNvPr>
            <p:cNvGrpSpPr/>
            <p:nvPr/>
          </p:nvGrpSpPr>
          <p:grpSpPr>
            <a:xfrm>
              <a:off x="7002032" y="2286986"/>
              <a:ext cx="1908000" cy="2628175"/>
              <a:chOff x="7002032" y="2286986"/>
              <a:chExt cx="1908000" cy="2628175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7359725" y="2286986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002032" y="3470856"/>
                <a:ext cx="19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approve_online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BC219AA8-C8D1-4205-9C22-5C275A5D4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56033" y="2826986"/>
                <a:ext cx="1" cy="6438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C9842EA-509A-46E0-BE54-AF53648BE845}"/>
                  </a:ext>
                </a:extLst>
              </p:cNvPr>
              <p:cNvSpPr/>
              <p:nvPr/>
            </p:nvSpPr>
            <p:spPr>
              <a:xfrm>
                <a:off x="7002032" y="4267161"/>
                <a:ext cx="19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approve_offline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90BCBA0-7D98-4364-9A45-C2AEC26F0EA6}"/>
              </a:ext>
            </a:extLst>
          </p:cNvPr>
          <p:cNvGrpSpPr/>
          <p:nvPr/>
        </p:nvGrpSpPr>
        <p:grpSpPr>
          <a:xfrm>
            <a:off x="5156339" y="4703834"/>
            <a:ext cx="2094845" cy="2951987"/>
            <a:chOff x="6908610" y="2132996"/>
            <a:chExt cx="2094845" cy="2951987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BDA4226A-C6D1-4294-8D63-AF01ACDDEDFA}"/>
                </a:ext>
              </a:extLst>
            </p:cNvPr>
            <p:cNvSpPr/>
            <p:nvPr/>
          </p:nvSpPr>
          <p:spPr>
            <a:xfrm>
              <a:off x="6908610" y="2132996"/>
              <a:ext cx="2094845" cy="2951987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67F02908-52E9-4F43-854D-EA586BF4A74E}"/>
                </a:ext>
              </a:extLst>
            </p:cNvPr>
            <p:cNvGrpSpPr/>
            <p:nvPr/>
          </p:nvGrpSpPr>
          <p:grpSpPr>
            <a:xfrm>
              <a:off x="7002032" y="2286986"/>
              <a:ext cx="1908000" cy="2628175"/>
              <a:chOff x="7002032" y="2286986"/>
              <a:chExt cx="1908000" cy="2628175"/>
            </a:xfrm>
          </p:grpSpPr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A8F12D26-EAF5-4C29-A910-E04926000839}"/>
                  </a:ext>
                </a:extLst>
              </p:cNvPr>
              <p:cNvSpPr/>
              <p:nvPr/>
            </p:nvSpPr>
            <p:spPr>
              <a:xfrm>
                <a:off x="7359725" y="2286986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529C89A7-AC5B-4687-AAE0-01BA1A8C4374}"/>
                  </a:ext>
                </a:extLst>
              </p:cNvPr>
              <p:cNvSpPr/>
              <p:nvPr/>
            </p:nvSpPr>
            <p:spPr>
              <a:xfrm>
                <a:off x="7002032" y="3470856"/>
                <a:ext cx="19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approve_online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1C1AED93-813B-403E-9AA1-50964E2267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56033" y="2826986"/>
                <a:ext cx="1" cy="6438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A875F1B1-57DB-4C35-8F4B-7E7EA92E82F2}"/>
                  </a:ext>
                </a:extLst>
              </p:cNvPr>
              <p:cNvSpPr/>
              <p:nvPr/>
            </p:nvSpPr>
            <p:spPr>
              <a:xfrm>
                <a:off x="7002032" y="4267161"/>
                <a:ext cx="19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approve_offline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2ADFC412-FC8E-40C0-A9B6-727AE6C4A7AC}"/>
              </a:ext>
            </a:extLst>
          </p:cNvPr>
          <p:cNvSpPr/>
          <p:nvPr/>
        </p:nvSpPr>
        <p:spPr>
          <a:xfrm>
            <a:off x="472441" y="1167652"/>
            <a:ext cx="9028463" cy="2705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5D3473-021A-4960-82A4-A830167CDC19}"/>
              </a:ext>
            </a:extLst>
          </p:cNvPr>
          <p:cNvSpPr txBox="1"/>
          <p:nvPr/>
        </p:nvSpPr>
        <p:spPr>
          <a:xfrm>
            <a:off x="411495" y="80851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申请善举上架下架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651957" y="177909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1371957" y="1959093"/>
            <a:ext cx="1988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570793" y="177909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143" idx="1"/>
          </p:cNvCxnSpPr>
          <p:nvPr/>
        </p:nvCxnSpPr>
        <p:spPr>
          <a:xfrm>
            <a:off x="1958340" y="1959093"/>
            <a:ext cx="2673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1E8DE9-9571-4532-B2C0-CF05C7652144}"/>
              </a:ext>
            </a:extLst>
          </p:cNvPr>
          <p:cNvCxnSpPr>
            <a:cxnSpLocks/>
            <a:stCxn id="144" idx="2"/>
            <a:endCxn id="67" idx="0"/>
          </p:cNvCxnSpPr>
          <p:nvPr/>
        </p:nvCxnSpPr>
        <p:spPr>
          <a:xfrm flipH="1">
            <a:off x="3679751" y="2139194"/>
            <a:ext cx="743558" cy="391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3485977" y="2530466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143" idx="2"/>
            <a:endCxn id="67" idx="0"/>
          </p:cNvCxnSpPr>
          <p:nvPr/>
        </p:nvCxnSpPr>
        <p:spPr>
          <a:xfrm>
            <a:off x="2936191" y="2139093"/>
            <a:ext cx="743560" cy="391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4FF7E89-30A1-4ABF-BDB9-B7ECD826ACA3}"/>
              </a:ext>
            </a:extLst>
          </p:cNvPr>
          <p:cNvSpPr/>
          <p:nvPr/>
        </p:nvSpPr>
        <p:spPr>
          <a:xfrm>
            <a:off x="4295062" y="2530462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73524" y="2710462"/>
            <a:ext cx="42153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5101368" y="2710462"/>
            <a:ext cx="2160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5317405" y="253046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140" idx="1"/>
          </p:cNvCxnSpPr>
          <p:nvPr/>
        </p:nvCxnSpPr>
        <p:spPr>
          <a:xfrm>
            <a:off x="5704952" y="2710462"/>
            <a:ext cx="2370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140" idx="2"/>
            <a:endCxn id="77" idx="0"/>
          </p:cNvCxnSpPr>
          <p:nvPr/>
        </p:nvCxnSpPr>
        <p:spPr>
          <a:xfrm>
            <a:off x="6764112" y="2890462"/>
            <a:ext cx="848786" cy="40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7419124" y="329456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7806671" y="3474563"/>
            <a:ext cx="58644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BD1392E-E069-4CD7-B6F3-D801A640CF23}"/>
              </a:ext>
            </a:extLst>
          </p:cNvPr>
          <p:cNvSpPr/>
          <p:nvPr/>
        </p:nvSpPr>
        <p:spPr>
          <a:xfrm>
            <a:off x="8393115" y="329456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9F42D88E-B4A6-44C9-B5A5-127F11DCA10D}"/>
              </a:ext>
            </a:extLst>
          </p:cNvPr>
          <p:cNvSpPr/>
          <p:nvPr/>
        </p:nvSpPr>
        <p:spPr>
          <a:xfrm>
            <a:off x="651957" y="132970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4C4B19F3-0328-48BC-97D8-DAC8E749C950}"/>
              </a:ext>
            </a:extLst>
          </p:cNvPr>
          <p:cNvSpPr/>
          <p:nvPr/>
        </p:nvSpPr>
        <p:spPr>
          <a:xfrm>
            <a:off x="2201396" y="1329705"/>
            <a:ext cx="920899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323236A-51D1-45A9-B579-8C9C1CB489DF}"/>
              </a:ext>
            </a:extLst>
          </p:cNvPr>
          <p:cNvCxnSpPr>
            <a:cxnSpLocks/>
            <a:stCxn id="127" idx="3"/>
            <a:endCxn id="134" idx="1"/>
          </p:cNvCxnSpPr>
          <p:nvPr/>
        </p:nvCxnSpPr>
        <p:spPr>
          <a:xfrm>
            <a:off x="1371957" y="1509705"/>
            <a:ext cx="19883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DA657E1-31BD-4904-B1E1-85DD7D4FFCAD}"/>
              </a:ext>
            </a:extLst>
          </p:cNvPr>
          <p:cNvSpPr/>
          <p:nvPr/>
        </p:nvSpPr>
        <p:spPr>
          <a:xfrm>
            <a:off x="1570793" y="132970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DC4F5F2-B2B3-464F-80C8-F7A6B6D30764}"/>
              </a:ext>
            </a:extLst>
          </p:cNvPr>
          <p:cNvCxnSpPr>
            <a:cxnSpLocks/>
            <a:stCxn id="134" idx="3"/>
            <a:endCxn id="129" idx="1"/>
          </p:cNvCxnSpPr>
          <p:nvPr/>
        </p:nvCxnSpPr>
        <p:spPr>
          <a:xfrm>
            <a:off x="1958340" y="1509705"/>
            <a:ext cx="24305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70EB2BD-D172-4FC5-A7A1-18587394ACCC}"/>
              </a:ext>
            </a:extLst>
          </p:cNvPr>
          <p:cNvSpPr/>
          <p:nvPr/>
        </p:nvSpPr>
        <p:spPr>
          <a:xfrm>
            <a:off x="3207672" y="1329705"/>
            <a:ext cx="1047374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97BC0456-EB21-4D2F-A602-2974F1C5A34E}"/>
              </a:ext>
            </a:extLst>
          </p:cNvPr>
          <p:cNvSpPr/>
          <p:nvPr/>
        </p:nvSpPr>
        <p:spPr>
          <a:xfrm>
            <a:off x="4329988" y="1341643"/>
            <a:ext cx="109219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A57498-8D75-4736-B785-0369DF9EF72D}"/>
              </a:ext>
            </a:extLst>
          </p:cNvPr>
          <p:cNvGrpSpPr/>
          <p:nvPr/>
        </p:nvGrpSpPr>
        <p:grpSpPr>
          <a:xfrm>
            <a:off x="5941964" y="2530462"/>
            <a:ext cx="3341867" cy="360000"/>
            <a:chOff x="6322964" y="2832917"/>
            <a:chExt cx="3341867" cy="360000"/>
          </a:xfrm>
        </p:grpSpPr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CC58FB55-2AAA-4EE7-9AAE-10A6446FCB77}"/>
                </a:ext>
              </a:extLst>
            </p:cNvPr>
            <p:cNvSpPr/>
            <p:nvPr/>
          </p:nvSpPr>
          <p:spPr>
            <a:xfrm>
              <a:off x="6322964" y="2832917"/>
              <a:ext cx="1644296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批准善举上架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6453972-9F6D-4B36-9730-7739DE5DBD3A}"/>
                </a:ext>
              </a:extLst>
            </p:cNvPr>
            <p:cNvSpPr/>
            <p:nvPr/>
          </p:nvSpPr>
          <p:spPr>
            <a:xfrm>
              <a:off x="8012888" y="2832917"/>
              <a:ext cx="1651943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批准善举下架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27B287-B0F5-4D9D-AA91-FE2B7D4FE4D1}"/>
              </a:ext>
            </a:extLst>
          </p:cNvPr>
          <p:cNvGrpSpPr/>
          <p:nvPr/>
        </p:nvGrpSpPr>
        <p:grpSpPr>
          <a:xfrm>
            <a:off x="2225652" y="1779093"/>
            <a:ext cx="2908196" cy="360101"/>
            <a:chOff x="2353162" y="3675185"/>
            <a:chExt cx="2908196" cy="360101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9A6A9BDE-A966-4EDB-A01C-1F56194E2590}"/>
                </a:ext>
              </a:extLst>
            </p:cNvPr>
            <p:cNvSpPr/>
            <p:nvPr/>
          </p:nvSpPr>
          <p:spPr>
            <a:xfrm>
              <a:off x="2353162" y="3675185"/>
              <a:ext cx="14210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申请上架善举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0BC7F2CD-DE79-4552-BA88-35BA8F763D7E}"/>
                </a:ext>
              </a:extLst>
            </p:cNvPr>
            <p:cNvSpPr/>
            <p:nvPr/>
          </p:nvSpPr>
          <p:spPr>
            <a:xfrm>
              <a:off x="3840280" y="3675286"/>
              <a:ext cx="14210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申请下架善举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4EA27B9-725E-495D-822F-CA0F86EE82D1}"/>
              </a:ext>
            </a:extLst>
          </p:cNvPr>
          <p:cNvCxnSpPr>
            <a:cxnSpLocks/>
            <a:stCxn id="141" idx="2"/>
            <a:endCxn id="77" idx="0"/>
          </p:cNvCxnSpPr>
          <p:nvPr/>
        </p:nvCxnSpPr>
        <p:spPr>
          <a:xfrm flipH="1">
            <a:off x="7612898" y="2890462"/>
            <a:ext cx="844962" cy="40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F95C99F-6BBC-4D7C-9B25-D2D1C7595816}"/>
              </a:ext>
            </a:extLst>
          </p:cNvPr>
          <p:cNvSpPr/>
          <p:nvPr/>
        </p:nvSpPr>
        <p:spPr>
          <a:xfrm>
            <a:off x="472441" y="4379091"/>
            <a:ext cx="8811390" cy="219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1C7285D-466D-4ECA-8B11-2E61E2A5CDC4}"/>
              </a:ext>
            </a:extLst>
          </p:cNvPr>
          <p:cNvSpPr txBox="1"/>
          <p:nvPr/>
        </p:nvSpPr>
        <p:spPr>
          <a:xfrm>
            <a:off x="411495" y="4060591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基金会成员授权法师或寺院上传的善举凭证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0D6DA9-96A1-4B85-BBB0-BCEADF0D6421}"/>
              </a:ext>
            </a:extLst>
          </p:cNvPr>
          <p:cNvSpPr/>
          <p:nvPr/>
        </p:nvSpPr>
        <p:spPr>
          <a:xfrm>
            <a:off x="3908929" y="5272004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0CEE7C4-D377-4548-A2C1-E5D65C05267A}"/>
              </a:ext>
            </a:extLst>
          </p:cNvPr>
          <p:cNvCxnSpPr>
            <a:cxnSpLocks/>
            <a:stCxn id="89" idx="3"/>
            <a:endCxn id="68" idx="1"/>
          </p:cNvCxnSpPr>
          <p:nvPr/>
        </p:nvCxnSpPr>
        <p:spPr>
          <a:xfrm>
            <a:off x="1371957" y="4703171"/>
            <a:ext cx="1814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039D72B-8BE6-455B-8A56-84DC795926E7}"/>
              </a:ext>
            </a:extLst>
          </p:cNvPr>
          <p:cNvSpPr/>
          <p:nvPr/>
        </p:nvSpPr>
        <p:spPr>
          <a:xfrm>
            <a:off x="1553407" y="452317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D2299AC-0E50-4656-B598-6D0419739805}"/>
              </a:ext>
            </a:extLst>
          </p:cNvPr>
          <p:cNvCxnSpPr>
            <a:cxnSpLocks/>
            <a:stCxn id="68" idx="3"/>
            <a:endCxn id="90" idx="1"/>
          </p:cNvCxnSpPr>
          <p:nvPr/>
        </p:nvCxnSpPr>
        <p:spPr>
          <a:xfrm flipV="1">
            <a:off x="1940954" y="4697590"/>
            <a:ext cx="284698" cy="55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0E9F8D0-1EA6-4C7D-A209-D7ECA7224C9E}"/>
              </a:ext>
            </a:extLst>
          </p:cNvPr>
          <p:cNvCxnSpPr>
            <a:cxnSpLocks/>
            <a:stCxn id="90" idx="2"/>
            <a:endCxn id="79" idx="0"/>
          </p:cNvCxnSpPr>
          <p:nvPr/>
        </p:nvCxnSpPr>
        <p:spPr>
          <a:xfrm>
            <a:off x="2978528" y="4877590"/>
            <a:ext cx="0" cy="394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F8969B1-F6FC-439F-8E5E-87275B8E7C7E}"/>
              </a:ext>
            </a:extLst>
          </p:cNvPr>
          <p:cNvSpPr/>
          <p:nvPr/>
        </p:nvSpPr>
        <p:spPr>
          <a:xfrm>
            <a:off x="2784754" y="5272004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87C1668-E3F0-455C-948B-3BF3673FA5EA}"/>
              </a:ext>
            </a:extLst>
          </p:cNvPr>
          <p:cNvCxnSpPr>
            <a:cxnSpLocks/>
            <a:stCxn id="79" idx="3"/>
            <a:endCxn id="58" idx="1"/>
          </p:cNvCxnSpPr>
          <p:nvPr/>
        </p:nvCxnSpPr>
        <p:spPr>
          <a:xfrm>
            <a:off x="3172301" y="5452004"/>
            <a:ext cx="73662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CDB0C7B-BCB4-4F79-B54B-778D657D7528}"/>
              </a:ext>
            </a:extLst>
          </p:cNvPr>
          <p:cNvCxnSpPr>
            <a:cxnSpLocks/>
            <a:stCxn id="58" idx="3"/>
            <a:endCxn id="83" idx="1"/>
          </p:cNvCxnSpPr>
          <p:nvPr/>
        </p:nvCxnSpPr>
        <p:spPr>
          <a:xfrm>
            <a:off x="4715235" y="5452004"/>
            <a:ext cx="2217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161FCCC-3427-4E36-AD3B-052185B0BEC9}"/>
              </a:ext>
            </a:extLst>
          </p:cNvPr>
          <p:cNvSpPr/>
          <p:nvPr/>
        </p:nvSpPr>
        <p:spPr>
          <a:xfrm>
            <a:off x="4936987" y="5272004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FA28F7D-D3D7-4F7B-86B5-B15578FD7732}"/>
              </a:ext>
            </a:extLst>
          </p:cNvPr>
          <p:cNvCxnSpPr>
            <a:cxnSpLocks/>
            <a:stCxn id="83" idx="3"/>
            <a:endCxn id="91" idx="1"/>
          </p:cNvCxnSpPr>
          <p:nvPr/>
        </p:nvCxnSpPr>
        <p:spPr>
          <a:xfrm flipV="1">
            <a:off x="5324534" y="5451818"/>
            <a:ext cx="251488" cy="1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EB8D0D6-83C3-46FB-A365-1EA7E174A5D5}"/>
              </a:ext>
            </a:extLst>
          </p:cNvPr>
          <p:cNvCxnSpPr>
            <a:cxnSpLocks/>
            <a:stCxn id="91" idx="2"/>
            <a:endCxn id="86" idx="0"/>
          </p:cNvCxnSpPr>
          <p:nvPr/>
        </p:nvCxnSpPr>
        <p:spPr>
          <a:xfrm>
            <a:off x="6376061" y="5631818"/>
            <a:ext cx="1" cy="32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35D4D94-01AD-42E3-9FC5-7DEC93659296}"/>
              </a:ext>
            </a:extLst>
          </p:cNvPr>
          <p:cNvSpPr/>
          <p:nvPr/>
        </p:nvSpPr>
        <p:spPr>
          <a:xfrm>
            <a:off x="6182288" y="595990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37B6127-2B1B-4B9C-A54C-2296F76A8BB3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6569835" y="6139905"/>
            <a:ext cx="86898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DF005EBF-325A-4F3F-9E7D-46D508115CBB}"/>
              </a:ext>
            </a:extLst>
          </p:cNvPr>
          <p:cNvSpPr/>
          <p:nvPr/>
        </p:nvSpPr>
        <p:spPr>
          <a:xfrm>
            <a:off x="7438815" y="595990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78DB536-A8FF-4A8B-ACAA-8C8C00A6C295}"/>
              </a:ext>
            </a:extLst>
          </p:cNvPr>
          <p:cNvSpPr/>
          <p:nvPr/>
        </p:nvSpPr>
        <p:spPr>
          <a:xfrm>
            <a:off x="651957" y="4523171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8530F58A-D064-4AFA-8988-A0A1B8F56010}"/>
              </a:ext>
            </a:extLst>
          </p:cNvPr>
          <p:cNvSpPr/>
          <p:nvPr/>
        </p:nvSpPr>
        <p:spPr>
          <a:xfrm>
            <a:off x="2225652" y="4517590"/>
            <a:ext cx="150575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B6DB12F-E071-4921-BE08-4F0140422434}"/>
              </a:ext>
            </a:extLst>
          </p:cNvPr>
          <p:cNvSpPr/>
          <p:nvPr/>
        </p:nvSpPr>
        <p:spPr>
          <a:xfrm>
            <a:off x="5576022" y="5271818"/>
            <a:ext cx="1600078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66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2ADFC412-FC8E-40C0-A9B6-727AE6C4A7AC}"/>
              </a:ext>
            </a:extLst>
          </p:cNvPr>
          <p:cNvSpPr/>
          <p:nvPr/>
        </p:nvSpPr>
        <p:spPr>
          <a:xfrm>
            <a:off x="472441" y="1167652"/>
            <a:ext cx="9028463" cy="2705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5D3473-021A-4960-82A4-A830167CDC19}"/>
              </a:ext>
            </a:extLst>
          </p:cNvPr>
          <p:cNvSpPr txBox="1"/>
          <p:nvPr/>
        </p:nvSpPr>
        <p:spPr>
          <a:xfrm>
            <a:off x="411495" y="80851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申请善举上架下架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651957" y="177909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1371957" y="1959093"/>
            <a:ext cx="1988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570793" y="177909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143" idx="1"/>
          </p:cNvCxnSpPr>
          <p:nvPr/>
        </p:nvCxnSpPr>
        <p:spPr>
          <a:xfrm>
            <a:off x="1958340" y="1959093"/>
            <a:ext cx="2673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1E8DE9-9571-4532-B2C0-CF05C7652144}"/>
              </a:ext>
            </a:extLst>
          </p:cNvPr>
          <p:cNvCxnSpPr>
            <a:cxnSpLocks/>
            <a:stCxn id="144" idx="2"/>
            <a:endCxn id="67" idx="0"/>
          </p:cNvCxnSpPr>
          <p:nvPr/>
        </p:nvCxnSpPr>
        <p:spPr>
          <a:xfrm flipH="1">
            <a:off x="3679751" y="2139194"/>
            <a:ext cx="743558" cy="391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3485977" y="2530466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143" idx="2"/>
            <a:endCxn id="67" idx="0"/>
          </p:cNvCxnSpPr>
          <p:nvPr/>
        </p:nvCxnSpPr>
        <p:spPr>
          <a:xfrm>
            <a:off x="2936191" y="2139093"/>
            <a:ext cx="743560" cy="391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4FF7E89-30A1-4ABF-BDB9-B7ECD826ACA3}"/>
              </a:ext>
            </a:extLst>
          </p:cNvPr>
          <p:cNvSpPr/>
          <p:nvPr/>
        </p:nvSpPr>
        <p:spPr>
          <a:xfrm>
            <a:off x="4295062" y="2530462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73524" y="2710462"/>
            <a:ext cx="42153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5101368" y="2710462"/>
            <a:ext cx="2160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5317405" y="253046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140" idx="1"/>
          </p:cNvCxnSpPr>
          <p:nvPr/>
        </p:nvCxnSpPr>
        <p:spPr>
          <a:xfrm>
            <a:off x="5704952" y="2710462"/>
            <a:ext cx="2370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140" idx="2"/>
            <a:endCxn id="77" idx="0"/>
          </p:cNvCxnSpPr>
          <p:nvPr/>
        </p:nvCxnSpPr>
        <p:spPr>
          <a:xfrm>
            <a:off x="6764112" y="2890462"/>
            <a:ext cx="848786" cy="40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7419124" y="329456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7806671" y="3474563"/>
            <a:ext cx="58644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BD1392E-E069-4CD7-B6F3-D801A640CF23}"/>
              </a:ext>
            </a:extLst>
          </p:cNvPr>
          <p:cNvSpPr/>
          <p:nvPr/>
        </p:nvSpPr>
        <p:spPr>
          <a:xfrm>
            <a:off x="8393115" y="329456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9F42D88E-B4A6-44C9-B5A5-127F11DCA10D}"/>
              </a:ext>
            </a:extLst>
          </p:cNvPr>
          <p:cNvSpPr/>
          <p:nvPr/>
        </p:nvSpPr>
        <p:spPr>
          <a:xfrm>
            <a:off x="651957" y="132970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4C4B19F3-0328-48BC-97D8-DAC8E749C950}"/>
              </a:ext>
            </a:extLst>
          </p:cNvPr>
          <p:cNvSpPr/>
          <p:nvPr/>
        </p:nvSpPr>
        <p:spPr>
          <a:xfrm>
            <a:off x="2201396" y="1329705"/>
            <a:ext cx="920899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323236A-51D1-45A9-B579-8C9C1CB489DF}"/>
              </a:ext>
            </a:extLst>
          </p:cNvPr>
          <p:cNvCxnSpPr>
            <a:cxnSpLocks/>
            <a:stCxn id="127" idx="3"/>
            <a:endCxn id="134" idx="1"/>
          </p:cNvCxnSpPr>
          <p:nvPr/>
        </p:nvCxnSpPr>
        <p:spPr>
          <a:xfrm>
            <a:off x="1371957" y="1509705"/>
            <a:ext cx="19883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DA657E1-31BD-4904-B1E1-85DD7D4FFCAD}"/>
              </a:ext>
            </a:extLst>
          </p:cNvPr>
          <p:cNvSpPr/>
          <p:nvPr/>
        </p:nvSpPr>
        <p:spPr>
          <a:xfrm>
            <a:off x="1570793" y="132970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DC4F5F2-B2B3-464F-80C8-F7A6B6D30764}"/>
              </a:ext>
            </a:extLst>
          </p:cNvPr>
          <p:cNvCxnSpPr>
            <a:cxnSpLocks/>
            <a:stCxn id="134" idx="3"/>
            <a:endCxn id="129" idx="1"/>
          </p:cNvCxnSpPr>
          <p:nvPr/>
        </p:nvCxnSpPr>
        <p:spPr>
          <a:xfrm>
            <a:off x="1958340" y="1509705"/>
            <a:ext cx="24305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70EB2BD-D172-4FC5-A7A1-18587394ACCC}"/>
              </a:ext>
            </a:extLst>
          </p:cNvPr>
          <p:cNvSpPr/>
          <p:nvPr/>
        </p:nvSpPr>
        <p:spPr>
          <a:xfrm>
            <a:off x="3207672" y="1329705"/>
            <a:ext cx="1047374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97BC0456-EB21-4D2F-A602-2974F1C5A34E}"/>
              </a:ext>
            </a:extLst>
          </p:cNvPr>
          <p:cNvSpPr/>
          <p:nvPr/>
        </p:nvSpPr>
        <p:spPr>
          <a:xfrm>
            <a:off x="4329988" y="1341643"/>
            <a:ext cx="109219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A57498-8D75-4736-B785-0369DF9EF72D}"/>
              </a:ext>
            </a:extLst>
          </p:cNvPr>
          <p:cNvGrpSpPr/>
          <p:nvPr/>
        </p:nvGrpSpPr>
        <p:grpSpPr>
          <a:xfrm>
            <a:off x="5941964" y="2530462"/>
            <a:ext cx="3341867" cy="360000"/>
            <a:chOff x="6322964" y="2832917"/>
            <a:chExt cx="3341867" cy="360000"/>
          </a:xfrm>
        </p:grpSpPr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CC58FB55-2AAA-4EE7-9AAE-10A6446FCB77}"/>
                </a:ext>
              </a:extLst>
            </p:cNvPr>
            <p:cNvSpPr/>
            <p:nvPr/>
          </p:nvSpPr>
          <p:spPr>
            <a:xfrm>
              <a:off x="6322964" y="2832917"/>
              <a:ext cx="1644296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批准善举上架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6453972-9F6D-4B36-9730-7739DE5DBD3A}"/>
                </a:ext>
              </a:extLst>
            </p:cNvPr>
            <p:cNvSpPr/>
            <p:nvPr/>
          </p:nvSpPr>
          <p:spPr>
            <a:xfrm>
              <a:off x="8012888" y="2832917"/>
              <a:ext cx="1651943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批准善举下架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27B287-B0F5-4D9D-AA91-FE2B7D4FE4D1}"/>
              </a:ext>
            </a:extLst>
          </p:cNvPr>
          <p:cNvGrpSpPr/>
          <p:nvPr/>
        </p:nvGrpSpPr>
        <p:grpSpPr>
          <a:xfrm>
            <a:off x="2225652" y="1779093"/>
            <a:ext cx="2908196" cy="360101"/>
            <a:chOff x="2353162" y="3675185"/>
            <a:chExt cx="2908196" cy="360101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9A6A9BDE-A966-4EDB-A01C-1F56194E2590}"/>
                </a:ext>
              </a:extLst>
            </p:cNvPr>
            <p:cNvSpPr/>
            <p:nvPr/>
          </p:nvSpPr>
          <p:spPr>
            <a:xfrm>
              <a:off x="2353162" y="3675185"/>
              <a:ext cx="14210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申请上架善举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0BC7F2CD-DE79-4552-BA88-35BA8F763D7E}"/>
                </a:ext>
              </a:extLst>
            </p:cNvPr>
            <p:cNvSpPr/>
            <p:nvPr/>
          </p:nvSpPr>
          <p:spPr>
            <a:xfrm>
              <a:off x="3840280" y="3675286"/>
              <a:ext cx="14210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申请下架善举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4EA27B9-725E-495D-822F-CA0F86EE82D1}"/>
              </a:ext>
            </a:extLst>
          </p:cNvPr>
          <p:cNvCxnSpPr>
            <a:cxnSpLocks/>
            <a:stCxn id="141" idx="2"/>
            <a:endCxn id="77" idx="0"/>
          </p:cNvCxnSpPr>
          <p:nvPr/>
        </p:nvCxnSpPr>
        <p:spPr>
          <a:xfrm flipH="1">
            <a:off x="7612898" y="2890462"/>
            <a:ext cx="844962" cy="40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F95C99F-6BBC-4D7C-9B25-D2D1C7595816}"/>
              </a:ext>
            </a:extLst>
          </p:cNvPr>
          <p:cNvSpPr/>
          <p:nvPr/>
        </p:nvSpPr>
        <p:spPr>
          <a:xfrm>
            <a:off x="472441" y="4379091"/>
            <a:ext cx="8811390" cy="219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1C7285D-466D-4ECA-8B11-2E61E2A5CDC4}"/>
              </a:ext>
            </a:extLst>
          </p:cNvPr>
          <p:cNvSpPr txBox="1"/>
          <p:nvPr/>
        </p:nvSpPr>
        <p:spPr>
          <a:xfrm>
            <a:off x="411495" y="4060591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基金会成员授权法师或寺院上传的善举凭证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0D6DA9-96A1-4B85-BBB0-BCEADF0D6421}"/>
              </a:ext>
            </a:extLst>
          </p:cNvPr>
          <p:cNvSpPr/>
          <p:nvPr/>
        </p:nvSpPr>
        <p:spPr>
          <a:xfrm>
            <a:off x="3908929" y="5272004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0CEE7C4-D377-4548-A2C1-E5D65C05267A}"/>
              </a:ext>
            </a:extLst>
          </p:cNvPr>
          <p:cNvCxnSpPr>
            <a:cxnSpLocks/>
            <a:stCxn id="89" idx="3"/>
            <a:endCxn id="68" idx="1"/>
          </p:cNvCxnSpPr>
          <p:nvPr/>
        </p:nvCxnSpPr>
        <p:spPr>
          <a:xfrm>
            <a:off x="1371957" y="4703171"/>
            <a:ext cx="1814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039D72B-8BE6-455B-8A56-84DC795926E7}"/>
              </a:ext>
            </a:extLst>
          </p:cNvPr>
          <p:cNvSpPr/>
          <p:nvPr/>
        </p:nvSpPr>
        <p:spPr>
          <a:xfrm>
            <a:off x="1553407" y="452317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D2299AC-0E50-4656-B598-6D0419739805}"/>
              </a:ext>
            </a:extLst>
          </p:cNvPr>
          <p:cNvCxnSpPr>
            <a:cxnSpLocks/>
            <a:stCxn id="68" idx="3"/>
            <a:endCxn id="90" idx="1"/>
          </p:cNvCxnSpPr>
          <p:nvPr/>
        </p:nvCxnSpPr>
        <p:spPr>
          <a:xfrm flipV="1">
            <a:off x="1940954" y="4697590"/>
            <a:ext cx="284698" cy="55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0E9F8D0-1EA6-4C7D-A209-D7ECA7224C9E}"/>
              </a:ext>
            </a:extLst>
          </p:cNvPr>
          <p:cNvCxnSpPr>
            <a:cxnSpLocks/>
            <a:stCxn id="90" idx="2"/>
            <a:endCxn id="79" idx="0"/>
          </p:cNvCxnSpPr>
          <p:nvPr/>
        </p:nvCxnSpPr>
        <p:spPr>
          <a:xfrm>
            <a:off x="2978528" y="4877590"/>
            <a:ext cx="0" cy="394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F8969B1-F6FC-439F-8E5E-87275B8E7C7E}"/>
              </a:ext>
            </a:extLst>
          </p:cNvPr>
          <p:cNvSpPr/>
          <p:nvPr/>
        </p:nvSpPr>
        <p:spPr>
          <a:xfrm>
            <a:off x="2784754" y="5272004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87C1668-E3F0-455C-948B-3BF3673FA5EA}"/>
              </a:ext>
            </a:extLst>
          </p:cNvPr>
          <p:cNvCxnSpPr>
            <a:cxnSpLocks/>
            <a:stCxn id="79" idx="3"/>
            <a:endCxn id="58" idx="1"/>
          </p:cNvCxnSpPr>
          <p:nvPr/>
        </p:nvCxnSpPr>
        <p:spPr>
          <a:xfrm>
            <a:off x="3172301" y="5452004"/>
            <a:ext cx="73662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CDB0C7B-BCB4-4F79-B54B-778D657D7528}"/>
              </a:ext>
            </a:extLst>
          </p:cNvPr>
          <p:cNvCxnSpPr>
            <a:cxnSpLocks/>
            <a:stCxn id="58" idx="3"/>
            <a:endCxn id="83" idx="1"/>
          </p:cNvCxnSpPr>
          <p:nvPr/>
        </p:nvCxnSpPr>
        <p:spPr>
          <a:xfrm>
            <a:off x="4715235" y="5452004"/>
            <a:ext cx="2217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161FCCC-3427-4E36-AD3B-052185B0BEC9}"/>
              </a:ext>
            </a:extLst>
          </p:cNvPr>
          <p:cNvSpPr/>
          <p:nvPr/>
        </p:nvSpPr>
        <p:spPr>
          <a:xfrm>
            <a:off x="4936987" y="5272004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FA28F7D-D3D7-4F7B-86B5-B15578FD7732}"/>
              </a:ext>
            </a:extLst>
          </p:cNvPr>
          <p:cNvCxnSpPr>
            <a:cxnSpLocks/>
            <a:stCxn id="83" idx="3"/>
            <a:endCxn id="91" idx="1"/>
          </p:cNvCxnSpPr>
          <p:nvPr/>
        </p:nvCxnSpPr>
        <p:spPr>
          <a:xfrm flipV="1">
            <a:off x="5324534" y="5451818"/>
            <a:ext cx="251488" cy="1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EB8D0D6-83C3-46FB-A365-1EA7E174A5D5}"/>
              </a:ext>
            </a:extLst>
          </p:cNvPr>
          <p:cNvCxnSpPr>
            <a:cxnSpLocks/>
            <a:stCxn id="91" idx="2"/>
            <a:endCxn id="86" idx="0"/>
          </p:cNvCxnSpPr>
          <p:nvPr/>
        </p:nvCxnSpPr>
        <p:spPr>
          <a:xfrm>
            <a:off x="6376061" y="5631818"/>
            <a:ext cx="1" cy="32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35D4D94-01AD-42E3-9FC5-7DEC93659296}"/>
              </a:ext>
            </a:extLst>
          </p:cNvPr>
          <p:cNvSpPr/>
          <p:nvPr/>
        </p:nvSpPr>
        <p:spPr>
          <a:xfrm>
            <a:off x="6182288" y="595990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37B6127-2B1B-4B9C-A54C-2296F76A8BB3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6569835" y="6139905"/>
            <a:ext cx="86898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DF005EBF-325A-4F3F-9E7D-46D508115CBB}"/>
              </a:ext>
            </a:extLst>
          </p:cNvPr>
          <p:cNvSpPr/>
          <p:nvPr/>
        </p:nvSpPr>
        <p:spPr>
          <a:xfrm>
            <a:off x="7438815" y="595990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78DB536-A8FF-4A8B-ACAA-8C8C00A6C295}"/>
              </a:ext>
            </a:extLst>
          </p:cNvPr>
          <p:cNvSpPr/>
          <p:nvPr/>
        </p:nvSpPr>
        <p:spPr>
          <a:xfrm>
            <a:off x="651957" y="4523171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8530F58A-D064-4AFA-8988-A0A1B8F56010}"/>
              </a:ext>
            </a:extLst>
          </p:cNvPr>
          <p:cNvSpPr/>
          <p:nvPr/>
        </p:nvSpPr>
        <p:spPr>
          <a:xfrm>
            <a:off x="2225652" y="4517590"/>
            <a:ext cx="150575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B6DB12F-E071-4921-BE08-4F0140422434}"/>
              </a:ext>
            </a:extLst>
          </p:cNvPr>
          <p:cNvSpPr/>
          <p:nvPr/>
        </p:nvSpPr>
        <p:spPr>
          <a:xfrm>
            <a:off x="5576022" y="5271818"/>
            <a:ext cx="1600078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01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C5BAF906-CA6E-4744-8006-FBA604155293}"/>
              </a:ext>
            </a:extLst>
          </p:cNvPr>
          <p:cNvSpPr/>
          <p:nvPr/>
        </p:nvSpPr>
        <p:spPr>
          <a:xfrm>
            <a:off x="472441" y="1485173"/>
            <a:ext cx="9713505" cy="378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D747885-BD41-406F-83C7-9D529382B855}"/>
              </a:ext>
            </a:extLst>
          </p:cNvPr>
          <p:cNvSpPr txBox="1"/>
          <p:nvPr/>
        </p:nvSpPr>
        <p:spPr>
          <a:xfrm>
            <a:off x="411495" y="112603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用户祈求善举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81" idx="3"/>
            <a:endCxn id="60" idx="1"/>
          </p:cNvCxnSpPr>
          <p:nvPr/>
        </p:nvCxnSpPr>
        <p:spPr>
          <a:xfrm flipV="1">
            <a:off x="1241350" y="1849683"/>
            <a:ext cx="155823" cy="32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397173" y="166968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>
            <a:off x="1784720" y="1849683"/>
            <a:ext cx="2213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2278876" y="2280999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472650" y="2029683"/>
            <a:ext cx="0" cy="251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86" idx="1"/>
          </p:cNvCxnSpPr>
          <p:nvPr/>
        </p:nvCxnSpPr>
        <p:spPr>
          <a:xfrm flipV="1">
            <a:off x="2666423" y="2460995"/>
            <a:ext cx="55341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881966" y="2460995"/>
            <a:ext cx="2595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4141511" y="228099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88" idx="1"/>
          </p:cNvCxnSpPr>
          <p:nvPr/>
        </p:nvCxnSpPr>
        <p:spPr>
          <a:xfrm flipV="1">
            <a:off x="4529058" y="2458906"/>
            <a:ext cx="245691" cy="20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530623" y="2638906"/>
            <a:ext cx="1" cy="297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5336850" y="293610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724397" y="3110999"/>
            <a:ext cx="636619" cy="510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20B6580-106C-403A-9426-2938714602A1}"/>
              </a:ext>
            </a:extLst>
          </p:cNvPr>
          <p:cNvSpPr/>
          <p:nvPr/>
        </p:nvSpPr>
        <p:spPr>
          <a:xfrm>
            <a:off x="665350" y="167295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9ADEB32-5CFC-4B71-97BF-E1C7AFED4ACC}"/>
              </a:ext>
            </a:extLst>
          </p:cNvPr>
          <p:cNvSpPr/>
          <p:nvPr/>
        </p:nvSpPr>
        <p:spPr>
          <a:xfrm>
            <a:off x="2006054" y="1669683"/>
            <a:ext cx="93319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祈求善举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pray_kinddeed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3A81773-DD1F-4CF6-B70A-4788185F5A43}"/>
              </a:ext>
            </a:extLst>
          </p:cNvPr>
          <p:cNvSpPr/>
          <p:nvPr/>
        </p:nvSpPr>
        <p:spPr>
          <a:xfrm>
            <a:off x="7940148" y="333203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合约账户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4FDD9C2-AEA0-4723-9874-108D1652766A}"/>
              </a:ext>
            </a:extLst>
          </p:cNvPr>
          <p:cNvSpPr/>
          <p:nvPr/>
        </p:nvSpPr>
        <p:spPr>
          <a:xfrm>
            <a:off x="7940147" y="3728495"/>
            <a:ext cx="869223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转账给法师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40F4FB-D462-4B2E-9583-92F4578B412E}"/>
              </a:ext>
            </a:extLst>
          </p:cNvPr>
          <p:cNvSpPr/>
          <p:nvPr/>
        </p:nvSpPr>
        <p:spPr>
          <a:xfrm>
            <a:off x="3219841" y="228099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C83B1AB-638F-4064-91FE-AB9703AB246E}"/>
              </a:ext>
            </a:extLst>
          </p:cNvPr>
          <p:cNvSpPr/>
          <p:nvPr/>
        </p:nvSpPr>
        <p:spPr>
          <a:xfrm>
            <a:off x="4774749" y="2278906"/>
            <a:ext cx="1511748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3BF54BC-EE03-4136-9998-6218E27206F4}"/>
              </a:ext>
            </a:extLst>
          </p:cNvPr>
          <p:cNvSpPr/>
          <p:nvPr/>
        </p:nvSpPr>
        <p:spPr>
          <a:xfrm>
            <a:off x="7944117" y="2936101"/>
            <a:ext cx="1472446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B5ED96A-8692-4AB5-AD3E-3D4CCAAB9C5E}"/>
              </a:ext>
            </a:extLst>
          </p:cNvPr>
          <p:cNvSpPr/>
          <p:nvPr/>
        </p:nvSpPr>
        <p:spPr>
          <a:xfrm>
            <a:off x="6361016" y="2930998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C2471C1-B9B8-4F70-83F7-3A231DD777E6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7081016" y="3110998"/>
            <a:ext cx="2070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7E61DD7-D58E-4B05-9F5E-47BE8A362509}"/>
              </a:ext>
            </a:extLst>
          </p:cNvPr>
          <p:cNvSpPr/>
          <p:nvPr/>
        </p:nvSpPr>
        <p:spPr>
          <a:xfrm>
            <a:off x="7288031" y="2930998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51B26F9-E57E-45F7-9507-5381C57357AB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>
            <a:off x="7675578" y="3110998"/>
            <a:ext cx="268539" cy="51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A717F0C-8FF0-4D32-9B4E-1486884FDCCF}"/>
              </a:ext>
            </a:extLst>
          </p:cNvPr>
          <p:cNvCxnSpPr>
            <a:cxnSpLocks/>
            <a:stCxn id="84" idx="2"/>
            <a:endCxn id="105" idx="0"/>
          </p:cNvCxnSpPr>
          <p:nvPr/>
        </p:nvCxnSpPr>
        <p:spPr>
          <a:xfrm>
            <a:off x="8374759" y="4088495"/>
            <a:ext cx="0" cy="33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B58C411-727B-4A74-9DAD-2347618D8974}"/>
              </a:ext>
            </a:extLst>
          </p:cNvPr>
          <p:cNvSpPr/>
          <p:nvPr/>
        </p:nvSpPr>
        <p:spPr>
          <a:xfrm>
            <a:off x="8180985" y="442622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CF8DE07-5EC4-4008-8CD3-72D26EC2434E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8568532" y="4606225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79B3821-B38F-4BEC-99A8-9782091347D5}"/>
              </a:ext>
            </a:extLst>
          </p:cNvPr>
          <p:cNvGrpSpPr/>
          <p:nvPr/>
        </p:nvGrpSpPr>
        <p:grpSpPr>
          <a:xfrm>
            <a:off x="9225662" y="4207396"/>
            <a:ext cx="720000" cy="797658"/>
            <a:chOff x="9225662" y="4056924"/>
            <a:chExt cx="720000" cy="797658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2B5E1813-6341-4BDC-A63C-3B1660BA72B1}"/>
                </a:ext>
              </a:extLst>
            </p:cNvPr>
            <p:cNvSpPr/>
            <p:nvPr/>
          </p:nvSpPr>
          <p:spPr>
            <a:xfrm>
              <a:off x="9225662" y="4494582"/>
              <a:ext cx="576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F1B8FE20-F5B5-445D-AB89-C81E47ED2A68}"/>
                </a:ext>
              </a:extLst>
            </p:cNvPr>
            <p:cNvSpPr/>
            <p:nvPr/>
          </p:nvSpPr>
          <p:spPr>
            <a:xfrm>
              <a:off x="9225662" y="4056924"/>
              <a:ext cx="720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法师或寺院</a:t>
              </a: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91350D1-63DA-4FD5-BEFC-FE3C0615CDFE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 flipV="1">
            <a:off x="8568532" y="4387396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0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C5BAF906-CA6E-4744-8006-FBA604155293}"/>
              </a:ext>
            </a:extLst>
          </p:cNvPr>
          <p:cNvSpPr/>
          <p:nvPr/>
        </p:nvSpPr>
        <p:spPr>
          <a:xfrm>
            <a:off x="472441" y="1485173"/>
            <a:ext cx="9713505" cy="378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D747885-BD41-406F-83C7-9D529382B855}"/>
              </a:ext>
            </a:extLst>
          </p:cNvPr>
          <p:cNvSpPr txBox="1"/>
          <p:nvPr/>
        </p:nvSpPr>
        <p:spPr>
          <a:xfrm>
            <a:off x="411495" y="1126035"/>
            <a:ext cx="253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用户善举活动评价， 此节后续再写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81" idx="3"/>
            <a:endCxn id="60" idx="1"/>
          </p:cNvCxnSpPr>
          <p:nvPr/>
        </p:nvCxnSpPr>
        <p:spPr>
          <a:xfrm flipV="1">
            <a:off x="1241350" y="1849683"/>
            <a:ext cx="155823" cy="32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397173" y="166968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>
            <a:off x="1784720" y="1849683"/>
            <a:ext cx="2213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2278876" y="2280999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472650" y="2029683"/>
            <a:ext cx="0" cy="251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86" idx="1"/>
          </p:cNvCxnSpPr>
          <p:nvPr/>
        </p:nvCxnSpPr>
        <p:spPr>
          <a:xfrm flipV="1">
            <a:off x="2666423" y="2460995"/>
            <a:ext cx="55341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881966" y="2460995"/>
            <a:ext cx="2595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4141511" y="228099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88" idx="1"/>
          </p:cNvCxnSpPr>
          <p:nvPr/>
        </p:nvCxnSpPr>
        <p:spPr>
          <a:xfrm flipV="1">
            <a:off x="4529058" y="2458906"/>
            <a:ext cx="245691" cy="20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477565" y="2638906"/>
            <a:ext cx="1" cy="297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5283792" y="293610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671339" y="3110998"/>
            <a:ext cx="689677" cy="51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20B6580-106C-403A-9426-2938714602A1}"/>
              </a:ext>
            </a:extLst>
          </p:cNvPr>
          <p:cNvSpPr/>
          <p:nvPr/>
        </p:nvSpPr>
        <p:spPr>
          <a:xfrm>
            <a:off x="665350" y="167295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9ADEB32-5CFC-4B71-97BF-E1C7AFED4ACC}"/>
              </a:ext>
            </a:extLst>
          </p:cNvPr>
          <p:cNvSpPr/>
          <p:nvPr/>
        </p:nvSpPr>
        <p:spPr>
          <a:xfrm>
            <a:off x="2006054" y="1669683"/>
            <a:ext cx="93319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祈求善举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pray_kinddeed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3A81773-DD1F-4CF6-B70A-4788185F5A43}"/>
              </a:ext>
            </a:extLst>
          </p:cNvPr>
          <p:cNvSpPr/>
          <p:nvPr/>
        </p:nvSpPr>
        <p:spPr>
          <a:xfrm>
            <a:off x="7940148" y="333203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合约账户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4FDD9C2-AEA0-4723-9874-108D1652766A}"/>
              </a:ext>
            </a:extLst>
          </p:cNvPr>
          <p:cNvSpPr/>
          <p:nvPr/>
        </p:nvSpPr>
        <p:spPr>
          <a:xfrm>
            <a:off x="7940147" y="3728495"/>
            <a:ext cx="869223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转账给法师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40F4FB-D462-4B2E-9583-92F4578B412E}"/>
              </a:ext>
            </a:extLst>
          </p:cNvPr>
          <p:cNvSpPr/>
          <p:nvPr/>
        </p:nvSpPr>
        <p:spPr>
          <a:xfrm>
            <a:off x="3219841" y="228099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C83B1AB-638F-4064-91FE-AB9703AB246E}"/>
              </a:ext>
            </a:extLst>
          </p:cNvPr>
          <p:cNvSpPr/>
          <p:nvPr/>
        </p:nvSpPr>
        <p:spPr>
          <a:xfrm>
            <a:off x="4774749" y="2278906"/>
            <a:ext cx="140563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3BF54BC-EE03-4136-9998-6218E27206F4}"/>
              </a:ext>
            </a:extLst>
          </p:cNvPr>
          <p:cNvSpPr/>
          <p:nvPr/>
        </p:nvSpPr>
        <p:spPr>
          <a:xfrm>
            <a:off x="7944117" y="2936101"/>
            <a:ext cx="140563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B5ED96A-8692-4AB5-AD3E-3D4CCAAB9C5E}"/>
              </a:ext>
            </a:extLst>
          </p:cNvPr>
          <p:cNvSpPr/>
          <p:nvPr/>
        </p:nvSpPr>
        <p:spPr>
          <a:xfrm>
            <a:off x="6361016" y="2930998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C2471C1-B9B8-4F70-83F7-3A231DD777E6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7081016" y="3110998"/>
            <a:ext cx="2070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7E61DD7-D58E-4B05-9F5E-47BE8A362509}"/>
              </a:ext>
            </a:extLst>
          </p:cNvPr>
          <p:cNvSpPr/>
          <p:nvPr/>
        </p:nvSpPr>
        <p:spPr>
          <a:xfrm>
            <a:off x="7288031" y="2930998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51B26F9-E57E-45F7-9507-5381C57357AB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>
            <a:off x="7675578" y="3110998"/>
            <a:ext cx="268539" cy="51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A717F0C-8FF0-4D32-9B4E-1486884FDCCF}"/>
              </a:ext>
            </a:extLst>
          </p:cNvPr>
          <p:cNvCxnSpPr>
            <a:cxnSpLocks/>
            <a:stCxn id="84" idx="2"/>
            <a:endCxn id="105" idx="0"/>
          </p:cNvCxnSpPr>
          <p:nvPr/>
        </p:nvCxnSpPr>
        <p:spPr>
          <a:xfrm>
            <a:off x="8374759" y="4088495"/>
            <a:ext cx="0" cy="33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B58C411-727B-4A74-9DAD-2347618D8974}"/>
              </a:ext>
            </a:extLst>
          </p:cNvPr>
          <p:cNvSpPr/>
          <p:nvPr/>
        </p:nvSpPr>
        <p:spPr>
          <a:xfrm>
            <a:off x="8180985" y="442622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CF8DE07-5EC4-4008-8CD3-72D26EC2434E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8568532" y="4606225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79B3821-B38F-4BEC-99A8-9782091347D5}"/>
              </a:ext>
            </a:extLst>
          </p:cNvPr>
          <p:cNvGrpSpPr/>
          <p:nvPr/>
        </p:nvGrpSpPr>
        <p:grpSpPr>
          <a:xfrm>
            <a:off x="9225662" y="4207396"/>
            <a:ext cx="720000" cy="797658"/>
            <a:chOff x="9225662" y="4056924"/>
            <a:chExt cx="720000" cy="797658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2B5E1813-6341-4BDC-A63C-3B1660BA72B1}"/>
                </a:ext>
              </a:extLst>
            </p:cNvPr>
            <p:cNvSpPr/>
            <p:nvPr/>
          </p:nvSpPr>
          <p:spPr>
            <a:xfrm>
              <a:off x="9225662" y="4494582"/>
              <a:ext cx="576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F1B8FE20-F5B5-445D-AB89-C81E47ED2A68}"/>
                </a:ext>
              </a:extLst>
            </p:cNvPr>
            <p:cNvSpPr/>
            <p:nvPr/>
          </p:nvSpPr>
          <p:spPr>
            <a:xfrm>
              <a:off x="9225662" y="4056924"/>
              <a:ext cx="720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法师或寺院</a:t>
              </a: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91350D1-63DA-4FD5-BEFC-FE3C0615CDFE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 flipV="1">
            <a:off x="8568532" y="4387396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8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583</Words>
  <Application>Microsoft Office PowerPoint</Application>
  <PresentationFormat>宽屏</PresentationFormat>
  <Paragraphs>208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微软雅黑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191</cp:revision>
  <dcterms:created xsi:type="dcterms:W3CDTF">2021-01-27T12:05:21Z</dcterms:created>
  <dcterms:modified xsi:type="dcterms:W3CDTF">2021-03-20T15:05:08Z</dcterms:modified>
</cp:coreProperties>
</file>