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8.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9.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10.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11.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2.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4"/>
    <p:sldMasterId id="2147483793" r:id="rId5"/>
    <p:sldMasterId id="2147483828" r:id="rId6"/>
    <p:sldMasterId id="2147483776" r:id="rId7"/>
    <p:sldMasterId id="2147483782" r:id="rId8"/>
    <p:sldMasterId id="2147483740" r:id="rId9"/>
    <p:sldMasterId id="2147483799" r:id="rId10"/>
    <p:sldMasterId id="2147483756" r:id="rId11"/>
    <p:sldMasterId id="2147483761" r:id="rId12"/>
    <p:sldMasterId id="2147483750" r:id="rId13"/>
    <p:sldMasterId id="2147483788" r:id="rId14"/>
    <p:sldMasterId id="2147483771" r:id="rId15"/>
    <p:sldMasterId id="2147483766" r:id="rId16"/>
  </p:sldMasterIdLst>
  <p:notesMasterIdLst>
    <p:notesMasterId r:id="rId47"/>
  </p:notesMasterIdLst>
  <p:sldIdLst>
    <p:sldId id="259" r:id="rId17"/>
    <p:sldId id="266" r:id="rId18"/>
    <p:sldId id="268" r:id="rId19"/>
    <p:sldId id="306" r:id="rId20"/>
    <p:sldId id="269" r:id="rId21"/>
    <p:sldId id="290" r:id="rId22"/>
    <p:sldId id="301" r:id="rId23"/>
    <p:sldId id="291" r:id="rId24"/>
    <p:sldId id="307" r:id="rId25"/>
    <p:sldId id="292" r:id="rId26"/>
    <p:sldId id="308" r:id="rId27"/>
    <p:sldId id="309" r:id="rId28"/>
    <p:sldId id="304" r:id="rId29"/>
    <p:sldId id="310" r:id="rId30"/>
    <p:sldId id="293" r:id="rId31"/>
    <p:sldId id="294" r:id="rId32"/>
    <p:sldId id="300" r:id="rId33"/>
    <p:sldId id="302" r:id="rId34"/>
    <p:sldId id="276" r:id="rId35"/>
    <p:sldId id="277" r:id="rId36"/>
    <p:sldId id="274" r:id="rId37"/>
    <p:sldId id="278" r:id="rId38"/>
    <p:sldId id="279" r:id="rId39"/>
    <p:sldId id="280" r:id="rId40"/>
    <p:sldId id="281" r:id="rId41"/>
    <p:sldId id="283" r:id="rId42"/>
    <p:sldId id="282" r:id="rId43"/>
    <p:sldId id="303" r:id="rId44"/>
    <p:sldId id="305" r:id="rId45"/>
    <p:sldId id="264" r:id="rId46"/>
  </p:sldIdLst>
  <p:sldSz cx="9144000" cy="5143500" type="screen16x9"/>
  <p:notesSz cx="68834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54D"/>
    <a:srgbClr val="69D170"/>
    <a:srgbClr val="009E0B"/>
    <a:srgbClr val="CCC600"/>
    <a:srgbClr val="BD78FF"/>
    <a:srgbClr val="7A23CC"/>
    <a:srgbClr val="E86DB1"/>
    <a:srgbClr val="B51F72"/>
    <a:srgbClr val="CC5200"/>
    <a:srgbClr val="FFFC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Estilo Claro 3 - Ênfas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Estilo Claro 3 - Ênfase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427" autoAdjust="0"/>
  </p:normalViewPr>
  <p:slideViewPr>
    <p:cSldViewPr snapToObjects="1">
      <p:cViewPr varScale="1">
        <p:scale>
          <a:sx n="97" d="100"/>
          <a:sy n="97" d="100"/>
        </p:scale>
        <p:origin x="636" y="78"/>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20" Type="http://schemas.openxmlformats.org/officeDocument/2006/relationships/slide" Target="slides/slide4.xml"/><Relationship Id="rId41"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oleObject" Target="file:///E:\Projetos\VOIP\VOIP%20-%20Planilha%20de%20Pend&#234;ncias%20V_aaaammdd.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E:\Projetos\VOIP\VOIP%20-%20Planilha%20de%20Pend&#234;ncias%20V_aaaammdd.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Planilha_do_Microsoft_Excel.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[VOIP - Planilha de Pendências v20160215.xlsx]Gráficos!Tabela dinâmica5</c:name>
    <c:fmtId val="-1"/>
  </c:pivotSource>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mn-lt"/>
                <a:ea typeface="+mn-ea"/>
                <a:cs typeface="+mn-cs"/>
              </a:defRPr>
            </a:pPr>
            <a:r>
              <a:rPr lang="en-US" sz="1100" dirty="0" err="1"/>
              <a:t>Pendências</a:t>
            </a:r>
            <a:r>
              <a:rPr lang="en-US" sz="1100" dirty="0"/>
              <a:t> </a:t>
            </a:r>
            <a:r>
              <a:rPr lang="en-US" sz="1100" dirty="0" err="1"/>
              <a:t>abertas</a:t>
            </a:r>
            <a:r>
              <a:rPr lang="en-US" sz="1100" baseline="0" dirty="0"/>
              <a:t> </a:t>
            </a:r>
            <a:r>
              <a:rPr lang="en-US" sz="1100" baseline="0" dirty="0" err="1"/>
              <a:t>por</a:t>
            </a:r>
            <a:r>
              <a:rPr lang="en-US" sz="1100" baseline="0" dirty="0"/>
              <a:t> </a:t>
            </a:r>
            <a:r>
              <a:rPr lang="en-US" sz="1100" baseline="0" dirty="0" err="1"/>
              <a:t>Projeto</a:t>
            </a:r>
            <a:endParaRPr lang="en-US" sz="1100" baseline="0" dirty="0"/>
          </a:p>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mn-lt"/>
                <a:ea typeface="+mn-ea"/>
                <a:cs typeface="+mn-cs"/>
              </a:defRPr>
            </a:pPr>
            <a:r>
              <a:rPr lang="en-US" sz="1000" b="1" i="0" baseline="0" dirty="0" err="1">
                <a:effectLst/>
              </a:rPr>
              <a:t>Posição</a:t>
            </a:r>
            <a:r>
              <a:rPr lang="en-US" sz="1000" b="1" i="0" baseline="0" dirty="0">
                <a:effectLst/>
              </a:rPr>
              <a:t> </a:t>
            </a:r>
            <a:r>
              <a:rPr lang="en-US" sz="1000" b="1" i="0" baseline="0" dirty="0" err="1">
                <a:effectLst/>
              </a:rPr>
              <a:t>em</a:t>
            </a:r>
            <a:r>
              <a:rPr lang="en-US" sz="1000" b="1" i="0" baseline="0" dirty="0">
                <a:effectLst/>
              </a:rPr>
              <a:t> 15/02/16</a:t>
            </a:r>
            <a:endParaRPr lang="pt-BR" sz="1000" dirty="0">
              <a:effectLst/>
            </a:endParaRPr>
          </a:p>
        </c:rich>
      </c:tx>
      <c:overlay val="0"/>
    </c:title>
    <c:autoTitleDeleted val="0"/>
    <c:pivotFmts>
      <c:pivotFmt>
        <c:idx val="0"/>
        <c:marker>
          <c:symbol val="none"/>
        </c:marker>
        <c:dLbl>
          <c:idx val="0"/>
          <c:spPr/>
          <c:txPr>
            <a:bodyPr/>
            <a:lstStyle/>
            <a:p>
              <a:pPr>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2">
              <a:lumMod val="50000"/>
            </a:schemeClr>
          </a:solidFill>
        </c:spPr>
      </c:pivotFmt>
      <c:pivotFmt>
        <c:idx val="2"/>
        <c:marker>
          <c:symbol val="none"/>
        </c:marker>
        <c:dLbl>
          <c:idx val="0"/>
          <c:spPr/>
          <c:txPr>
            <a:bodyPr/>
            <a:lstStyle/>
            <a:p>
              <a:pPr>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Gráficos!$B$60</c:f>
              <c:strCache>
                <c:ptCount val="1"/>
                <c:pt idx="0">
                  <c:v>Total</c:v>
                </c:pt>
              </c:strCache>
            </c:strRef>
          </c:tx>
          <c:dPt>
            <c:idx val="1"/>
            <c:bubble3D val="0"/>
            <c:extLst>
              <c:ext xmlns:c16="http://schemas.microsoft.com/office/drawing/2014/chart" uri="{C3380CC4-5D6E-409C-BE32-E72D297353CC}">
                <c16:uniqueId val="{00000000-05E6-4ED9-AFA7-F3E32CAFE2FD}"/>
              </c:ext>
            </c:extLst>
          </c:dPt>
          <c:dLbls>
            <c:spPr>
              <a:noFill/>
              <a:ln>
                <a:noFill/>
              </a:ln>
              <a:effectLst/>
            </c:spPr>
            <c:txPr>
              <a:bodyPr/>
              <a:lstStyle/>
              <a:p>
                <a:pPr>
                  <a:defRPr/>
                </a:pPr>
                <a:endParaRPr lang="pt-BR"/>
              </a:p>
            </c:txPr>
            <c:showLegendKey val="0"/>
            <c:showVal val="1"/>
            <c:showCatName val="0"/>
            <c:showSerName val="0"/>
            <c:showPercent val="0"/>
            <c:showBubbleSize val="0"/>
            <c:showLeaderLines val="1"/>
            <c:extLst>
              <c:ext xmlns:c15="http://schemas.microsoft.com/office/drawing/2012/chart" uri="{CE6537A1-D6FC-4f65-9D91-7224C49458BB}"/>
            </c:extLst>
          </c:dLbls>
          <c:cat>
            <c:strRef>
              <c:f>Gráficos!$A$61:$A$68</c:f>
              <c:strCache>
                <c:ptCount val="7"/>
                <c:pt idx="0">
                  <c:v>PRJ 11191</c:v>
                </c:pt>
                <c:pt idx="1">
                  <c:v>PRJ 11194</c:v>
                </c:pt>
                <c:pt idx="2">
                  <c:v>PRJ 11253</c:v>
                </c:pt>
                <c:pt idx="3">
                  <c:v>PRJ 11254</c:v>
                </c:pt>
                <c:pt idx="4">
                  <c:v>PRJ 11261</c:v>
                </c:pt>
                <c:pt idx="5">
                  <c:v>PRJ 11410</c:v>
                </c:pt>
                <c:pt idx="6">
                  <c:v>Programa</c:v>
                </c:pt>
              </c:strCache>
            </c:strRef>
          </c:cat>
          <c:val>
            <c:numRef>
              <c:f>Gráficos!$B$61:$B$68</c:f>
              <c:numCache>
                <c:formatCode>General</c:formatCode>
                <c:ptCount val="7"/>
                <c:pt idx="0">
                  <c:v>1</c:v>
                </c:pt>
                <c:pt idx="1">
                  <c:v>1</c:v>
                </c:pt>
                <c:pt idx="2">
                  <c:v>1</c:v>
                </c:pt>
                <c:pt idx="3">
                  <c:v>1</c:v>
                </c:pt>
                <c:pt idx="4">
                  <c:v>1</c:v>
                </c:pt>
                <c:pt idx="5">
                  <c:v>1</c:v>
                </c:pt>
                <c:pt idx="6">
                  <c:v>2</c:v>
                </c:pt>
              </c:numCache>
            </c:numRef>
          </c:val>
          <c:extLst>
            <c:ext xmlns:c16="http://schemas.microsoft.com/office/drawing/2014/chart" uri="{C3380CC4-5D6E-409C-BE32-E72D297353CC}">
              <c16:uniqueId val="{00000001-05E6-4ED9-AFA7-F3E32CAFE2FD}"/>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[VOIP - Planilha de Pendências v20160215.xlsx]Gráficos!Tabela dinâmica1</c:name>
    <c:fmtId val="-1"/>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mn-lt"/>
                <a:ea typeface="+mn-ea"/>
                <a:cs typeface="+mn-cs"/>
              </a:defRPr>
            </a:pPr>
            <a:r>
              <a:rPr lang="pt-BR" sz="1100" b="1" i="0" baseline="0" dirty="0">
                <a:effectLst/>
              </a:rPr>
              <a:t>Programa VOIP - Pendências por Projeto</a:t>
            </a:r>
          </a:p>
          <a:p>
            <a:pPr marL="0" marR="0" indent="0" algn="ctr" defTabSz="914400" rtl="0" eaLnBrk="1" fontAlgn="auto" latinLnBrk="0" hangingPunct="1">
              <a:lnSpc>
                <a:spcPct val="100000"/>
              </a:lnSpc>
              <a:spcBef>
                <a:spcPts val="0"/>
              </a:spcBef>
              <a:spcAft>
                <a:spcPts val="0"/>
              </a:spcAft>
              <a:buClrTx/>
              <a:buSzTx/>
              <a:buFontTx/>
              <a:buNone/>
              <a:tabLst/>
              <a:defRPr sz="1100">
                <a:solidFill>
                  <a:sysClr val="windowText" lastClr="000000"/>
                </a:solidFill>
              </a:defRPr>
            </a:pPr>
            <a:r>
              <a:rPr lang="en-US" sz="1000" b="1" i="0" baseline="0" dirty="0" err="1">
                <a:effectLst/>
              </a:rPr>
              <a:t>Posição</a:t>
            </a:r>
            <a:r>
              <a:rPr lang="en-US" sz="1000" b="1" i="0" baseline="0" dirty="0">
                <a:effectLst/>
              </a:rPr>
              <a:t> </a:t>
            </a:r>
            <a:r>
              <a:rPr lang="en-US" sz="1000" b="1" i="0" baseline="0" dirty="0" err="1">
                <a:effectLst/>
              </a:rPr>
              <a:t>em</a:t>
            </a:r>
            <a:r>
              <a:rPr lang="en-US" sz="1000" b="1" i="0" baseline="0" dirty="0">
                <a:effectLst/>
              </a:rPr>
              <a:t> </a:t>
            </a:r>
            <a:r>
              <a:rPr lang="en-US" sz="1000" b="1" i="0" baseline="0" dirty="0" smtClean="0">
                <a:effectLst/>
              </a:rPr>
              <a:t>15/02/16</a:t>
            </a:r>
            <a:endParaRPr lang="pt-BR" sz="1000" dirty="0">
              <a:effectLst/>
            </a:endParaRPr>
          </a:p>
        </c:rich>
      </c:tx>
      <c:layout>
        <c:manualLayout>
          <c:xMode val="edge"/>
          <c:yMode val="edge"/>
          <c:x val="0.22626123296818582"/>
          <c:y val="1.9984436210204761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mn-lt"/>
              <a:ea typeface="+mn-ea"/>
              <a:cs typeface="+mn-cs"/>
            </a:defRPr>
          </a:pPr>
          <a:endParaRPr lang="pt-BR"/>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2"/>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3"/>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4"/>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5"/>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6"/>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7"/>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8"/>
        <c:marker>
          <c:symbol val="none"/>
        </c:marker>
      </c:pivotFmt>
      <c:pivotFmt>
        <c:idx val="69"/>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4"/>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6"/>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7"/>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668199420127062"/>
          <c:y val="0.21827366178534643"/>
          <c:w val="0.80578128327266463"/>
          <c:h val="0.50967463710000005"/>
        </c:manualLayout>
      </c:layout>
      <c:barChart>
        <c:barDir val="col"/>
        <c:grouping val="clustered"/>
        <c:varyColors val="0"/>
        <c:ser>
          <c:idx val="0"/>
          <c:order val="0"/>
          <c:tx>
            <c:strRef>
              <c:f>Gráficos!$B$3:$B$5</c:f>
              <c:strCache>
                <c:ptCount val="1"/>
                <c:pt idx="0">
                  <c:v>Aberta - No prazo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Gráficos!$A$6:$A$13</c:f>
              <c:strCache>
                <c:ptCount val="7"/>
                <c:pt idx="0">
                  <c:v>Programa</c:v>
                </c:pt>
                <c:pt idx="1">
                  <c:v>PRJ 11410</c:v>
                </c:pt>
                <c:pt idx="2">
                  <c:v>PRJ 11253</c:v>
                </c:pt>
                <c:pt idx="3">
                  <c:v>PRJ 11194</c:v>
                </c:pt>
                <c:pt idx="4">
                  <c:v>PRJ 11254</c:v>
                </c:pt>
                <c:pt idx="5">
                  <c:v>PRJ 11261</c:v>
                </c:pt>
                <c:pt idx="6">
                  <c:v>PRJ 11191</c:v>
                </c:pt>
              </c:strCache>
            </c:strRef>
          </c:cat>
          <c:val>
            <c:numRef>
              <c:f>Gráficos!$B$6:$B$13</c:f>
              <c:numCache>
                <c:formatCode>General</c:formatCode>
                <c:ptCount val="7"/>
                <c:pt idx="0">
                  <c:v>1</c:v>
                </c:pt>
                <c:pt idx="1">
                  <c:v>1</c:v>
                </c:pt>
                <c:pt idx="2">
                  <c:v>1</c:v>
                </c:pt>
                <c:pt idx="3">
                  <c:v>1</c:v>
                </c:pt>
                <c:pt idx="4">
                  <c:v>1</c:v>
                </c:pt>
                <c:pt idx="5">
                  <c:v>1</c:v>
                </c:pt>
                <c:pt idx="6">
                  <c:v>1</c:v>
                </c:pt>
              </c:numCache>
            </c:numRef>
          </c:val>
          <c:extLst>
            <c:ext xmlns:c16="http://schemas.microsoft.com/office/drawing/2014/chart" uri="{C3380CC4-5D6E-409C-BE32-E72D297353CC}">
              <c16:uniqueId val="{00000000-079A-4195-B46D-16C0E6D41438}"/>
            </c:ext>
          </c:extLst>
        </c:ser>
        <c:ser>
          <c:idx val="1"/>
          <c:order val="1"/>
          <c:tx>
            <c:strRef>
              <c:f>Gráficos!$C$3:$C$5</c:f>
              <c:strCache>
                <c:ptCount val="1"/>
                <c:pt idx="0">
                  <c:v>Aberta - Com atraso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Gráficos!$A$6:$A$13</c:f>
              <c:strCache>
                <c:ptCount val="7"/>
                <c:pt idx="0">
                  <c:v>Programa</c:v>
                </c:pt>
                <c:pt idx="1">
                  <c:v>PRJ 11410</c:v>
                </c:pt>
                <c:pt idx="2">
                  <c:v>PRJ 11253</c:v>
                </c:pt>
                <c:pt idx="3">
                  <c:v>PRJ 11194</c:v>
                </c:pt>
                <c:pt idx="4">
                  <c:v>PRJ 11254</c:v>
                </c:pt>
                <c:pt idx="5">
                  <c:v>PRJ 11261</c:v>
                </c:pt>
                <c:pt idx="6">
                  <c:v>PRJ 11191</c:v>
                </c:pt>
              </c:strCache>
            </c:strRef>
          </c:cat>
          <c:val>
            <c:numRef>
              <c:f>Gráficos!$C$6:$C$13</c:f>
              <c:numCache>
                <c:formatCode>General</c:formatCode>
                <c:ptCount val="7"/>
                <c:pt idx="0">
                  <c:v>1</c:v>
                </c:pt>
              </c:numCache>
            </c:numRef>
          </c:val>
          <c:extLst>
            <c:ext xmlns:c16="http://schemas.microsoft.com/office/drawing/2014/chart" uri="{C3380CC4-5D6E-409C-BE32-E72D297353CC}">
              <c16:uniqueId val="{00000001-079A-4195-B46D-16C0E6D41438}"/>
            </c:ext>
          </c:extLst>
        </c:ser>
        <c:dLbls>
          <c:dLblPos val="ctr"/>
          <c:showLegendKey val="0"/>
          <c:showVal val="1"/>
          <c:showCatName val="0"/>
          <c:showSerName val="0"/>
          <c:showPercent val="0"/>
          <c:showBubbleSize val="0"/>
        </c:dLbls>
        <c:gapWidth val="150"/>
        <c:axId val="390921624"/>
        <c:axId val="390922408"/>
      </c:barChart>
      <c:catAx>
        <c:axId val="390921624"/>
        <c:scaling>
          <c:orientation val="minMax"/>
        </c:scaling>
        <c:delete val="0"/>
        <c:axPos val="b"/>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390922408"/>
        <c:crosses val="autoZero"/>
        <c:auto val="1"/>
        <c:lblAlgn val="ctr"/>
        <c:lblOffset val="100"/>
        <c:noMultiLvlLbl val="0"/>
      </c:catAx>
      <c:valAx>
        <c:axId val="390922408"/>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390921624"/>
        <c:crosses val="autoZero"/>
        <c:crossBetween val="between"/>
        <c:majorUnit val="20"/>
      </c:valAx>
      <c:spPr>
        <a:noFill/>
        <a:ln>
          <a:noFill/>
        </a:ln>
        <a:effectLst/>
      </c:spPr>
    </c:plotArea>
    <c:legend>
      <c:legendPos val="r"/>
      <c:layout>
        <c:manualLayout>
          <c:xMode val="edge"/>
          <c:yMode val="edge"/>
          <c:x val="0.6650229703106082"/>
          <c:y val="0.29230313027654103"/>
          <c:w val="0.31424229228702755"/>
          <c:h val="0.179495473123886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legend>
    <c:plotVisOnly val="1"/>
    <c:dispBlanksAs val="gap"/>
    <c:showDLblsOverMax val="0"/>
  </c:chart>
  <c:spPr>
    <a:noFill/>
    <a:ln w="9525" cap="flat" cmpd="sng" algn="ctr">
      <a:noFill/>
      <a:prstDash val="solid"/>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pivotSource>
    <c:name>[VOIP - Planilha de Pendências v20160215.xlsx]Gráficos!Tabela dinâmica8</c:name>
    <c:fmtId val="-1"/>
  </c:pivotSource>
  <c:chart>
    <c:title>
      <c:tx>
        <c:rich>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pt-BR" sz="1200" b="1" i="0" baseline="0" dirty="0" smtClean="0">
                <a:effectLst/>
              </a:rPr>
              <a:t>Projeto XPTO</a:t>
            </a:r>
          </a:p>
          <a:p>
            <a:pPr>
              <a:defRPr sz="1200"/>
            </a:pPr>
            <a:r>
              <a:rPr lang="pt-BR" sz="1200" b="1" i="0" baseline="0" dirty="0" smtClean="0">
                <a:effectLst/>
              </a:rPr>
              <a:t>Respostas </a:t>
            </a:r>
            <a:r>
              <a:rPr lang="pt-BR" sz="1200" b="1" i="0" baseline="0" dirty="0">
                <a:effectLst/>
              </a:rPr>
              <a:t>em Análise - SLA de 3 </a:t>
            </a:r>
            <a:r>
              <a:rPr lang="pt-BR" sz="1200" b="1" i="0" baseline="0" dirty="0" smtClean="0">
                <a:effectLst/>
              </a:rPr>
              <a:t>dias não cumprido</a:t>
            </a:r>
            <a:endParaRPr lang="pt-BR" sz="1200" dirty="0">
              <a:effectLst/>
            </a:endParaRPr>
          </a:p>
          <a:p>
            <a:pPr>
              <a:defRPr sz="1200"/>
            </a:pPr>
            <a:r>
              <a:rPr lang="pt-BR" sz="900" b="1" i="0" baseline="0" dirty="0">
                <a:effectLst/>
              </a:rPr>
              <a:t>Posição </a:t>
            </a:r>
            <a:r>
              <a:rPr lang="pt-BR" sz="900" b="1" i="0" baseline="0" dirty="0" err="1" smtClean="0">
                <a:effectLst/>
              </a:rPr>
              <a:t>dd</a:t>
            </a:r>
            <a:r>
              <a:rPr lang="pt-BR" sz="900" b="1" i="0" baseline="0" dirty="0" smtClean="0">
                <a:effectLst/>
              </a:rPr>
              <a:t>/mm/</a:t>
            </a:r>
            <a:r>
              <a:rPr lang="pt-BR" sz="900" b="1" i="0" baseline="0" dirty="0" err="1" smtClean="0">
                <a:effectLst/>
              </a:rPr>
              <a:t>aaaa</a:t>
            </a:r>
            <a:endParaRPr lang="pt-BR" sz="900" dirty="0">
              <a:effectLst/>
            </a:endParaRPr>
          </a:p>
        </c:rich>
      </c:tx>
      <c:layout>
        <c:manualLayout>
          <c:xMode val="edge"/>
          <c:yMode val="edge"/>
          <c:x val="0.13523245516365512"/>
          <c:y val="4.313943618072457E-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pt-BR"/>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pivotFmt>
      <c:pivotFmt>
        <c:idx val="11"/>
        <c:spPr>
          <a:solidFill>
            <a:schemeClr val="accent2"/>
          </a:solidFill>
          <a:ln>
            <a:noFill/>
          </a:ln>
          <a:effectLst/>
        </c:spPr>
        <c:marker>
          <c:symbol val="none"/>
        </c:marker>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dLbl>
          <c:idx val="0"/>
          <c:layout>
            <c:manualLayout>
              <c:x val="-3.8647331234407931E-3"/>
              <c:y val="-8.5543866380236399E-17"/>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pivotFmt>
      <c:pivotFmt>
        <c:idx val="15"/>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none"/>
        </c:marker>
      </c:pivotFmt>
      <c:pivotFmt>
        <c:idx val="17"/>
        <c:spPr>
          <a:solidFill>
            <a:schemeClr val="accent2"/>
          </a:solidFill>
          <a:ln>
            <a:noFill/>
          </a:ln>
          <a:effectLst/>
        </c:spPr>
        <c:marker>
          <c:symbol val="none"/>
        </c:marker>
      </c:pivotFmt>
      <c:pivotFmt>
        <c:idx val="18"/>
        <c:spPr>
          <a:solidFill>
            <a:schemeClr val="accent2"/>
          </a:solidFill>
          <a:ln>
            <a:noFill/>
          </a:ln>
          <a:effectLst/>
        </c:spPr>
        <c:marker>
          <c:symbol val="none"/>
        </c:marker>
      </c:pivotFmt>
      <c:pivotFmt>
        <c:idx val="19"/>
        <c:spPr>
          <a:solidFill>
            <a:schemeClr val="accent2"/>
          </a:solidFill>
          <a:ln>
            <a:noFill/>
          </a:ln>
          <a:effectLst/>
        </c:spPr>
        <c:marker>
          <c:symbol val="none"/>
        </c:marker>
      </c:pivotFmt>
      <c:pivotFmt>
        <c:idx val="20"/>
        <c:spPr>
          <a:solidFill>
            <a:schemeClr val="accent2"/>
          </a:solidFill>
          <a:ln>
            <a:noFill/>
          </a:ln>
          <a:effectLst/>
        </c:spPr>
        <c:marker>
          <c:symbol val="none"/>
        </c:marker>
      </c:pivotFmt>
      <c:pivotFmt>
        <c:idx val="21"/>
        <c:spPr>
          <a:solidFill>
            <a:schemeClr val="accent2"/>
          </a:solidFill>
          <a:ln>
            <a:noFill/>
          </a:ln>
          <a:effectLst/>
        </c:spPr>
        <c:marker>
          <c:symbol val="none"/>
        </c:marker>
      </c:pivotFmt>
      <c:pivotFmt>
        <c:idx val="22"/>
        <c:spPr>
          <a:solidFill>
            <a:schemeClr val="accent2"/>
          </a:solidFill>
          <a:ln>
            <a:noFill/>
          </a:ln>
          <a:effectLst/>
        </c:spPr>
        <c:marker>
          <c:symbol val="none"/>
        </c:marker>
      </c:pivotFmt>
      <c:pivotFmt>
        <c:idx val="23"/>
        <c:spPr>
          <a:solidFill>
            <a:schemeClr val="accent2"/>
          </a:solidFill>
          <a:ln>
            <a:noFill/>
          </a:ln>
          <a:effectLst/>
        </c:spPr>
        <c:marker>
          <c:symbol val="none"/>
        </c:marker>
      </c:pivotFmt>
      <c:pivotFmt>
        <c:idx val="24"/>
        <c:spPr>
          <a:solidFill>
            <a:schemeClr val="accent2"/>
          </a:solidFill>
          <a:ln>
            <a:noFill/>
          </a:ln>
          <a:effectLst/>
        </c:spPr>
        <c:marker>
          <c:symbol val="none"/>
        </c:marker>
      </c:pivotFmt>
      <c:pivotFmt>
        <c:idx val="25"/>
        <c:spPr>
          <a:solidFill>
            <a:schemeClr val="accent2"/>
          </a:solidFill>
          <a:ln>
            <a:noFill/>
          </a:ln>
          <a:effectLst/>
        </c:spPr>
        <c:marker>
          <c:symbol val="none"/>
        </c:marker>
      </c:pivotFmt>
      <c:pivotFmt>
        <c:idx val="26"/>
        <c:spPr>
          <a:solidFill>
            <a:schemeClr val="accent2"/>
          </a:solidFill>
          <a:ln>
            <a:noFill/>
          </a:ln>
          <a:effectLst/>
        </c:spPr>
        <c:marker>
          <c:symbol val="none"/>
        </c:marker>
      </c:pivotFmt>
      <c:pivotFmt>
        <c:idx val="27"/>
        <c:spPr>
          <a:solidFill>
            <a:schemeClr val="accent2"/>
          </a:solidFill>
          <a:ln>
            <a:noFill/>
          </a:ln>
          <a:effectLst/>
        </c:spPr>
        <c:marker>
          <c:symbol val="none"/>
        </c:marker>
      </c:pivotFmt>
    </c:pivotFmts>
    <c:plotArea>
      <c:layout>
        <c:manualLayout>
          <c:layoutTarget val="inner"/>
          <c:xMode val="edge"/>
          <c:yMode val="edge"/>
          <c:x val="0.1164944770899304"/>
          <c:y val="0.46007578159645435"/>
          <c:w val="0.86051621164118253"/>
          <c:h val="0.41369895828779002"/>
        </c:manualLayout>
      </c:layout>
      <c:barChart>
        <c:barDir val="bar"/>
        <c:grouping val="clustered"/>
        <c:varyColors val="0"/>
        <c:ser>
          <c:idx val="0"/>
          <c:order val="0"/>
          <c:tx>
            <c:strRef>
              <c:f>Gráficos!$B$187</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Gráficos!$A$188:$A$190</c:f>
              <c:strCache>
                <c:ptCount val="2"/>
                <c:pt idx="0">
                  <c:v>Daniel Woolf</c:v>
                </c:pt>
                <c:pt idx="1">
                  <c:v>Edja Mattar</c:v>
                </c:pt>
              </c:strCache>
            </c:strRef>
          </c:cat>
          <c:val>
            <c:numRef>
              <c:f>Gráficos!$B$188:$B$190</c:f>
              <c:numCache>
                <c:formatCode>General</c:formatCode>
                <c:ptCount val="2"/>
                <c:pt idx="0">
                  <c:v>1</c:v>
                </c:pt>
                <c:pt idx="1">
                  <c:v>1</c:v>
                </c:pt>
              </c:numCache>
            </c:numRef>
          </c:val>
          <c:extLst>
            <c:ext xmlns:c16="http://schemas.microsoft.com/office/drawing/2014/chart" uri="{C3380CC4-5D6E-409C-BE32-E72D297353CC}">
              <c16:uniqueId val="{00000000-6B38-4BFE-ACFA-CACE43164E38}"/>
            </c:ext>
          </c:extLst>
        </c:ser>
        <c:dLbls>
          <c:showLegendKey val="0"/>
          <c:showVal val="1"/>
          <c:showCatName val="0"/>
          <c:showSerName val="0"/>
          <c:showPercent val="0"/>
          <c:showBubbleSize val="0"/>
        </c:dLbls>
        <c:gapWidth val="150"/>
        <c:axId val="459145632"/>
        <c:axId val="459150728"/>
      </c:barChart>
      <c:catAx>
        <c:axId val="459145632"/>
        <c:scaling>
          <c:orientation val="minMax"/>
        </c:scaling>
        <c:delete val="0"/>
        <c:axPos val="l"/>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459150728"/>
        <c:crosses val="autoZero"/>
        <c:auto val="1"/>
        <c:lblAlgn val="ctr"/>
        <c:lblOffset val="100"/>
        <c:noMultiLvlLbl val="0"/>
      </c:catAx>
      <c:valAx>
        <c:axId val="459150728"/>
        <c:scaling>
          <c:orientation val="minMax"/>
        </c:scaling>
        <c:delete val="0"/>
        <c:axPos val="b"/>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459145632"/>
        <c:crosses val="autoZero"/>
        <c:crossBetween val="between"/>
        <c:majorUnit val="1"/>
      </c:valAx>
      <c:spPr>
        <a:noFill/>
        <a:ln>
          <a:noFill/>
        </a:ln>
        <a:effectLst/>
      </c:spPr>
    </c:plotArea>
    <c:plotVisOnly val="1"/>
    <c:dispBlanksAs val="gap"/>
    <c:showDLblsOverMax val="0"/>
  </c:chart>
  <c:spPr>
    <a:noFill/>
    <a:ln w="9525" cap="flat" cmpd="sng" algn="ctr">
      <a:solidFill>
        <a:sysClr val="window" lastClr="FFFFFF">
          <a:hueOff val="0"/>
          <a:satOff val="0"/>
          <a:lumOff val="0"/>
        </a:sysClr>
      </a:solidFill>
      <a:prstDash val="solid"/>
    </a:ln>
    <a:effectLst/>
  </c:spPr>
  <c:txPr>
    <a:bodyPr/>
    <a:lstStyle/>
    <a:p>
      <a:pPr>
        <a:defRPr/>
      </a:pPr>
      <a:endParaRPr lang="pt-BR"/>
    </a:p>
  </c:txPr>
  <c:externalData r:id="rId4">
    <c:autoUpdate val="0"/>
  </c:externalData>
  <c:extLst>
    <c:ext xmlns:c14="http://schemas.microsoft.com/office/drawing/2007/8/2/chart" uri="{781A3756-C4B2-4CAC-9D66-4F8BD8637D16}">
      <c14:pivotOptions>
        <c14:dropZoneFilter val="1"/>
        <c14:dropZoneCatego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D4F297-A282-4AD8-9143-BF75F4B9A706}" type="doc">
      <dgm:prSet loTypeId="urn:microsoft.com/office/officeart/2005/8/layout/radial6" loCatId="relationship" qsTypeId="urn:microsoft.com/office/officeart/2005/8/quickstyle/simple1" qsCatId="simple" csTypeId="urn:microsoft.com/office/officeart/2005/8/colors/accent5_5" csCatId="accent5" phldr="1"/>
      <dgm:spPr/>
      <dgm:t>
        <a:bodyPr/>
        <a:lstStyle/>
        <a:p>
          <a:endParaRPr lang="pt-BR"/>
        </a:p>
      </dgm:t>
    </dgm:pt>
    <dgm:pt modelId="{F936D47F-F75B-4B8A-9B66-3D31D59D7C53}">
      <dgm:prSet phldrT="[Texto]"/>
      <dgm:spPr/>
      <dgm:t>
        <a:bodyPr/>
        <a:lstStyle/>
        <a:p>
          <a:r>
            <a:rPr lang="pt-BR" dirty="0" smtClean="0">
              <a:latin typeface="Simplon BP Regular" pitchFamily="2" charset="0"/>
            </a:rPr>
            <a:t>FMS</a:t>
          </a:r>
          <a:endParaRPr lang="pt-BR" dirty="0">
            <a:latin typeface="Simplon BP Regular" pitchFamily="2" charset="0"/>
          </a:endParaRPr>
        </a:p>
      </dgm:t>
    </dgm:pt>
    <dgm:pt modelId="{C1ED1626-E6B0-4E46-B0D1-20363ED3034D}" type="parTrans" cxnId="{9453A039-251E-4175-97FE-51A73E4A3469}">
      <dgm:prSet/>
      <dgm:spPr/>
      <dgm:t>
        <a:bodyPr/>
        <a:lstStyle/>
        <a:p>
          <a:endParaRPr lang="pt-BR">
            <a:latin typeface="Simplon BP Regular" pitchFamily="2" charset="0"/>
          </a:endParaRPr>
        </a:p>
      </dgm:t>
    </dgm:pt>
    <dgm:pt modelId="{D8CFC0D6-60E7-41A2-A5B4-7CC3F729EEE2}" type="sibTrans" cxnId="{9453A039-251E-4175-97FE-51A73E4A3469}">
      <dgm:prSet/>
      <dgm:spPr/>
      <dgm:t>
        <a:bodyPr/>
        <a:lstStyle/>
        <a:p>
          <a:endParaRPr lang="pt-BR">
            <a:latin typeface="Simplon BP Regular" pitchFamily="2" charset="0"/>
          </a:endParaRPr>
        </a:p>
      </dgm:t>
    </dgm:pt>
    <dgm:pt modelId="{E52CAC2C-AB3D-46DD-9F2B-537247046E0B}">
      <dgm:prSet phldrT="[Texto]"/>
      <dgm:spPr/>
      <dgm:t>
        <a:bodyPr/>
        <a:lstStyle/>
        <a:p>
          <a:r>
            <a:rPr lang="pt-BR" dirty="0" smtClean="0">
              <a:latin typeface="Simplon BP Regular" pitchFamily="2" charset="0"/>
            </a:rPr>
            <a:t>DIGITAL</a:t>
          </a:r>
          <a:endParaRPr lang="pt-BR" dirty="0">
            <a:latin typeface="Simplon BP Regular" pitchFamily="2" charset="0"/>
          </a:endParaRPr>
        </a:p>
      </dgm:t>
    </dgm:pt>
    <dgm:pt modelId="{1306554D-2D0A-4436-AE2E-22B3E5EC244E}" type="parTrans" cxnId="{60411C65-C664-49F8-8E0B-2F06CB8CB6F7}">
      <dgm:prSet/>
      <dgm:spPr/>
      <dgm:t>
        <a:bodyPr/>
        <a:lstStyle/>
        <a:p>
          <a:endParaRPr lang="pt-BR">
            <a:latin typeface="Simplon BP Regular" pitchFamily="2" charset="0"/>
          </a:endParaRPr>
        </a:p>
      </dgm:t>
    </dgm:pt>
    <dgm:pt modelId="{C1871812-F4A6-4515-8676-C5B2743538AD}" type="sibTrans" cxnId="{60411C65-C664-49F8-8E0B-2F06CB8CB6F7}">
      <dgm:prSet/>
      <dgm:spPr/>
      <dgm:t>
        <a:bodyPr/>
        <a:lstStyle/>
        <a:p>
          <a:endParaRPr lang="pt-BR">
            <a:latin typeface="Simplon BP Regular" pitchFamily="2" charset="0"/>
          </a:endParaRPr>
        </a:p>
      </dgm:t>
    </dgm:pt>
    <dgm:pt modelId="{4E49F4DF-0482-4AD7-B6A2-473A84C40427}">
      <dgm:prSet phldrT="[Texto]"/>
      <dgm:spPr/>
      <dgm:t>
        <a:bodyPr/>
        <a:lstStyle/>
        <a:p>
          <a:r>
            <a:rPr lang="pt-BR" dirty="0" smtClean="0">
              <a:latin typeface="Simplon BP Regular" pitchFamily="2" charset="0"/>
            </a:rPr>
            <a:t>CRÉDITO</a:t>
          </a:r>
          <a:endParaRPr lang="pt-BR" dirty="0">
            <a:latin typeface="Simplon BP Regular" pitchFamily="2" charset="0"/>
          </a:endParaRPr>
        </a:p>
      </dgm:t>
    </dgm:pt>
    <dgm:pt modelId="{ACBADD78-8D96-4BB7-80C6-FAD0C19D3F95}" type="parTrans" cxnId="{FBC15B3A-DE17-4B11-9375-4C4F2D869CC9}">
      <dgm:prSet/>
      <dgm:spPr/>
      <dgm:t>
        <a:bodyPr/>
        <a:lstStyle/>
        <a:p>
          <a:endParaRPr lang="pt-BR">
            <a:latin typeface="Simplon BP Regular" pitchFamily="2" charset="0"/>
          </a:endParaRPr>
        </a:p>
      </dgm:t>
    </dgm:pt>
    <dgm:pt modelId="{9423712B-6F7F-4AF3-BA06-444D9F7F8D31}" type="sibTrans" cxnId="{FBC15B3A-DE17-4B11-9375-4C4F2D869CC9}">
      <dgm:prSet/>
      <dgm:spPr/>
      <dgm:t>
        <a:bodyPr/>
        <a:lstStyle/>
        <a:p>
          <a:endParaRPr lang="pt-BR">
            <a:latin typeface="Simplon BP Regular" pitchFamily="2" charset="0"/>
          </a:endParaRPr>
        </a:p>
      </dgm:t>
    </dgm:pt>
    <dgm:pt modelId="{5D5338F0-2120-4F5A-B37E-7EDA7B42EBC0}">
      <dgm:prSet phldrT="[Texto]"/>
      <dgm:spPr/>
      <dgm:t>
        <a:bodyPr/>
        <a:lstStyle/>
        <a:p>
          <a:r>
            <a:rPr lang="pt-BR" dirty="0" smtClean="0">
              <a:latin typeface="Simplon BP Regular" pitchFamily="2" charset="0"/>
            </a:rPr>
            <a:t>SEGINF</a:t>
          </a:r>
          <a:endParaRPr lang="pt-BR" dirty="0">
            <a:latin typeface="Simplon BP Regular" pitchFamily="2" charset="0"/>
          </a:endParaRPr>
        </a:p>
      </dgm:t>
    </dgm:pt>
    <dgm:pt modelId="{94A26CD1-01B6-481C-8D91-E6A41635536E}" type="parTrans" cxnId="{32617C68-993D-48C2-8D71-34D73AFCD2EC}">
      <dgm:prSet/>
      <dgm:spPr/>
      <dgm:t>
        <a:bodyPr/>
        <a:lstStyle/>
        <a:p>
          <a:endParaRPr lang="pt-BR">
            <a:latin typeface="Simplon BP Regular" pitchFamily="2" charset="0"/>
          </a:endParaRPr>
        </a:p>
      </dgm:t>
    </dgm:pt>
    <dgm:pt modelId="{199765E0-0730-43B0-8A6D-EDB545F937D1}" type="sibTrans" cxnId="{32617C68-993D-48C2-8D71-34D73AFCD2EC}">
      <dgm:prSet/>
      <dgm:spPr/>
      <dgm:t>
        <a:bodyPr/>
        <a:lstStyle/>
        <a:p>
          <a:endParaRPr lang="pt-BR">
            <a:latin typeface="Simplon BP Regular" pitchFamily="2" charset="0"/>
          </a:endParaRPr>
        </a:p>
      </dgm:t>
    </dgm:pt>
    <dgm:pt modelId="{71E3A58F-3C6C-421A-AD6E-3C398757EDB9}">
      <dgm:prSet phldrT="[Texto]"/>
      <dgm:spPr/>
      <dgm:t>
        <a:bodyPr/>
        <a:lstStyle/>
        <a:p>
          <a:r>
            <a:rPr lang="pt-BR" dirty="0" smtClean="0">
              <a:latin typeface="Simplon BP Regular" pitchFamily="2" charset="0"/>
            </a:rPr>
            <a:t>JEC</a:t>
          </a:r>
          <a:endParaRPr lang="pt-BR" dirty="0">
            <a:latin typeface="Simplon BP Regular" pitchFamily="2" charset="0"/>
          </a:endParaRPr>
        </a:p>
      </dgm:t>
    </dgm:pt>
    <dgm:pt modelId="{751C5216-7E39-4FAA-9F68-B5C6A3E04840}" type="parTrans" cxnId="{5C0D7E80-CFD9-4CA5-99D5-731CB48F9F50}">
      <dgm:prSet/>
      <dgm:spPr/>
      <dgm:t>
        <a:bodyPr/>
        <a:lstStyle/>
        <a:p>
          <a:endParaRPr lang="pt-BR">
            <a:latin typeface="Simplon BP Regular" pitchFamily="2" charset="0"/>
          </a:endParaRPr>
        </a:p>
      </dgm:t>
    </dgm:pt>
    <dgm:pt modelId="{E7D97A82-E4D6-49A1-A9E3-A44C16AB4FA5}" type="sibTrans" cxnId="{5C0D7E80-CFD9-4CA5-99D5-731CB48F9F50}">
      <dgm:prSet/>
      <dgm:spPr/>
      <dgm:t>
        <a:bodyPr/>
        <a:lstStyle/>
        <a:p>
          <a:endParaRPr lang="pt-BR">
            <a:latin typeface="Simplon BP Regular" pitchFamily="2" charset="0"/>
          </a:endParaRPr>
        </a:p>
      </dgm:t>
    </dgm:pt>
    <dgm:pt modelId="{FDF8DB47-362D-48B8-B69C-1603389C3404}">
      <dgm:prSet phldrT="[Texto]"/>
      <dgm:spPr/>
      <dgm:t>
        <a:bodyPr/>
        <a:lstStyle/>
        <a:p>
          <a:r>
            <a:rPr lang="pt-BR" dirty="0" smtClean="0">
              <a:latin typeface="Simplon BP Regular" pitchFamily="2" charset="0"/>
            </a:rPr>
            <a:t>ATIVAÇÂO</a:t>
          </a:r>
          <a:endParaRPr lang="pt-BR" dirty="0">
            <a:latin typeface="Simplon BP Regular" pitchFamily="2" charset="0"/>
          </a:endParaRPr>
        </a:p>
      </dgm:t>
    </dgm:pt>
    <dgm:pt modelId="{9E4AE0B9-2D88-4B70-95D6-22DFACDB9BC8}" type="parTrans" cxnId="{8DB98C54-E1C5-4D23-BF3A-6807E2266D40}">
      <dgm:prSet/>
      <dgm:spPr/>
      <dgm:t>
        <a:bodyPr/>
        <a:lstStyle/>
        <a:p>
          <a:endParaRPr lang="pt-BR">
            <a:latin typeface="Simplon BP Regular" pitchFamily="2" charset="0"/>
          </a:endParaRPr>
        </a:p>
      </dgm:t>
    </dgm:pt>
    <dgm:pt modelId="{0E76E23F-6BFC-4C2B-AB5C-C5F0F0CFF447}" type="sibTrans" cxnId="{8DB98C54-E1C5-4D23-BF3A-6807E2266D40}">
      <dgm:prSet/>
      <dgm:spPr/>
      <dgm:t>
        <a:bodyPr/>
        <a:lstStyle/>
        <a:p>
          <a:endParaRPr lang="pt-BR">
            <a:latin typeface="Simplon BP Regular" pitchFamily="2" charset="0"/>
          </a:endParaRPr>
        </a:p>
      </dgm:t>
    </dgm:pt>
    <dgm:pt modelId="{C64569F0-1A2D-4C33-96CC-015E9ABC785E}">
      <dgm:prSet phldrT="[Texto]"/>
      <dgm:spPr/>
      <dgm:t>
        <a:bodyPr/>
        <a:lstStyle/>
        <a:p>
          <a:r>
            <a:rPr lang="pt-BR" dirty="0" smtClean="0">
              <a:latin typeface="Simplon BP Regular" pitchFamily="2" charset="0"/>
            </a:rPr>
            <a:t>VENDAS</a:t>
          </a:r>
          <a:endParaRPr lang="pt-BR" dirty="0">
            <a:latin typeface="Simplon BP Regular" pitchFamily="2" charset="0"/>
          </a:endParaRPr>
        </a:p>
      </dgm:t>
    </dgm:pt>
    <dgm:pt modelId="{23067318-3473-4F23-84B6-37D2D9FF9442}" type="parTrans" cxnId="{BF343A4A-03F2-4F0A-97DA-ACD253A58AF0}">
      <dgm:prSet/>
      <dgm:spPr/>
      <dgm:t>
        <a:bodyPr/>
        <a:lstStyle/>
        <a:p>
          <a:endParaRPr lang="pt-BR">
            <a:latin typeface="Simplon BP Regular" pitchFamily="2" charset="0"/>
          </a:endParaRPr>
        </a:p>
      </dgm:t>
    </dgm:pt>
    <dgm:pt modelId="{599767DF-094F-44C6-870D-80DDE759D57A}" type="sibTrans" cxnId="{BF343A4A-03F2-4F0A-97DA-ACD253A58AF0}">
      <dgm:prSet/>
      <dgm:spPr/>
      <dgm:t>
        <a:bodyPr/>
        <a:lstStyle/>
        <a:p>
          <a:endParaRPr lang="pt-BR">
            <a:latin typeface="Simplon BP Regular" pitchFamily="2" charset="0"/>
          </a:endParaRPr>
        </a:p>
      </dgm:t>
    </dgm:pt>
    <dgm:pt modelId="{56675002-99D3-4456-BB98-BAFEAB40E060}" type="pres">
      <dgm:prSet presAssocID="{60D4F297-A282-4AD8-9143-BF75F4B9A706}" presName="Name0" presStyleCnt="0">
        <dgm:presLayoutVars>
          <dgm:chMax val="1"/>
          <dgm:dir/>
          <dgm:animLvl val="ctr"/>
          <dgm:resizeHandles val="exact"/>
        </dgm:presLayoutVars>
      </dgm:prSet>
      <dgm:spPr/>
      <dgm:t>
        <a:bodyPr/>
        <a:lstStyle/>
        <a:p>
          <a:endParaRPr lang="pt-BR"/>
        </a:p>
      </dgm:t>
    </dgm:pt>
    <dgm:pt modelId="{769BA255-6875-4FC9-AC82-56BD39CABFE7}" type="pres">
      <dgm:prSet presAssocID="{F936D47F-F75B-4B8A-9B66-3D31D59D7C53}" presName="centerShape" presStyleLbl="node0" presStyleIdx="0" presStyleCnt="1"/>
      <dgm:spPr/>
      <dgm:t>
        <a:bodyPr/>
        <a:lstStyle/>
        <a:p>
          <a:endParaRPr lang="pt-BR"/>
        </a:p>
      </dgm:t>
    </dgm:pt>
    <dgm:pt modelId="{2B4CAB2E-1A0B-4830-9298-A4369C6FF292}" type="pres">
      <dgm:prSet presAssocID="{E52CAC2C-AB3D-46DD-9F2B-537247046E0B}" presName="node" presStyleLbl="node1" presStyleIdx="0" presStyleCnt="6">
        <dgm:presLayoutVars>
          <dgm:bulletEnabled val="1"/>
        </dgm:presLayoutVars>
      </dgm:prSet>
      <dgm:spPr/>
      <dgm:t>
        <a:bodyPr/>
        <a:lstStyle/>
        <a:p>
          <a:endParaRPr lang="pt-BR"/>
        </a:p>
      </dgm:t>
    </dgm:pt>
    <dgm:pt modelId="{42DE1284-C931-4DD4-9300-B062F7D8E6C1}" type="pres">
      <dgm:prSet presAssocID="{E52CAC2C-AB3D-46DD-9F2B-537247046E0B}" presName="dummy" presStyleCnt="0"/>
      <dgm:spPr/>
    </dgm:pt>
    <dgm:pt modelId="{F7024BFF-B69F-4885-A06C-A990A1EC162F}" type="pres">
      <dgm:prSet presAssocID="{C1871812-F4A6-4515-8676-C5B2743538AD}" presName="sibTrans" presStyleLbl="sibTrans2D1" presStyleIdx="0" presStyleCnt="6"/>
      <dgm:spPr/>
      <dgm:t>
        <a:bodyPr/>
        <a:lstStyle/>
        <a:p>
          <a:endParaRPr lang="pt-BR"/>
        </a:p>
      </dgm:t>
    </dgm:pt>
    <dgm:pt modelId="{8D551815-3B6C-4805-8952-F91BF108D8F5}" type="pres">
      <dgm:prSet presAssocID="{C64569F0-1A2D-4C33-96CC-015E9ABC785E}" presName="node" presStyleLbl="node1" presStyleIdx="1" presStyleCnt="6">
        <dgm:presLayoutVars>
          <dgm:bulletEnabled val="1"/>
        </dgm:presLayoutVars>
      </dgm:prSet>
      <dgm:spPr/>
      <dgm:t>
        <a:bodyPr/>
        <a:lstStyle/>
        <a:p>
          <a:endParaRPr lang="pt-BR"/>
        </a:p>
      </dgm:t>
    </dgm:pt>
    <dgm:pt modelId="{A45EE683-7A76-4220-BC10-AB36DF6639D8}" type="pres">
      <dgm:prSet presAssocID="{C64569F0-1A2D-4C33-96CC-015E9ABC785E}" presName="dummy" presStyleCnt="0"/>
      <dgm:spPr/>
    </dgm:pt>
    <dgm:pt modelId="{5B851C51-11B9-431E-9DFB-635E13DF604D}" type="pres">
      <dgm:prSet presAssocID="{599767DF-094F-44C6-870D-80DDE759D57A}" presName="sibTrans" presStyleLbl="sibTrans2D1" presStyleIdx="1" presStyleCnt="6"/>
      <dgm:spPr/>
      <dgm:t>
        <a:bodyPr/>
        <a:lstStyle/>
        <a:p>
          <a:endParaRPr lang="pt-BR"/>
        </a:p>
      </dgm:t>
    </dgm:pt>
    <dgm:pt modelId="{E96ED2BC-7F66-49BF-87BF-4063B76ECCE1}" type="pres">
      <dgm:prSet presAssocID="{FDF8DB47-362D-48B8-B69C-1603389C3404}" presName="node" presStyleLbl="node1" presStyleIdx="2" presStyleCnt="6">
        <dgm:presLayoutVars>
          <dgm:bulletEnabled val="1"/>
        </dgm:presLayoutVars>
      </dgm:prSet>
      <dgm:spPr/>
      <dgm:t>
        <a:bodyPr/>
        <a:lstStyle/>
        <a:p>
          <a:endParaRPr lang="pt-BR"/>
        </a:p>
      </dgm:t>
    </dgm:pt>
    <dgm:pt modelId="{ADC95EBA-CE0A-4CB3-B41C-67AD8C722E39}" type="pres">
      <dgm:prSet presAssocID="{FDF8DB47-362D-48B8-B69C-1603389C3404}" presName="dummy" presStyleCnt="0"/>
      <dgm:spPr/>
    </dgm:pt>
    <dgm:pt modelId="{23956C06-BCDF-4AF7-99D0-0999AEFFC186}" type="pres">
      <dgm:prSet presAssocID="{0E76E23F-6BFC-4C2B-AB5C-C5F0F0CFF447}" presName="sibTrans" presStyleLbl="sibTrans2D1" presStyleIdx="2" presStyleCnt="6"/>
      <dgm:spPr/>
      <dgm:t>
        <a:bodyPr/>
        <a:lstStyle/>
        <a:p>
          <a:endParaRPr lang="pt-BR"/>
        </a:p>
      </dgm:t>
    </dgm:pt>
    <dgm:pt modelId="{B97EF70B-6154-410F-985C-9C1FE38BB469}" type="pres">
      <dgm:prSet presAssocID="{4E49F4DF-0482-4AD7-B6A2-473A84C40427}" presName="node" presStyleLbl="node1" presStyleIdx="3" presStyleCnt="6">
        <dgm:presLayoutVars>
          <dgm:bulletEnabled val="1"/>
        </dgm:presLayoutVars>
      </dgm:prSet>
      <dgm:spPr/>
      <dgm:t>
        <a:bodyPr/>
        <a:lstStyle/>
        <a:p>
          <a:endParaRPr lang="pt-BR"/>
        </a:p>
      </dgm:t>
    </dgm:pt>
    <dgm:pt modelId="{45BE2194-074C-4914-8F81-C02BC87D70F5}" type="pres">
      <dgm:prSet presAssocID="{4E49F4DF-0482-4AD7-B6A2-473A84C40427}" presName="dummy" presStyleCnt="0"/>
      <dgm:spPr/>
    </dgm:pt>
    <dgm:pt modelId="{928964B4-47FD-4BCD-9DAE-27ED367659A6}" type="pres">
      <dgm:prSet presAssocID="{9423712B-6F7F-4AF3-BA06-444D9F7F8D31}" presName="sibTrans" presStyleLbl="sibTrans2D1" presStyleIdx="3" presStyleCnt="6"/>
      <dgm:spPr/>
      <dgm:t>
        <a:bodyPr/>
        <a:lstStyle/>
        <a:p>
          <a:endParaRPr lang="pt-BR"/>
        </a:p>
      </dgm:t>
    </dgm:pt>
    <dgm:pt modelId="{FAEA06C7-9021-4548-862C-93C9F1ADC6E4}" type="pres">
      <dgm:prSet presAssocID="{5D5338F0-2120-4F5A-B37E-7EDA7B42EBC0}" presName="node" presStyleLbl="node1" presStyleIdx="4" presStyleCnt="6">
        <dgm:presLayoutVars>
          <dgm:bulletEnabled val="1"/>
        </dgm:presLayoutVars>
      </dgm:prSet>
      <dgm:spPr/>
      <dgm:t>
        <a:bodyPr/>
        <a:lstStyle/>
        <a:p>
          <a:endParaRPr lang="pt-BR"/>
        </a:p>
      </dgm:t>
    </dgm:pt>
    <dgm:pt modelId="{DE2BB87E-DB82-432A-B391-455FF74776F3}" type="pres">
      <dgm:prSet presAssocID="{5D5338F0-2120-4F5A-B37E-7EDA7B42EBC0}" presName="dummy" presStyleCnt="0"/>
      <dgm:spPr/>
    </dgm:pt>
    <dgm:pt modelId="{C79B882E-7BAE-40E6-81B0-3918E9F61082}" type="pres">
      <dgm:prSet presAssocID="{199765E0-0730-43B0-8A6D-EDB545F937D1}" presName="sibTrans" presStyleLbl="sibTrans2D1" presStyleIdx="4" presStyleCnt="6"/>
      <dgm:spPr/>
      <dgm:t>
        <a:bodyPr/>
        <a:lstStyle/>
        <a:p>
          <a:endParaRPr lang="pt-BR"/>
        </a:p>
      </dgm:t>
    </dgm:pt>
    <dgm:pt modelId="{20365B38-D7BF-4500-88FE-AF174FA7A1EE}" type="pres">
      <dgm:prSet presAssocID="{71E3A58F-3C6C-421A-AD6E-3C398757EDB9}" presName="node" presStyleLbl="node1" presStyleIdx="5" presStyleCnt="6">
        <dgm:presLayoutVars>
          <dgm:bulletEnabled val="1"/>
        </dgm:presLayoutVars>
      </dgm:prSet>
      <dgm:spPr/>
      <dgm:t>
        <a:bodyPr/>
        <a:lstStyle/>
        <a:p>
          <a:endParaRPr lang="pt-BR"/>
        </a:p>
      </dgm:t>
    </dgm:pt>
    <dgm:pt modelId="{DC18B7DD-8167-447F-B833-5A34BBF1BC8A}" type="pres">
      <dgm:prSet presAssocID="{71E3A58F-3C6C-421A-AD6E-3C398757EDB9}" presName="dummy" presStyleCnt="0"/>
      <dgm:spPr/>
    </dgm:pt>
    <dgm:pt modelId="{7871B322-3BEE-4A39-A74E-0743729EF641}" type="pres">
      <dgm:prSet presAssocID="{E7D97A82-E4D6-49A1-A9E3-A44C16AB4FA5}" presName="sibTrans" presStyleLbl="sibTrans2D1" presStyleIdx="5" presStyleCnt="6"/>
      <dgm:spPr/>
      <dgm:t>
        <a:bodyPr/>
        <a:lstStyle/>
        <a:p>
          <a:endParaRPr lang="pt-BR"/>
        </a:p>
      </dgm:t>
    </dgm:pt>
  </dgm:ptLst>
  <dgm:cxnLst>
    <dgm:cxn modelId="{41607AD3-4271-40E2-B02C-0FE3DE91DEF3}" type="presOf" srcId="{E7D97A82-E4D6-49A1-A9E3-A44C16AB4FA5}" destId="{7871B322-3BEE-4A39-A74E-0743729EF641}" srcOrd="0" destOrd="0" presId="urn:microsoft.com/office/officeart/2005/8/layout/radial6"/>
    <dgm:cxn modelId="{9453A039-251E-4175-97FE-51A73E4A3469}" srcId="{60D4F297-A282-4AD8-9143-BF75F4B9A706}" destId="{F936D47F-F75B-4B8A-9B66-3D31D59D7C53}" srcOrd="0" destOrd="0" parTransId="{C1ED1626-E6B0-4E46-B0D1-20363ED3034D}" sibTransId="{D8CFC0D6-60E7-41A2-A5B4-7CC3F729EEE2}"/>
    <dgm:cxn modelId="{FBC15B3A-DE17-4B11-9375-4C4F2D869CC9}" srcId="{F936D47F-F75B-4B8A-9B66-3D31D59D7C53}" destId="{4E49F4DF-0482-4AD7-B6A2-473A84C40427}" srcOrd="3" destOrd="0" parTransId="{ACBADD78-8D96-4BB7-80C6-FAD0C19D3F95}" sibTransId="{9423712B-6F7F-4AF3-BA06-444D9F7F8D31}"/>
    <dgm:cxn modelId="{6D6E5C34-8EA5-43B2-8263-02F869BCA3FC}" type="presOf" srcId="{71E3A58F-3C6C-421A-AD6E-3C398757EDB9}" destId="{20365B38-D7BF-4500-88FE-AF174FA7A1EE}" srcOrd="0" destOrd="0" presId="urn:microsoft.com/office/officeart/2005/8/layout/radial6"/>
    <dgm:cxn modelId="{76A0308A-573C-4148-AD1A-87350AFE1474}" type="presOf" srcId="{FDF8DB47-362D-48B8-B69C-1603389C3404}" destId="{E96ED2BC-7F66-49BF-87BF-4063B76ECCE1}" srcOrd="0" destOrd="0" presId="urn:microsoft.com/office/officeart/2005/8/layout/radial6"/>
    <dgm:cxn modelId="{1E5EFE86-51ED-4C5D-A76B-F0AD706564C5}" type="presOf" srcId="{4E49F4DF-0482-4AD7-B6A2-473A84C40427}" destId="{B97EF70B-6154-410F-985C-9C1FE38BB469}" srcOrd="0" destOrd="0" presId="urn:microsoft.com/office/officeart/2005/8/layout/radial6"/>
    <dgm:cxn modelId="{7C6A59FD-B73C-4A7F-A8DA-108061F34E29}" type="presOf" srcId="{599767DF-094F-44C6-870D-80DDE759D57A}" destId="{5B851C51-11B9-431E-9DFB-635E13DF604D}" srcOrd="0" destOrd="0" presId="urn:microsoft.com/office/officeart/2005/8/layout/radial6"/>
    <dgm:cxn modelId="{BF343A4A-03F2-4F0A-97DA-ACD253A58AF0}" srcId="{F936D47F-F75B-4B8A-9B66-3D31D59D7C53}" destId="{C64569F0-1A2D-4C33-96CC-015E9ABC785E}" srcOrd="1" destOrd="0" parTransId="{23067318-3473-4F23-84B6-37D2D9FF9442}" sibTransId="{599767DF-094F-44C6-870D-80DDE759D57A}"/>
    <dgm:cxn modelId="{8163E862-F5D7-4501-9396-0323AD3D8051}" type="presOf" srcId="{60D4F297-A282-4AD8-9143-BF75F4B9A706}" destId="{56675002-99D3-4456-BB98-BAFEAB40E060}" srcOrd="0" destOrd="0" presId="urn:microsoft.com/office/officeart/2005/8/layout/radial6"/>
    <dgm:cxn modelId="{32617C68-993D-48C2-8D71-34D73AFCD2EC}" srcId="{F936D47F-F75B-4B8A-9B66-3D31D59D7C53}" destId="{5D5338F0-2120-4F5A-B37E-7EDA7B42EBC0}" srcOrd="4" destOrd="0" parTransId="{94A26CD1-01B6-481C-8D91-E6A41635536E}" sibTransId="{199765E0-0730-43B0-8A6D-EDB545F937D1}"/>
    <dgm:cxn modelId="{60411C65-C664-49F8-8E0B-2F06CB8CB6F7}" srcId="{F936D47F-F75B-4B8A-9B66-3D31D59D7C53}" destId="{E52CAC2C-AB3D-46DD-9F2B-537247046E0B}" srcOrd="0" destOrd="0" parTransId="{1306554D-2D0A-4436-AE2E-22B3E5EC244E}" sibTransId="{C1871812-F4A6-4515-8676-C5B2743538AD}"/>
    <dgm:cxn modelId="{7BDE5518-4673-4BDA-944F-677E5CB4DF9E}" type="presOf" srcId="{C64569F0-1A2D-4C33-96CC-015E9ABC785E}" destId="{8D551815-3B6C-4805-8952-F91BF108D8F5}" srcOrd="0" destOrd="0" presId="urn:microsoft.com/office/officeart/2005/8/layout/radial6"/>
    <dgm:cxn modelId="{E39A408E-A015-488C-A8CE-DF32E9C9A058}" type="presOf" srcId="{0E76E23F-6BFC-4C2B-AB5C-C5F0F0CFF447}" destId="{23956C06-BCDF-4AF7-99D0-0999AEFFC186}" srcOrd="0" destOrd="0" presId="urn:microsoft.com/office/officeart/2005/8/layout/radial6"/>
    <dgm:cxn modelId="{D0AF22CB-19CA-4573-B1A2-0D2136E153A7}" type="presOf" srcId="{E52CAC2C-AB3D-46DD-9F2B-537247046E0B}" destId="{2B4CAB2E-1A0B-4830-9298-A4369C6FF292}" srcOrd="0" destOrd="0" presId="urn:microsoft.com/office/officeart/2005/8/layout/radial6"/>
    <dgm:cxn modelId="{5C0D7E80-CFD9-4CA5-99D5-731CB48F9F50}" srcId="{F936D47F-F75B-4B8A-9B66-3D31D59D7C53}" destId="{71E3A58F-3C6C-421A-AD6E-3C398757EDB9}" srcOrd="5" destOrd="0" parTransId="{751C5216-7E39-4FAA-9F68-B5C6A3E04840}" sibTransId="{E7D97A82-E4D6-49A1-A9E3-A44C16AB4FA5}"/>
    <dgm:cxn modelId="{3824BCC1-829D-4EA8-B262-95AA683E9E35}" type="presOf" srcId="{9423712B-6F7F-4AF3-BA06-444D9F7F8D31}" destId="{928964B4-47FD-4BCD-9DAE-27ED367659A6}" srcOrd="0" destOrd="0" presId="urn:microsoft.com/office/officeart/2005/8/layout/radial6"/>
    <dgm:cxn modelId="{680E9ADA-8AFB-4F64-89B3-4655DA3D012B}" type="presOf" srcId="{5D5338F0-2120-4F5A-B37E-7EDA7B42EBC0}" destId="{FAEA06C7-9021-4548-862C-93C9F1ADC6E4}" srcOrd="0" destOrd="0" presId="urn:microsoft.com/office/officeart/2005/8/layout/radial6"/>
    <dgm:cxn modelId="{C9365660-84FF-4406-9DBE-7A97C582F982}" type="presOf" srcId="{199765E0-0730-43B0-8A6D-EDB545F937D1}" destId="{C79B882E-7BAE-40E6-81B0-3918E9F61082}" srcOrd="0" destOrd="0" presId="urn:microsoft.com/office/officeart/2005/8/layout/radial6"/>
    <dgm:cxn modelId="{2C88E4E2-4EC9-48A1-B3BF-AC9165287713}" type="presOf" srcId="{C1871812-F4A6-4515-8676-C5B2743538AD}" destId="{F7024BFF-B69F-4885-A06C-A990A1EC162F}" srcOrd="0" destOrd="0" presId="urn:microsoft.com/office/officeart/2005/8/layout/radial6"/>
    <dgm:cxn modelId="{8DB98C54-E1C5-4D23-BF3A-6807E2266D40}" srcId="{F936D47F-F75B-4B8A-9B66-3D31D59D7C53}" destId="{FDF8DB47-362D-48B8-B69C-1603389C3404}" srcOrd="2" destOrd="0" parTransId="{9E4AE0B9-2D88-4B70-95D6-22DFACDB9BC8}" sibTransId="{0E76E23F-6BFC-4C2B-AB5C-C5F0F0CFF447}"/>
    <dgm:cxn modelId="{12B18B2C-3971-471A-A75C-CB525A70C662}" type="presOf" srcId="{F936D47F-F75B-4B8A-9B66-3D31D59D7C53}" destId="{769BA255-6875-4FC9-AC82-56BD39CABFE7}" srcOrd="0" destOrd="0" presId="urn:microsoft.com/office/officeart/2005/8/layout/radial6"/>
    <dgm:cxn modelId="{D8AB9617-FD11-4F7A-9557-AD7E72575808}" type="presParOf" srcId="{56675002-99D3-4456-BB98-BAFEAB40E060}" destId="{769BA255-6875-4FC9-AC82-56BD39CABFE7}" srcOrd="0" destOrd="0" presId="urn:microsoft.com/office/officeart/2005/8/layout/radial6"/>
    <dgm:cxn modelId="{83579654-F3DC-413B-B232-CA2C95047D58}" type="presParOf" srcId="{56675002-99D3-4456-BB98-BAFEAB40E060}" destId="{2B4CAB2E-1A0B-4830-9298-A4369C6FF292}" srcOrd="1" destOrd="0" presId="urn:microsoft.com/office/officeart/2005/8/layout/radial6"/>
    <dgm:cxn modelId="{E34D74DF-B646-4BA3-8DF2-BE0DFAA453F5}" type="presParOf" srcId="{56675002-99D3-4456-BB98-BAFEAB40E060}" destId="{42DE1284-C931-4DD4-9300-B062F7D8E6C1}" srcOrd="2" destOrd="0" presId="urn:microsoft.com/office/officeart/2005/8/layout/radial6"/>
    <dgm:cxn modelId="{6884DB57-DA29-447F-BF30-DC1A254A7676}" type="presParOf" srcId="{56675002-99D3-4456-BB98-BAFEAB40E060}" destId="{F7024BFF-B69F-4885-A06C-A990A1EC162F}" srcOrd="3" destOrd="0" presId="urn:microsoft.com/office/officeart/2005/8/layout/radial6"/>
    <dgm:cxn modelId="{22C13B09-9F4D-44BD-9CD2-3C3DF37C56DE}" type="presParOf" srcId="{56675002-99D3-4456-BB98-BAFEAB40E060}" destId="{8D551815-3B6C-4805-8952-F91BF108D8F5}" srcOrd="4" destOrd="0" presId="urn:microsoft.com/office/officeart/2005/8/layout/radial6"/>
    <dgm:cxn modelId="{860220A6-626C-444E-975D-2A4F5F8CC5A0}" type="presParOf" srcId="{56675002-99D3-4456-BB98-BAFEAB40E060}" destId="{A45EE683-7A76-4220-BC10-AB36DF6639D8}" srcOrd="5" destOrd="0" presId="urn:microsoft.com/office/officeart/2005/8/layout/radial6"/>
    <dgm:cxn modelId="{B7C10C7E-EEC2-481B-BEC2-50863D756584}" type="presParOf" srcId="{56675002-99D3-4456-BB98-BAFEAB40E060}" destId="{5B851C51-11B9-431E-9DFB-635E13DF604D}" srcOrd="6" destOrd="0" presId="urn:microsoft.com/office/officeart/2005/8/layout/radial6"/>
    <dgm:cxn modelId="{204F7890-5CE2-4D6F-9026-5D12A62B0589}" type="presParOf" srcId="{56675002-99D3-4456-BB98-BAFEAB40E060}" destId="{E96ED2BC-7F66-49BF-87BF-4063B76ECCE1}" srcOrd="7" destOrd="0" presId="urn:microsoft.com/office/officeart/2005/8/layout/radial6"/>
    <dgm:cxn modelId="{417ED7B0-8F6A-49D9-9679-4EAE47062486}" type="presParOf" srcId="{56675002-99D3-4456-BB98-BAFEAB40E060}" destId="{ADC95EBA-CE0A-4CB3-B41C-67AD8C722E39}" srcOrd="8" destOrd="0" presId="urn:microsoft.com/office/officeart/2005/8/layout/radial6"/>
    <dgm:cxn modelId="{7CE25B1C-5026-4EE2-8EA1-CCB9A2AE7B13}" type="presParOf" srcId="{56675002-99D3-4456-BB98-BAFEAB40E060}" destId="{23956C06-BCDF-4AF7-99D0-0999AEFFC186}" srcOrd="9" destOrd="0" presId="urn:microsoft.com/office/officeart/2005/8/layout/radial6"/>
    <dgm:cxn modelId="{1A818FD6-1C58-4FD3-9990-9CDE5D4BBF60}" type="presParOf" srcId="{56675002-99D3-4456-BB98-BAFEAB40E060}" destId="{B97EF70B-6154-410F-985C-9C1FE38BB469}" srcOrd="10" destOrd="0" presId="urn:microsoft.com/office/officeart/2005/8/layout/radial6"/>
    <dgm:cxn modelId="{3FD36F28-7719-4E29-A447-C7971FDE74C9}" type="presParOf" srcId="{56675002-99D3-4456-BB98-BAFEAB40E060}" destId="{45BE2194-074C-4914-8F81-C02BC87D70F5}" srcOrd="11" destOrd="0" presId="urn:microsoft.com/office/officeart/2005/8/layout/radial6"/>
    <dgm:cxn modelId="{500BCFE6-4CCD-414C-BBC8-6E31DD977E78}" type="presParOf" srcId="{56675002-99D3-4456-BB98-BAFEAB40E060}" destId="{928964B4-47FD-4BCD-9DAE-27ED367659A6}" srcOrd="12" destOrd="0" presId="urn:microsoft.com/office/officeart/2005/8/layout/radial6"/>
    <dgm:cxn modelId="{93B7D665-23C7-4381-B1E8-6CD0EE0C77F1}" type="presParOf" srcId="{56675002-99D3-4456-BB98-BAFEAB40E060}" destId="{FAEA06C7-9021-4548-862C-93C9F1ADC6E4}" srcOrd="13" destOrd="0" presId="urn:microsoft.com/office/officeart/2005/8/layout/radial6"/>
    <dgm:cxn modelId="{C77AEA7F-0D1C-439F-9022-F7B0C9678E96}" type="presParOf" srcId="{56675002-99D3-4456-BB98-BAFEAB40E060}" destId="{DE2BB87E-DB82-432A-B391-455FF74776F3}" srcOrd="14" destOrd="0" presId="urn:microsoft.com/office/officeart/2005/8/layout/radial6"/>
    <dgm:cxn modelId="{252A6D98-18AE-4C45-9312-54384FF0507F}" type="presParOf" srcId="{56675002-99D3-4456-BB98-BAFEAB40E060}" destId="{C79B882E-7BAE-40E6-81B0-3918E9F61082}" srcOrd="15" destOrd="0" presId="urn:microsoft.com/office/officeart/2005/8/layout/radial6"/>
    <dgm:cxn modelId="{636A94BD-3CF7-42E2-99EE-4353B2CB9FE8}" type="presParOf" srcId="{56675002-99D3-4456-BB98-BAFEAB40E060}" destId="{20365B38-D7BF-4500-88FE-AF174FA7A1EE}" srcOrd="16" destOrd="0" presId="urn:microsoft.com/office/officeart/2005/8/layout/radial6"/>
    <dgm:cxn modelId="{6A4EA273-027D-4783-9C1E-2EFB4BB7D37B}" type="presParOf" srcId="{56675002-99D3-4456-BB98-BAFEAB40E060}" destId="{DC18B7DD-8167-447F-B833-5A34BBF1BC8A}" srcOrd="17" destOrd="0" presId="urn:microsoft.com/office/officeart/2005/8/layout/radial6"/>
    <dgm:cxn modelId="{4DA9DC7A-AF47-41B4-977D-F4092FAC7606}" type="presParOf" srcId="{56675002-99D3-4456-BB98-BAFEAB40E060}" destId="{7871B322-3BEE-4A39-A74E-0743729EF641}"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336337-2256-44E8-BEDF-0D21DDDF7D43}" type="doc">
      <dgm:prSet loTypeId="urn:microsoft.com/office/officeart/2005/8/layout/process3" loCatId="process" qsTypeId="urn:microsoft.com/office/officeart/2005/8/quickstyle/simple1" qsCatId="simple" csTypeId="urn:microsoft.com/office/officeart/2005/8/colors/accent6_4" csCatId="accent6" phldr="1"/>
      <dgm:spPr/>
      <dgm:t>
        <a:bodyPr/>
        <a:lstStyle/>
        <a:p>
          <a:endParaRPr lang="pt-BR"/>
        </a:p>
      </dgm:t>
    </dgm:pt>
    <dgm:pt modelId="{C2C72F27-2098-4705-897B-44A484D71828}">
      <dgm:prSet phldrT="[Texto]"/>
      <dgm:spPr/>
      <dgm:t>
        <a:bodyPr/>
        <a:lstStyle/>
        <a:p>
          <a:r>
            <a:rPr lang="pt-BR" dirty="0" smtClean="0">
              <a:latin typeface="Simplon BP Regular" pitchFamily="2" charset="0"/>
            </a:rPr>
            <a:t>Onda 2 :: Motor de regras e TV </a:t>
          </a:r>
          <a:r>
            <a:rPr lang="pt-BR" dirty="0" err="1" smtClean="0">
              <a:latin typeface="Simplon BP Regular" pitchFamily="2" charset="0"/>
            </a:rPr>
            <a:t>Offline</a:t>
          </a:r>
          <a:endParaRPr lang="pt-BR" dirty="0">
            <a:latin typeface="Simplon BP Regular" pitchFamily="2" charset="0"/>
          </a:endParaRPr>
        </a:p>
      </dgm:t>
    </dgm:pt>
    <dgm:pt modelId="{26C3E0B6-A821-44F0-817F-B3112DA2B3BB}" type="parTrans" cxnId="{A25F2DD5-DA7A-491C-8F74-9FC277617AC1}">
      <dgm:prSet/>
      <dgm:spPr/>
      <dgm:t>
        <a:bodyPr/>
        <a:lstStyle/>
        <a:p>
          <a:endParaRPr lang="pt-BR"/>
        </a:p>
      </dgm:t>
    </dgm:pt>
    <dgm:pt modelId="{8502707A-B1C2-4D59-9033-D39348DDF64B}" type="sibTrans" cxnId="{A25F2DD5-DA7A-491C-8F74-9FC277617AC1}">
      <dgm:prSet/>
      <dgm:spPr/>
      <dgm:t>
        <a:bodyPr/>
        <a:lstStyle/>
        <a:p>
          <a:endParaRPr lang="pt-BR"/>
        </a:p>
      </dgm:t>
    </dgm:pt>
    <dgm:pt modelId="{4846EA97-7DB8-48BE-968E-AE939301B328}">
      <dgm:prSet phldrT="[Texto]"/>
      <dgm:spPr/>
      <dgm:t>
        <a:bodyPr/>
        <a:lstStyle/>
        <a:p>
          <a:r>
            <a:rPr lang="pt-BR" dirty="0" smtClean="0">
              <a:latin typeface="Simplon BP Regular" pitchFamily="2" charset="0"/>
            </a:rPr>
            <a:t>Carga e normalização  de bases domínio Prevenção a Fraudes (15 bases)</a:t>
          </a:r>
          <a:endParaRPr lang="pt-BR" dirty="0">
            <a:latin typeface="Simplon BP Regular" pitchFamily="2" charset="0"/>
          </a:endParaRPr>
        </a:p>
      </dgm:t>
    </dgm:pt>
    <dgm:pt modelId="{EDADC7B2-04EB-40FD-9C04-09E7DDC39AC3}" type="parTrans" cxnId="{3D313CED-A70C-44DD-B549-E7FA4E8AB806}">
      <dgm:prSet/>
      <dgm:spPr/>
      <dgm:t>
        <a:bodyPr/>
        <a:lstStyle/>
        <a:p>
          <a:endParaRPr lang="pt-BR"/>
        </a:p>
      </dgm:t>
    </dgm:pt>
    <dgm:pt modelId="{8A9A6569-8BBF-4269-A1A7-E3AD9BF33B42}" type="sibTrans" cxnId="{3D313CED-A70C-44DD-B549-E7FA4E8AB806}">
      <dgm:prSet/>
      <dgm:spPr/>
      <dgm:t>
        <a:bodyPr/>
        <a:lstStyle/>
        <a:p>
          <a:endParaRPr lang="pt-BR"/>
        </a:p>
      </dgm:t>
    </dgm:pt>
    <dgm:pt modelId="{12CB4909-2A43-44E2-B35A-56AF72E51FC3}">
      <dgm:prSet phldrT="[Texto]"/>
      <dgm:spPr/>
      <dgm:t>
        <a:bodyPr/>
        <a:lstStyle/>
        <a:p>
          <a:r>
            <a:rPr lang="pt-BR" dirty="0" smtClean="0">
              <a:latin typeface="Simplon BP Regular" pitchFamily="2" charset="0"/>
            </a:rPr>
            <a:t>Onda 3 ::Oi Total 2P+Fixa R1 1P+Transact Online</a:t>
          </a:r>
          <a:endParaRPr lang="pt-BR" dirty="0">
            <a:latin typeface="Simplon BP Regular" pitchFamily="2" charset="0"/>
          </a:endParaRPr>
        </a:p>
      </dgm:t>
    </dgm:pt>
    <dgm:pt modelId="{37F5E0F4-6E7B-42B3-8E6D-BD60485A5D26}" type="parTrans" cxnId="{0C31D8A5-6F15-4CE5-AA7A-F82E294AC01E}">
      <dgm:prSet/>
      <dgm:spPr/>
      <dgm:t>
        <a:bodyPr/>
        <a:lstStyle/>
        <a:p>
          <a:endParaRPr lang="pt-BR"/>
        </a:p>
      </dgm:t>
    </dgm:pt>
    <dgm:pt modelId="{9AE66A17-1F47-4431-8CB9-F8C13BD797CB}" type="sibTrans" cxnId="{0C31D8A5-6F15-4CE5-AA7A-F82E294AC01E}">
      <dgm:prSet/>
      <dgm:spPr/>
      <dgm:t>
        <a:bodyPr/>
        <a:lstStyle/>
        <a:p>
          <a:endParaRPr lang="pt-BR"/>
        </a:p>
      </dgm:t>
    </dgm:pt>
    <dgm:pt modelId="{302DE5A1-9305-4288-8145-35C00CDFD2FA}">
      <dgm:prSet phldrT="[Texto]"/>
      <dgm:spPr/>
      <dgm:t>
        <a:bodyPr/>
        <a:lstStyle/>
        <a:p>
          <a:r>
            <a:rPr lang="pt-BR" dirty="0" smtClean="0">
              <a:latin typeface="Simplon BP Regular" pitchFamily="2" charset="0"/>
            </a:rPr>
            <a:t>Ondas 4/5/6 ::: Oi Total 3P online + Móvel </a:t>
          </a:r>
          <a:r>
            <a:rPr lang="pt-BR" dirty="0" err="1" smtClean="0">
              <a:latin typeface="Simplon BP Regular" pitchFamily="2" charset="0"/>
            </a:rPr>
            <a:t>alone</a:t>
          </a:r>
          <a:endParaRPr lang="pt-BR" dirty="0">
            <a:latin typeface="Simplon BP Regular" pitchFamily="2" charset="0"/>
          </a:endParaRPr>
        </a:p>
      </dgm:t>
    </dgm:pt>
    <dgm:pt modelId="{CA4359B9-91F3-41AA-947E-AD0FDCE8C5B5}" type="parTrans" cxnId="{35D7E0A1-04C5-445B-9F1D-5C9BEC6DEAB4}">
      <dgm:prSet/>
      <dgm:spPr/>
      <dgm:t>
        <a:bodyPr/>
        <a:lstStyle/>
        <a:p>
          <a:endParaRPr lang="pt-BR"/>
        </a:p>
      </dgm:t>
    </dgm:pt>
    <dgm:pt modelId="{CB4B2F89-B4FE-40EB-BC37-AEB462AA98B0}" type="sibTrans" cxnId="{35D7E0A1-04C5-445B-9F1D-5C9BEC6DEAB4}">
      <dgm:prSet/>
      <dgm:spPr/>
      <dgm:t>
        <a:bodyPr/>
        <a:lstStyle/>
        <a:p>
          <a:endParaRPr lang="pt-BR"/>
        </a:p>
      </dgm:t>
    </dgm:pt>
    <dgm:pt modelId="{F0D0770F-A077-4DE0-BC78-EEA99C7D8EAB}">
      <dgm:prSet phldrT="[Texto]"/>
      <dgm:spPr/>
      <dgm:t>
        <a:bodyPr/>
        <a:lstStyle/>
        <a:p>
          <a:r>
            <a:rPr lang="pt-BR" dirty="0" smtClean="0">
              <a:latin typeface="Simplon BP Regular" pitchFamily="2" charset="0"/>
            </a:rPr>
            <a:t>Regras de prevenção Oi Total</a:t>
          </a:r>
          <a:endParaRPr lang="pt-BR" dirty="0">
            <a:latin typeface="Simplon BP Regular" pitchFamily="2" charset="0"/>
          </a:endParaRPr>
        </a:p>
      </dgm:t>
    </dgm:pt>
    <dgm:pt modelId="{C8C8D0C3-A9AE-48C1-84F1-D9964E1F266E}" type="parTrans" cxnId="{3E9101B6-941B-4C05-9038-ABFBCBBF57BD}">
      <dgm:prSet/>
      <dgm:spPr/>
      <dgm:t>
        <a:bodyPr/>
        <a:lstStyle/>
        <a:p>
          <a:endParaRPr lang="pt-BR"/>
        </a:p>
      </dgm:t>
    </dgm:pt>
    <dgm:pt modelId="{E5EA5A63-92BF-494C-8F16-A0B0E2F33673}" type="sibTrans" cxnId="{3E9101B6-941B-4C05-9038-ABFBCBBF57BD}">
      <dgm:prSet/>
      <dgm:spPr/>
      <dgm:t>
        <a:bodyPr/>
        <a:lstStyle/>
        <a:p>
          <a:endParaRPr lang="pt-BR"/>
        </a:p>
      </dgm:t>
    </dgm:pt>
    <dgm:pt modelId="{C94E3FC6-C289-4D27-BDA5-878C8C389927}">
      <dgm:prSet phldrT="[Texto]"/>
      <dgm:spPr/>
      <dgm:t>
        <a:bodyPr/>
        <a:lstStyle/>
        <a:p>
          <a:r>
            <a:rPr lang="pt-BR" dirty="0" smtClean="0">
              <a:latin typeface="Simplon BP Regular" pitchFamily="2" charset="0"/>
            </a:rPr>
            <a:t>Motor de regras online e anomalias, score e recomendação de vendas</a:t>
          </a:r>
          <a:endParaRPr lang="pt-BR" dirty="0">
            <a:latin typeface="Simplon BP Regular" pitchFamily="2" charset="0"/>
          </a:endParaRPr>
        </a:p>
      </dgm:t>
    </dgm:pt>
    <dgm:pt modelId="{23BF5F5E-C41E-4821-8BC7-C1018D4C1BDA}" type="parTrans" cxnId="{CC54C0CC-E41A-4D01-9845-B3670B47675A}">
      <dgm:prSet/>
      <dgm:spPr/>
      <dgm:t>
        <a:bodyPr/>
        <a:lstStyle/>
        <a:p>
          <a:endParaRPr lang="pt-BR"/>
        </a:p>
      </dgm:t>
    </dgm:pt>
    <dgm:pt modelId="{3A7B6112-F0A8-43F3-A966-65887EC76C22}" type="sibTrans" cxnId="{CC54C0CC-E41A-4D01-9845-B3670B47675A}">
      <dgm:prSet/>
      <dgm:spPr/>
      <dgm:t>
        <a:bodyPr/>
        <a:lstStyle/>
        <a:p>
          <a:endParaRPr lang="pt-BR"/>
        </a:p>
      </dgm:t>
    </dgm:pt>
    <dgm:pt modelId="{36E9CBAE-C3D4-4953-B6E3-63441700CBC2}">
      <dgm:prSet phldrT="[Texto]"/>
      <dgm:spPr/>
      <dgm:t>
        <a:bodyPr/>
        <a:lstStyle/>
        <a:p>
          <a:r>
            <a:rPr lang="pt-BR" dirty="0" smtClean="0">
              <a:latin typeface="Simplon BP Regular" pitchFamily="2" charset="0"/>
            </a:rPr>
            <a:t>Portal alarmes, gestão de regras e relatórios</a:t>
          </a:r>
          <a:endParaRPr lang="pt-BR" dirty="0">
            <a:latin typeface="Simplon BP Regular" pitchFamily="2" charset="0"/>
          </a:endParaRPr>
        </a:p>
      </dgm:t>
    </dgm:pt>
    <dgm:pt modelId="{4DA2C8F3-BE29-4A76-B7F5-E9AA9E02884D}" type="parTrans" cxnId="{E9C86F46-4C4E-4107-96E8-D3B28ACD0E72}">
      <dgm:prSet/>
      <dgm:spPr/>
      <dgm:t>
        <a:bodyPr/>
        <a:lstStyle/>
        <a:p>
          <a:endParaRPr lang="pt-BR"/>
        </a:p>
      </dgm:t>
    </dgm:pt>
    <dgm:pt modelId="{1A889ECF-A9E8-44F5-B027-C75A21738FE5}" type="sibTrans" cxnId="{E9C86F46-4C4E-4107-96E8-D3B28ACD0E72}">
      <dgm:prSet/>
      <dgm:spPr/>
      <dgm:t>
        <a:bodyPr/>
        <a:lstStyle/>
        <a:p>
          <a:endParaRPr lang="pt-BR"/>
        </a:p>
      </dgm:t>
    </dgm:pt>
    <dgm:pt modelId="{26F965D3-4640-4AB4-ADB9-0D104A97D8C6}">
      <dgm:prSet phldrT="[Texto]"/>
      <dgm:spPr/>
      <dgm:t>
        <a:bodyPr/>
        <a:lstStyle/>
        <a:p>
          <a:r>
            <a:rPr lang="pt-BR" dirty="0" smtClean="0">
              <a:latin typeface="Simplon BP Regular" pitchFamily="2" charset="0"/>
            </a:rPr>
            <a:t>Integração score externo </a:t>
          </a:r>
          <a:r>
            <a:rPr lang="pt-BR" dirty="0" err="1" smtClean="0">
              <a:latin typeface="Simplon BP Regular" pitchFamily="2" charset="0"/>
            </a:rPr>
            <a:t>Clearsale</a:t>
          </a:r>
          <a:r>
            <a:rPr lang="pt-BR" dirty="0" smtClean="0">
              <a:latin typeface="Simplon BP Regular" pitchFamily="2" charset="0"/>
            </a:rPr>
            <a:t> ou Serasa</a:t>
          </a:r>
          <a:endParaRPr lang="pt-BR" dirty="0">
            <a:latin typeface="Simplon BP Regular" pitchFamily="2" charset="0"/>
          </a:endParaRPr>
        </a:p>
      </dgm:t>
    </dgm:pt>
    <dgm:pt modelId="{30C9086A-A873-4779-A238-8CE3847D3EB8}" type="parTrans" cxnId="{0EBFDC31-E8D9-4DE9-8B18-5890833504F1}">
      <dgm:prSet/>
      <dgm:spPr/>
      <dgm:t>
        <a:bodyPr/>
        <a:lstStyle/>
        <a:p>
          <a:endParaRPr lang="pt-BR"/>
        </a:p>
      </dgm:t>
    </dgm:pt>
    <dgm:pt modelId="{0635CFA3-0257-42E1-BBFD-28DB9E3E6678}" type="sibTrans" cxnId="{0EBFDC31-E8D9-4DE9-8B18-5890833504F1}">
      <dgm:prSet/>
      <dgm:spPr/>
      <dgm:t>
        <a:bodyPr/>
        <a:lstStyle/>
        <a:p>
          <a:endParaRPr lang="pt-BR"/>
        </a:p>
      </dgm:t>
    </dgm:pt>
    <dgm:pt modelId="{1DD5C18E-B868-4531-9FB3-788818551EFA}">
      <dgm:prSet phldrT="[Texto]"/>
      <dgm:spPr/>
      <dgm:t>
        <a:bodyPr/>
        <a:lstStyle/>
        <a:p>
          <a:r>
            <a:rPr lang="pt-BR" dirty="0" smtClean="0">
              <a:latin typeface="Simplon BP Regular" pitchFamily="2" charset="0"/>
            </a:rPr>
            <a:t>Integração barramento </a:t>
          </a:r>
          <a:r>
            <a:rPr lang="pt-BR" dirty="0" err="1" smtClean="0">
              <a:latin typeface="Simplon BP Regular" pitchFamily="2" charset="0"/>
            </a:rPr>
            <a:t>Transact</a:t>
          </a:r>
          <a:r>
            <a:rPr lang="pt-BR" dirty="0" smtClean="0">
              <a:latin typeface="Simplon BP Regular" pitchFamily="2" charset="0"/>
            </a:rPr>
            <a:t> online</a:t>
          </a:r>
          <a:endParaRPr lang="pt-BR" dirty="0">
            <a:latin typeface="Simplon BP Regular" pitchFamily="2" charset="0"/>
          </a:endParaRPr>
        </a:p>
      </dgm:t>
    </dgm:pt>
    <dgm:pt modelId="{AD2AB023-1E06-42F9-BD37-A01244CA9093}" type="parTrans" cxnId="{085574B6-9994-4F3B-BBD9-DCA4CBCBAF23}">
      <dgm:prSet/>
      <dgm:spPr/>
      <dgm:t>
        <a:bodyPr/>
        <a:lstStyle/>
        <a:p>
          <a:endParaRPr lang="pt-BR"/>
        </a:p>
      </dgm:t>
    </dgm:pt>
    <dgm:pt modelId="{59BFA716-AF06-46C0-8D74-B95BEFDE6368}" type="sibTrans" cxnId="{085574B6-9994-4F3B-BBD9-DCA4CBCBAF23}">
      <dgm:prSet/>
      <dgm:spPr/>
      <dgm:t>
        <a:bodyPr/>
        <a:lstStyle/>
        <a:p>
          <a:endParaRPr lang="pt-BR"/>
        </a:p>
      </dgm:t>
    </dgm:pt>
    <dgm:pt modelId="{5C263B98-60F2-4779-8B13-6AF88961101E}">
      <dgm:prSet phldrT="[Texto]"/>
      <dgm:spPr/>
      <dgm:t>
        <a:bodyPr/>
        <a:lstStyle/>
        <a:p>
          <a:r>
            <a:rPr lang="pt-BR" dirty="0" smtClean="0">
              <a:latin typeface="Simplon BP Regular" pitchFamily="2" charset="0"/>
            </a:rPr>
            <a:t>Motor score online Propostas </a:t>
          </a:r>
          <a:r>
            <a:rPr lang="pt-BR" dirty="0" err="1" smtClean="0">
              <a:latin typeface="Simplon BP Regular" pitchFamily="2" charset="0"/>
            </a:rPr>
            <a:t>Transact</a:t>
          </a:r>
          <a:endParaRPr lang="pt-BR" dirty="0">
            <a:latin typeface="Simplon BP Regular" pitchFamily="2" charset="0"/>
          </a:endParaRPr>
        </a:p>
      </dgm:t>
    </dgm:pt>
    <dgm:pt modelId="{A93B9210-4A2D-4CE7-83FE-DD90DCB2295A}" type="parTrans" cxnId="{978E946A-669B-40F4-8D64-719AB167FD00}">
      <dgm:prSet/>
      <dgm:spPr/>
      <dgm:t>
        <a:bodyPr/>
        <a:lstStyle/>
        <a:p>
          <a:endParaRPr lang="pt-BR"/>
        </a:p>
      </dgm:t>
    </dgm:pt>
    <dgm:pt modelId="{256FE086-F048-4C9B-BAEB-6B96DBFFDB23}" type="sibTrans" cxnId="{978E946A-669B-40F4-8D64-719AB167FD00}">
      <dgm:prSet/>
      <dgm:spPr/>
      <dgm:t>
        <a:bodyPr/>
        <a:lstStyle/>
        <a:p>
          <a:endParaRPr lang="pt-BR"/>
        </a:p>
      </dgm:t>
    </dgm:pt>
    <dgm:pt modelId="{7497085F-1912-4C01-A4D4-E5ADB4FDFA72}">
      <dgm:prSet phldrT="[Texto]"/>
      <dgm:spPr/>
      <dgm:t>
        <a:bodyPr/>
        <a:lstStyle/>
        <a:p>
          <a:r>
            <a:rPr lang="pt-BR" dirty="0" smtClean="0">
              <a:latin typeface="Simplon BP Regular" pitchFamily="2" charset="0"/>
            </a:rPr>
            <a:t>Motor score analítico de regras (pesos)</a:t>
          </a:r>
          <a:endParaRPr lang="pt-BR" dirty="0">
            <a:latin typeface="Simplon BP Regular" pitchFamily="2" charset="0"/>
          </a:endParaRPr>
        </a:p>
      </dgm:t>
    </dgm:pt>
    <dgm:pt modelId="{C0BD48C7-0A1A-4809-88A2-E57957AA8B90}" type="parTrans" cxnId="{3F4A5409-AEEE-4507-B95B-6ADC9E7648B7}">
      <dgm:prSet/>
      <dgm:spPr/>
      <dgm:t>
        <a:bodyPr/>
        <a:lstStyle/>
        <a:p>
          <a:endParaRPr lang="pt-BR"/>
        </a:p>
      </dgm:t>
    </dgm:pt>
    <dgm:pt modelId="{720DB68A-5BFA-4D7C-984A-5AD89AA1AEDF}" type="sibTrans" cxnId="{3F4A5409-AEEE-4507-B95B-6ADC9E7648B7}">
      <dgm:prSet/>
      <dgm:spPr/>
      <dgm:t>
        <a:bodyPr/>
        <a:lstStyle/>
        <a:p>
          <a:endParaRPr lang="pt-BR"/>
        </a:p>
      </dgm:t>
    </dgm:pt>
    <dgm:pt modelId="{00772AB7-786C-4923-B1AB-A4A46705A80E}">
      <dgm:prSet phldrT="[Texto]"/>
      <dgm:spPr/>
      <dgm:t>
        <a:bodyPr/>
        <a:lstStyle/>
        <a:p>
          <a:r>
            <a:rPr lang="pt-BR" dirty="0" smtClean="0">
              <a:latin typeface="Simplon BP Regular" pitchFamily="2" charset="0"/>
            </a:rPr>
            <a:t>Modelos estatísticos avançados </a:t>
          </a:r>
          <a:endParaRPr lang="pt-BR" dirty="0">
            <a:latin typeface="Simplon BP Regular" pitchFamily="2" charset="0"/>
          </a:endParaRPr>
        </a:p>
      </dgm:t>
    </dgm:pt>
    <dgm:pt modelId="{793E2295-A697-4103-A667-629DD940D007}" type="parTrans" cxnId="{183E5C24-6DE5-4FF1-976C-ECAD7436E4B4}">
      <dgm:prSet/>
      <dgm:spPr/>
      <dgm:t>
        <a:bodyPr/>
        <a:lstStyle/>
        <a:p>
          <a:endParaRPr lang="pt-BR"/>
        </a:p>
      </dgm:t>
    </dgm:pt>
    <dgm:pt modelId="{F9B67195-2A1B-4648-929B-4DF30F7F3A88}" type="sibTrans" cxnId="{183E5C24-6DE5-4FF1-976C-ECAD7436E4B4}">
      <dgm:prSet/>
      <dgm:spPr/>
      <dgm:t>
        <a:bodyPr/>
        <a:lstStyle/>
        <a:p>
          <a:endParaRPr lang="pt-BR"/>
        </a:p>
      </dgm:t>
    </dgm:pt>
    <dgm:pt modelId="{76E17EC1-61E0-46E4-8B53-890607453538}">
      <dgm:prSet phldrT="[Texto]"/>
      <dgm:spPr/>
      <dgm:t>
        <a:bodyPr/>
        <a:lstStyle/>
        <a:p>
          <a:r>
            <a:rPr lang="pt-BR" dirty="0" smtClean="0">
              <a:latin typeface="Simplon BP Regular" pitchFamily="2" charset="0"/>
            </a:rPr>
            <a:t>Ondas 7.1/7.2 :: CRM,  Recargas e Inadimplência</a:t>
          </a:r>
          <a:endParaRPr lang="pt-BR" dirty="0">
            <a:latin typeface="Simplon BP Regular" pitchFamily="2" charset="0"/>
          </a:endParaRPr>
        </a:p>
      </dgm:t>
    </dgm:pt>
    <dgm:pt modelId="{B35EE708-5CEA-4D5B-8E7C-BC0764F18771}" type="parTrans" cxnId="{CC0B4A5C-A457-413E-A76F-063792EF05F5}">
      <dgm:prSet/>
      <dgm:spPr/>
      <dgm:t>
        <a:bodyPr/>
        <a:lstStyle/>
        <a:p>
          <a:endParaRPr lang="pt-BR"/>
        </a:p>
      </dgm:t>
    </dgm:pt>
    <dgm:pt modelId="{165B1D6C-9FBC-4CBF-B710-56ECBB6AA444}" type="sibTrans" cxnId="{CC0B4A5C-A457-413E-A76F-063792EF05F5}">
      <dgm:prSet/>
      <dgm:spPr/>
      <dgm:t>
        <a:bodyPr/>
        <a:lstStyle/>
        <a:p>
          <a:endParaRPr lang="pt-BR"/>
        </a:p>
      </dgm:t>
    </dgm:pt>
    <dgm:pt modelId="{09414BD5-A087-4886-AECE-882B04D40713}">
      <dgm:prSet phldrT="[Texto]"/>
      <dgm:spPr/>
      <dgm:t>
        <a:bodyPr/>
        <a:lstStyle/>
        <a:p>
          <a:r>
            <a:rPr lang="pt-BR" dirty="0" smtClean="0">
              <a:latin typeface="Simplon BP Regular" pitchFamily="2" charset="0"/>
            </a:rPr>
            <a:t>Evolução do Portal de alarmes e novos relatórios</a:t>
          </a:r>
          <a:endParaRPr lang="pt-BR" dirty="0">
            <a:latin typeface="Simplon BP Regular" pitchFamily="2" charset="0"/>
          </a:endParaRPr>
        </a:p>
      </dgm:t>
    </dgm:pt>
    <dgm:pt modelId="{CC02299A-3AFA-4908-AA4A-B6F1363571C7}" type="parTrans" cxnId="{EF1CF241-3A53-4AAF-97D4-44236F24F509}">
      <dgm:prSet/>
      <dgm:spPr/>
      <dgm:t>
        <a:bodyPr/>
        <a:lstStyle/>
        <a:p>
          <a:endParaRPr lang="pt-BR"/>
        </a:p>
      </dgm:t>
    </dgm:pt>
    <dgm:pt modelId="{512FBC37-751F-4A13-862F-0AAFD2D6AB1B}" type="sibTrans" cxnId="{EF1CF241-3A53-4AAF-97D4-44236F24F509}">
      <dgm:prSet/>
      <dgm:spPr/>
      <dgm:t>
        <a:bodyPr/>
        <a:lstStyle/>
        <a:p>
          <a:endParaRPr lang="pt-BR"/>
        </a:p>
      </dgm:t>
    </dgm:pt>
    <dgm:pt modelId="{DC72F786-5F58-4327-BF53-BC67B4DB65B3}">
      <dgm:prSet phldrT="[Texto]"/>
      <dgm:spPr/>
      <dgm:t>
        <a:bodyPr/>
        <a:lstStyle/>
        <a:p>
          <a:r>
            <a:rPr lang="pt-BR" dirty="0" smtClean="0">
              <a:latin typeface="Simplon BP Regular" pitchFamily="2" charset="0"/>
            </a:rPr>
            <a:t>Evolução Portal de alarmes e novos relatórios</a:t>
          </a:r>
          <a:endParaRPr lang="pt-BR" dirty="0">
            <a:latin typeface="Simplon BP Regular" pitchFamily="2" charset="0"/>
          </a:endParaRPr>
        </a:p>
      </dgm:t>
    </dgm:pt>
    <dgm:pt modelId="{B2EC95E4-9AA7-4231-A7DC-ADAB6D1BEF66}" type="parTrans" cxnId="{2FC4AAD4-DD9D-4701-92C5-DCFB328A1377}">
      <dgm:prSet/>
      <dgm:spPr/>
      <dgm:t>
        <a:bodyPr/>
        <a:lstStyle/>
        <a:p>
          <a:endParaRPr lang="pt-BR"/>
        </a:p>
      </dgm:t>
    </dgm:pt>
    <dgm:pt modelId="{A4739F22-E57C-4250-BB17-FE354432370B}" type="sibTrans" cxnId="{2FC4AAD4-DD9D-4701-92C5-DCFB328A1377}">
      <dgm:prSet/>
      <dgm:spPr/>
      <dgm:t>
        <a:bodyPr/>
        <a:lstStyle/>
        <a:p>
          <a:endParaRPr lang="pt-BR"/>
        </a:p>
      </dgm:t>
    </dgm:pt>
    <dgm:pt modelId="{1A2EF02F-5CE5-465B-A963-5EB32309EBEF}">
      <dgm:prSet phldrT="[Texto]"/>
      <dgm:spPr/>
      <dgm:t>
        <a:bodyPr/>
        <a:lstStyle/>
        <a:p>
          <a:r>
            <a:rPr lang="pt-BR" dirty="0" smtClean="0">
              <a:latin typeface="Simplon BP Regular" pitchFamily="2" charset="0"/>
            </a:rPr>
            <a:t>Ondas 8/9 :: Oi Fibra e Telas Operação de Crédito</a:t>
          </a:r>
          <a:endParaRPr lang="pt-BR" dirty="0">
            <a:latin typeface="Simplon BP Regular" pitchFamily="2" charset="0"/>
          </a:endParaRPr>
        </a:p>
      </dgm:t>
    </dgm:pt>
    <dgm:pt modelId="{65EEFFFA-6400-4581-A8DA-70907EFFC537}" type="parTrans" cxnId="{AA2D662A-CD4F-424B-8197-3CD35128AEE0}">
      <dgm:prSet/>
      <dgm:spPr/>
      <dgm:t>
        <a:bodyPr/>
        <a:lstStyle/>
        <a:p>
          <a:endParaRPr lang="pt-BR"/>
        </a:p>
      </dgm:t>
    </dgm:pt>
    <dgm:pt modelId="{E8D971C7-0392-434A-9A87-51DDEE9B0DE4}" type="sibTrans" cxnId="{AA2D662A-CD4F-424B-8197-3CD35128AEE0}">
      <dgm:prSet/>
      <dgm:spPr/>
      <dgm:t>
        <a:bodyPr/>
        <a:lstStyle/>
        <a:p>
          <a:endParaRPr lang="pt-BR"/>
        </a:p>
      </dgm:t>
    </dgm:pt>
    <dgm:pt modelId="{359F2D02-C5C3-433F-B152-DB252EAF9EB7}">
      <dgm:prSet phldrT="[Texto]"/>
      <dgm:spPr/>
      <dgm:t>
        <a:bodyPr/>
        <a:lstStyle/>
        <a:p>
          <a:r>
            <a:rPr lang="pt-BR" dirty="0" smtClean="0">
              <a:latin typeface="Simplon BP Regular" pitchFamily="2" charset="0"/>
            </a:rPr>
            <a:t>Onda 10 :: Oi Controle sem fatura</a:t>
          </a:r>
          <a:endParaRPr lang="pt-BR" dirty="0">
            <a:latin typeface="Simplon BP Regular" pitchFamily="2" charset="0"/>
          </a:endParaRPr>
        </a:p>
      </dgm:t>
    </dgm:pt>
    <dgm:pt modelId="{7739E33E-9BF7-4D26-9646-FD697AF213DF}" type="parTrans" cxnId="{C51AA022-69F5-4BAD-9028-1974E0007035}">
      <dgm:prSet/>
      <dgm:spPr/>
      <dgm:t>
        <a:bodyPr/>
        <a:lstStyle/>
        <a:p>
          <a:endParaRPr lang="pt-BR"/>
        </a:p>
      </dgm:t>
    </dgm:pt>
    <dgm:pt modelId="{CA5E9195-A7FA-4C06-A040-5A3F6AC6195E}" type="sibTrans" cxnId="{C51AA022-69F5-4BAD-9028-1974E0007035}">
      <dgm:prSet/>
      <dgm:spPr/>
      <dgm:t>
        <a:bodyPr/>
        <a:lstStyle/>
        <a:p>
          <a:endParaRPr lang="pt-BR"/>
        </a:p>
      </dgm:t>
    </dgm:pt>
    <dgm:pt modelId="{66C40F82-130A-49FF-AD6B-EE4F27545FD6}">
      <dgm:prSet phldrT="[Texto]"/>
      <dgm:spPr/>
      <dgm:t>
        <a:bodyPr/>
        <a:lstStyle/>
        <a:p>
          <a:r>
            <a:rPr lang="pt-BR" dirty="0" smtClean="0">
              <a:latin typeface="Simplon BP Regular" pitchFamily="2" charset="0"/>
            </a:rPr>
            <a:t>Motor de qualidade do telefone de contato e endereço confiável</a:t>
          </a:r>
          <a:endParaRPr lang="pt-BR" dirty="0">
            <a:latin typeface="Simplon BP Regular" pitchFamily="2" charset="0"/>
          </a:endParaRPr>
        </a:p>
      </dgm:t>
    </dgm:pt>
    <dgm:pt modelId="{C30E21D3-F872-40D0-97B0-B3D6776247A9}" type="parTrans" cxnId="{6BC88701-1ED1-47AF-957D-D1BA3897BEF1}">
      <dgm:prSet/>
      <dgm:spPr/>
      <dgm:t>
        <a:bodyPr/>
        <a:lstStyle/>
        <a:p>
          <a:endParaRPr lang="pt-BR"/>
        </a:p>
      </dgm:t>
    </dgm:pt>
    <dgm:pt modelId="{FC6AE096-41F9-4885-9F28-761EC0E9145D}" type="sibTrans" cxnId="{6BC88701-1ED1-47AF-957D-D1BA3897BEF1}">
      <dgm:prSet/>
      <dgm:spPr/>
      <dgm:t>
        <a:bodyPr/>
        <a:lstStyle/>
        <a:p>
          <a:endParaRPr lang="pt-BR"/>
        </a:p>
      </dgm:t>
    </dgm:pt>
    <dgm:pt modelId="{7ACBBFF4-2C87-4804-9EE0-EDEEC39B4EED}">
      <dgm:prSet phldrT="[Texto]"/>
      <dgm:spPr/>
      <dgm:t>
        <a:bodyPr/>
        <a:lstStyle/>
        <a:p>
          <a:r>
            <a:rPr lang="pt-BR" dirty="0" smtClean="0">
              <a:latin typeface="Simplon BP Regular" pitchFamily="2" charset="0"/>
            </a:rPr>
            <a:t>Integração DW cadastro</a:t>
          </a:r>
          <a:endParaRPr lang="pt-BR" dirty="0">
            <a:latin typeface="Simplon BP Regular" pitchFamily="2" charset="0"/>
          </a:endParaRPr>
        </a:p>
      </dgm:t>
    </dgm:pt>
    <dgm:pt modelId="{9A7F849B-E31F-4D0F-B641-AE0ED0AD9A2F}" type="parTrans" cxnId="{EE8E3E0B-E9E3-48BA-A584-C63BA77CD843}">
      <dgm:prSet/>
      <dgm:spPr/>
      <dgm:t>
        <a:bodyPr/>
        <a:lstStyle/>
        <a:p>
          <a:endParaRPr lang="pt-BR"/>
        </a:p>
      </dgm:t>
    </dgm:pt>
    <dgm:pt modelId="{AD0976AD-5CAF-42C4-A521-7F6E55F6A40B}" type="sibTrans" cxnId="{EE8E3E0B-E9E3-48BA-A584-C63BA77CD843}">
      <dgm:prSet/>
      <dgm:spPr/>
      <dgm:t>
        <a:bodyPr/>
        <a:lstStyle/>
        <a:p>
          <a:endParaRPr lang="pt-BR"/>
        </a:p>
      </dgm:t>
    </dgm:pt>
    <dgm:pt modelId="{0822EE73-6FCB-4401-8002-B8A72B03EDFA}">
      <dgm:prSet phldrT="[Texto]"/>
      <dgm:spPr/>
      <dgm:t>
        <a:bodyPr/>
        <a:lstStyle/>
        <a:p>
          <a:r>
            <a:rPr lang="pt-BR" dirty="0" smtClean="0">
              <a:latin typeface="Simplon BP Regular" pitchFamily="2" charset="0"/>
            </a:rPr>
            <a:t>Integração e carga CRM Oi (SINN, SIEBEL6.3, SIEBEL8, STC e SAC) incremental e </a:t>
          </a:r>
          <a:r>
            <a:rPr lang="pt-BR" dirty="0" err="1" smtClean="0">
              <a:latin typeface="Simplon BP Regular" pitchFamily="2" charset="0"/>
            </a:rPr>
            <a:t>full</a:t>
          </a:r>
          <a:r>
            <a:rPr lang="pt-BR" dirty="0" smtClean="0">
              <a:latin typeface="Simplon BP Regular" pitchFamily="2" charset="0"/>
            </a:rPr>
            <a:t> </a:t>
          </a:r>
          <a:endParaRPr lang="pt-BR" dirty="0">
            <a:latin typeface="Simplon BP Regular" pitchFamily="2" charset="0"/>
          </a:endParaRPr>
        </a:p>
      </dgm:t>
    </dgm:pt>
    <dgm:pt modelId="{29E39213-BE61-4F6C-B189-20D8D47366B6}" type="parTrans" cxnId="{73D6921D-BE0A-4848-ADC7-3C27D81EF3DA}">
      <dgm:prSet/>
      <dgm:spPr/>
      <dgm:t>
        <a:bodyPr/>
        <a:lstStyle/>
        <a:p>
          <a:endParaRPr lang="pt-BR"/>
        </a:p>
      </dgm:t>
    </dgm:pt>
    <dgm:pt modelId="{8D6E3A77-2292-41AB-9347-F03632B5A2C6}" type="sibTrans" cxnId="{73D6921D-BE0A-4848-ADC7-3C27D81EF3DA}">
      <dgm:prSet/>
      <dgm:spPr/>
      <dgm:t>
        <a:bodyPr/>
        <a:lstStyle/>
        <a:p>
          <a:endParaRPr lang="pt-BR"/>
        </a:p>
      </dgm:t>
    </dgm:pt>
    <dgm:pt modelId="{7EFB80DE-C3E0-4664-8DE5-7967BD82D9AB}">
      <dgm:prSet phldrT="[Texto]"/>
      <dgm:spPr/>
      <dgm:t>
        <a:bodyPr/>
        <a:lstStyle/>
        <a:p>
          <a:r>
            <a:rPr lang="pt-BR" dirty="0" smtClean="0">
              <a:latin typeface="Simplon BP Regular" pitchFamily="2" charset="0"/>
            </a:rPr>
            <a:t>Integração com 31Global</a:t>
          </a:r>
          <a:endParaRPr lang="pt-BR" dirty="0">
            <a:latin typeface="Simplon BP Regular" pitchFamily="2" charset="0"/>
          </a:endParaRPr>
        </a:p>
      </dgm:t>
    </dgm:pt>
    <dgm:pt modelId="{B442FF71-C8B8-4920-A966-01469A2E1B79}" type="parTrans" cxnId="{808D2B1E-7692-421F-A87C-608A59D28967}">
      <dgm:prSet/>
      <dgm:spPr/>
      <dgm:t>
        <a:bodyPr/>
        <a:lstStyle/>
        <a:p>
          <a:endParaRPr lang="pt-BR"/>
        </a:p>
      </dgm:t>
    </dgm:pt>
    <dgm:pt modelId="{A0E7CB7A-4C14-4A8C-BFE1-49276ACD55CD}" type="sibTrans" cxnId="{808D2B1E-7692-421F-A87C-608A59D28967}">
      <dgm:prSet/>
      <dgm:spPr/>
      <dgm:t>
        <a:bodyPr/>
        <a:lstStyle/>
        <a:p>
          <a:endParaRPr lang="pt-BR"/>
        </a:p>
      </dgm:t>
    </dgm:pt>
    <dgm:pt modelId="{D0966F0B-6A79-4570-96B0-1869F96AAE64}">
      <dgm:prSet phldrT="[Texto]"/>
      <dgm:spPr/>
      <dgm:t>
        <a:bodyPr/>
        <a:lstStyle/>
        <a:p>
          <a:r>
            <a:rPr lang="pt-BR" dirty="0" smtClean="0">
              <a:latin typeface="Simplon BP Regular" pitchFamily="2" charset="0"/>
            </a:rPr>
            <a:t>Motor de qualidade de vendas</a:t>
          </a:r>
          <a:endParaRPr lang="pt-BR" dirty="0">
            <a:latin typeface="Simplon BP Regular" pitchFamily="2" charset="0"/>
          </a:endParaRPr>
        </a:p>
      </dgm:t>
    </dgm:pt>
    <dgm:pt modelId="{6539CD5A-27C4-41EB-9CCB-5FAF3FC14A61}" type="parTrans" cxnId="{DA95AA11-7F3A-4781-ACFB-B197279057EE}">
      <dgm:prSet/>
      <dgm:spPr/>
      <dgm:t>
        <a:bodyPr/>
        <a:lstStyle/>
        <a:p>
          <a:endParaRPr lang="pt-BR"/>
        </a:p>
      </dgm:t>
    </dgm:pt>
    <dgm:pt modelId="{F35F56E9-F1F1-4016-A37F-AB6441AE16AA}" type="sibTrans" cxnId="{DA95AA11-7F3A-4781-ACFB-B197279057EE}">
      <dgm:prSet/>
      <dgm:spPr/>
      <dgm:t>
        <a:bodyPr/>
        <a:lstStyle/>
        <a:p>
          <a:endParaRPr lang="pt-BR"/>
        </a:p>
      </dgm:t>
    </dgm:pt>
    <dgm:pt modelId="{C5674ACE-2BBD-4A67-B860-7F29C760F253}">
      <dgm:prSet phldrT="[Texto]"/>
      <dgm:spPr/>
      <dgm:t>
        <a:bodyPr/>
        <a:lstStyle/>
        <a:p>
          <a:r>
            <a:rPr lang="pt-BR" dirty="0" smtClean="0">
              <a:latin typeface="Simplon BP Regular" pitchFamily="2" charset="0"/>
            </a:rPr>
            <a:t>Integração com recargas de pré-pago</a:t>
          </a:r>
          <a:endParaRPr lang="pt-BR" dirty="0">
            <a:latin typeface="Simplon BP Regular" pitchFamily="2" charset="0"/>
          </a:endParaRPr>
        </a:p>
      </dgm:t>
    </dgm:pt>
    <dgm:pt modelId="{9F501CD1-238B-4E06-BEE5-7FECA3329570}" type="parTrans" cxnId="{A5B78FC1-1B9B-4D03-A13F-67730B713DF9}">
      <dgm:prSet/>
      <dgm:spPr/>
      <dgm:t>
        <a:bodyPr/>
        <a:lstStyle/>
        <a:p>
          <a:endParaRPr lang="pt-BR"/>
        </a:p>
      </dgm:t>
    </dgm:pt>
    <dgm:pt modelId="{5BC61835-A186-4E70-8237-19DDB13A1FF6}" type="sibTrans" cxnId="{A5B78FC1-1B9B-4D03-A13F-67730B713DF9}">
      <dgm:prSet/>
      <dgm:spPr/>
      <dgm:t>
        <a:bodyPr/>
        <a:lstStyle/>
        <a:p>
          <a:endParaRPr lang="pt-BR"/>
        </a:p>
      </dgm:t>
    </dgm:pt>
    <dgm:pt modelId="{506D527F-0F36-45BC-8ACE-853B43AEE5BF}">
      <dgm:prSet phldrT="[Texto]"/>
      <dgm:spPr/>
      <dgm:t>
        <a:bodyPr/>
        <a:lstStyle/>
        <a:p>
          <a:r>
            <a:rPr lang="pt-BR" dirty="0" smtClean="0">
              <a:latin typeface="Simplon BP Regular" pitchFamily="2" charset="0"/>
            </a:rPr>
            <a:t>Motor de score de migração </a:t>
          </a:r>
          <a:r>
            <a:rPr lang="pt-BR" dirty="0" err="1" smtClean="0">
              <a:latin typeface="Simplon BP Regular" pitchFamily="2" charset="0"/>
            </a:rPr>
            <a:t>pré-pós</a:t>
          </a:r>
          <a:endParaRPr lang="pt-BR" dirty="0">
            <a:latin typeface="Simplon BP Regular" pitchFamily="2" charset="0"/>
          </a:endParaRPr>
        </a:p>
      </dgm:t>
    </dgm:pt>
    <dgm:pt modelId="{F2BCEA8A-1912-4E6C-8B9B-F80E4BACB27A}" type="parTrans" cxnId="{C0BE8AE5-8CF0-4EAE-898B-7B66E92E8594}">
      <dgm:prSet/>
      <dgm:spPr/>
      <dgm:t>
        <a:bodyPr/>
        <a:lstStyle/>
        <a:p>
          <a:endParaRPr lang="pt-BR"/>
        </a:p>
      </dgm:t>
    </dgm:pt>
    <dgm:pt modelId="{B60A61C2-4EB5-483C-9867-CECF2B85DF75}" type="sibTrans" cxnId="{C0BE8AE5-8CF0-4EAE-898B-7B66E92E8594}">
      <dgm:prSet/>
      <dgm:spPr/>
      <dgm:t>
        <a:bodyPr/>
        <a:lstStyle/>
        <a:p>
          <a:endParaRPr lang="pt-BR"/>
        </a:p>
      </dgm:t>
    </dgm:pt>
    <dgm:pt modelId="{0C6DF5BE-0141-47F6-971B-A664788A1BD6}">
      <dgm:prSet phldrT="[Texto]"/>
      <dgm:spPr/>
      <dgm:t>
        <a:bodyPr/>
        <a:lstStyle/>
        <a:p>
          <a:r>
            <a:rPr lang="pt-BR" dirty="0" smtClean="0">
              <a:latin typeface="Simplon BP Regular" pitchFamily="2" charset="0"/>
            </a:rPr>
            <a:t>Integração e carga base </a:t>
          </a:r>
          <a:r>
            <a:rPr lang="pt-BR" dirty="0" err="1" smtClean="0">
              <a:latin typeface="Simplon BP Regular" pitchFamily="2" charset="0"/>
            </a:rPr>
            <a:t>transact</a:t>
          </a:r>
          <a:endParaRPr lang="pt-BR" dirty="0">
            <a:latin typeface="Simplon BP Regular" pitchFamily="2" charset="0"/>
          </a:endParaRPr>
        </a:p>
      </dgm:t>
    </dgm:pt>
    <dgm:pt modelId="{EC3C4614-910F-4C5B-903E-135531E30876}" type="parTrans" cxnId="{CED64880-C247-47F4-87CB-3950E413579B}">
      <dgm:prSet/>
      <dgm:spPr/>
      <dgm:t>
        <a:bodyPr/>
        <a:lstStyle/>
        <a:p>
          <a:endParaRPr lang="pt-BR"/>
        </a:p>
      </dgm:t>
    </dgm:pt>
    <dgm:pt modelId="{3BAA75D9-25D5-411B-8D2F-680FEBA9C981}" type="sibTrans" cxnId="{CED64880-C247-47F4-87CB-3950E413579B}">
      <dgm:prSet/>
      <dgm:spPr/>
      <dgm:t>
        <a:bodyPr/>
        <a:lstStyle/>
        <a:p>
          <a:endParaRPr lang="pt-BR"/>
        </a:p>
      </dgm:t>
    </dgm:pt>
    <dgm:pt modelId="{6815642F-7A09-4BD3-87F5-0CC353223A98}">
      <dgm:prSet phldrT="[Texto]"/>
      <dgm:spPr/>
      <dgm:t>
        <a:bodyPr/>
        <a:lstStyle/>
        <a:p>
          <a:r>
            <a:rPr lang="pt-BR" dirty="0" smtClean="0">
              <a:latin typeface="Simplon BP Regular" pitchFamily="2" charset="0"/>
            </a:rPr>
            <a:t>Integração e carga com bases de inadimplência.</a:t>
          </a:r>
          <a:endParaRPr lang="pt-BR" dirty="0">
            <a:latin typeface="Simplon BP Regular" pitchFamily="2" charset="0"/>
          </a:endParaRPr>
        </a:p>
      </dgm:t>
    </dgm:pt>
    <dgm:pt modelId="{43C69F4B-741D-4DC3-8A65-4BD0757079A6}" type="parTrans" cxnId="{BC87AF46-54A1-4711-98B4-13E5FAD549D4}">
      <dgm:prSet/>
      <dgm:spPr/>
      <dgm:t>
        <a:bodyPr/>
        <a:lstStyle/>
        <a:p>
          <a:endParaRPr lang="pt-BR"/>
        </a:p>
      </dgm:t>
    </dgm:pt>
    <dgm:pt modelId="{C8C5DAA0-EFAE-4D58-8DA5-719A67F5324C}" type="sibTrans" cxnId="{BC87AF46-54A1-4711-98B4-13E5FAD549D4}">
      <dgm:prSet/>
      <dgm:spPr/>
      <dgm:t>
        <a:bodyPr/>
        <a:lstStyle/>
        <a:p>
          <a:endParaRPr lang="pt-BR"/>
        </a:p>
      </dgm:t>
    </dgm:pt>
    <dgm:pt modelId="{C204AE27-2CB6-4811-8228-EC61C09ECE74}">
      <dgm:prSet phldrT="[Texto]"/>
      <dgm:spPr/>
      <dgm:t>
        <a:bodyPr/>
        <a:lstStyle/>
        <a:p>
          <a:r>
            <a:rPr lang="pt-BR" dirty="0" smtClean="0">
              <a:latin typeface="Simplon BP Regular" pitchFamily="2" charset="0"/>
            </a:rPr>
            <a:t>Evolução motor de regras e score online e modelos estatísticos avançados</a:t>
          </a:r>
          <a:endParaRPr lang="pt-BR" dirty="0">
            <a:latin typeface="Simplon BP Regular" pitchFamily="2" charset="0"/>
          </a:endParaRPr>
        </a:p>
      </dgm:t>
    </dgm:pt>
    <dgm:pt modelId="{289CC6EB-5BBA-4EB7-B048-52912C432DB5}" type="parTrans" cxnId="{9C03967A-B4DE-4C74-9198-FBC67E1FF1C2}">
      <dgm:prSet/>
      <dgm:spPr/>
      <dgm:t>
        <a:bodyPr/>
        <a:lstStyle/>
        <a:p>
          <a:endParaRPr lang="pt-BR"/>
        </a:p>
      </dgm:t>
    </dgm:pt>
    <dgm:pt modelId="{CC5A2447-3E4C-4B73-A011-6594A5646DF3}" type="sibTrans" cxnId="{9C03967A-B4DE-4C74-9198-FBC67E1FF1C2}">
      <dgm:prSet/>
      <dgm:spPr/>
      <dgm:t>
        <a:bodyPr/>
        <a:lstStyle/>
        <a:p>
          <a:endParaRPr lang="pt-BR"/>
        </a:p>
      </dgm:t>
    </dgm:pt>
    <dgm:pt modelId="{7F118DF1-784B-45A8-85C0-83E4F31FCFC2}">
      <dgm:prSet phldrT="[Texto]"/>
      <dgm:spPr/>
      <dgm:t>
        <a:bodyPr/>
        <a:lstStyle/>
        <a:p>
          <a:r>
            <a:rPr lang="pt-BR" dirty="0" smtClean="0">
              <a:latin typeface="Simplon BP Regular" pitchFamily="2" charset="0"/>
            </a:rPr>
            <a:t>Regras de prevenção Oi Fibra</a:t>
          </a:r>
          <a:endParaRPr lang="pt-BR" dirty="0">
            <a:latin typeface="Simplon BP Regular" pitchFamily="2" charset="0"/>
          </a:endParaRPr>
        </a:p>
      </dgm:t>
    </dgm:pt>
    <dgm:pt modelId="{1CF15F60-A0D6-48FC-9DC0-F16787ADFDA3}" type="parTrans" cxnId="{58BE0917-4085-438F-A7A7-EDD66CDB4CEA}">
      <dgm:prSet/>
      <dgm:spPr/>
      <dgm:t>
        <a:bodyPr/>
        <a:lstStyle/>
        <a:p>
          <a:endParaRPr lang="pt-BR"/>
        </a:p>
      </dgm:t>
    </dgm:pt>
    <dgm:pt modelId="{CC73DAEB-0DF5-4131-975A-EF6ECC2352F7}" type="sibTrans" cxnId="{58BE0917-4085-438F-A7A7-EDD66CDB4CEA}">
      <dgm:prSet/>
      <dgm:spPr/>
      <dgm:t>
        <a:bodyPr/>
        <a:lstStyle/>
        <a:p>
          <a:endParaRPr lang="pt-BR"/>
        </a:p>
      </dgm:t>
    </dgm:pt>
    <dgm:pt modelId="{D820DE81-4968-4F58-BB28-3767F977A759}">
      <dgm:prSet phldrT="[Texto]"/>
      <dgm:spPr/>
      <dgm:t>
        <a:bodyPr/>
        <a:lstStyle/>
        <a:p>
          <a:r>
            <a:rPr lang="pt-BR" dirty="0" smtClean="0">
              <a:latin typeface="Simplon BP Regular" pitchFamily="2" charset="0"/>
            </a:rPr>
            <a:t>Telas para o time de operação de crédito (ganho de produtividade no tratamento de propostas derivadas)</a:t>
          </a:r>
          <a:endParaRPr lang="pt-BR" dirty="0">
            <a:latin typeface="Simplon BP Regular" pitchFamily="2" charset="0"/>
          </a:endParaRPr>
        </a:p>
      </dgm:t>
    </dgm:pt>
    <dgm:pt modelId="{CBA380C3-638B-43BC-9ED1-206826EF18EA}" type="parTrans" cxnId="{DAE4D39C-B47A-4717-941E-ED82C966B427}">
      <dgm:prSet/>
      <dgm:spPr/>
      <dgm:t>
        <a:bodyPr/>
        <a:lstStyle/>
        <a:p>
          <a:endParaRPr lang="pt-BR"/>
        </a:p>
      </dgm:t>
    </dgm:pt>
    <dgm:pt modelId="{DEC00482-C60C-4FA1-BCFC-CD6BBA516C88}" type="sibTrans" cxnId="{DAE4D39C-B47A-4717-941E-ED82C966B427}">
      <dgm:prSet/>
      <dgm:spPr/>
      <dgm:t>
        <a:bodyPr/>
        <a:lstStyle/>
        <a:p>
          <a:endParaRPr lang="pt-BR"/>
        </a:p>
      </dgm:t>
    </dgm:pt>
    <dgm:pt modelId="{FD5B08EA-51A7-4581-8649-46B355B22533}">
      <dgm:prSet phldrT="[Texto]"/>
      <dgm:spPr/>
      <dgm:t>
        <a:bodyPr/>
        <a:lstStyle/>
        <a:p>
          <a:endParaRPr lang="pt-BR" dirty="0">
            <a:latin typeface="Simplon BP Regular" pitchFamily="2" charset="0"/>
          </a:endParaRPr>
        </a:p>
      </dgm:t>
    </dgm:pt>
    <dgm:pt modelId="{2741991A-B5FB-4721-A646-804153B8D776}" type="parTrans" cxnId="{89ADDB74-7AC3-45F2-92BD-53008B541239}">
      <dgm:prSet/>
      <dgm:spPr/>
      <dgm:t>
        <a:bodyPr/>
        <a:lstStyle/>
        <a:p>
          <a:endParaRPr lang="pt-BR"/>
        </a:p>
      </dgm:t>
    </dgm:pt>
    <dgm:pt modelId="{432D7350-1CD3-45B7-AE9D-BC272AE00E5D}" type="sibTrans" cxnId="{89ADDB74-7AC3-45F2-92BD-53008B541239}">
      <dgm:prSet/>
      <dgm:spPr/>
      <dgm:t>
        <a:bodyPr/>
        <a:lstStyle/>
        <a:p>
          <a:endParaRPr lang="pt-BR"/>
        </a:p>
      </dgm:t>
    </dgm:pt>
    <dgm:pt modelId="{AE0E33B2-1A70-4018-80E7-22BDFCA365E3}">
      <dgm:prSet phldrT="[Texto]"/>
      <dgm:spPr/>
      <dgm:t>
        <a:bodyPr/>
        <a:lstStyle/>
        <a:p>
          <a:r>
            <a:rPr lang="pt-BR" dirty="0" smtClean="0">
              <a:latin typeface="Simplon BP Regular" pitchFamily="2" charset="0"/>
            </a:rPr>
            <a:t>Integração com plataforma M4U para tratamento de ativações Oi Controle</a:t>
          </a:r>
          <a:endParaRPr lang="pt-BR" dirty="0">
            <a:latin typeface="Simplon BP Regular" pitchFamily="2" charset="0"/>
          </a:endParaRPr>
        </a:p>
      </dgm:t>
    </dgm:pt>
    <dgm:pt modelId="{E9558E2E-1E13-4F66-A40B-B3EE3A8D7A2D}" type="parTrans" cxnId="{FAFB549E-DA1B-4C9D-BCB4-20376AAE53B9}">
      <dgm:prSet/>
      <dgm:spPr/>
      <dgm:t>
        <a:bodyPr/>
        <a:lstStyle/>
        <a:p>
          <a:endParaRPr lang="pt-BR"/>
        </a:p>
      </dgm:t>
    </dgm:pt>
    <dgm:pt modelId="{E8E036B7-C0B2-415B-8C1F-E21CD2092799}" type="sibTrans" cxnId="{FAFB549E-DA1B-4C9D-BCB4-20376AAE53B9}">
      <dgm:prSet/>
      <dgm:spPr/>
      <dgm:t>
        <a:bodyPr/>
        <a:lstStyle/>
        <a:p>
          <a:endParaRPr lang="pt-BR"/>
        </a:p>
      </dgm:t>
    </dgm:pt>
    <dgm:pt modelId="{884DFA58-43B3-45CB-98CC-5FDA528D5BA4}">
      <dgm:prSet phldrT="[Texto]"/>
      <dgm:spPr/>
      <dgm:t>
        <a:bodyPr/>
        <a:lstStyle/>
        <a:p>
          <a:r>
            <a:rPr lang="pt-BR" dirty="0" smtClean="0">
              <a:latin typeface="Simplon BP Regular" pitchFamily="2" charset="0"/>
            </a:rPr>
            <a:t>Motor de regras e score baseado no volume de recargas x migração Controle</a:t>
          </a:r>
          <a:endParaRPr lang="pt-BR" dirty="0">
            <a:latin typeface="Simplon BP Regular" pitchFamily="2" charset="0"/>
          </a:endParaRPr>
        </a:p>
      </dgm:t>
    </dgm:pt>
    <dgm:pt modelId="{B6FEB3EC-F959-47D9-BD2E-8AD2170FF81A}" type="parTrans" cxnId="{103E80E3-039F-43F5-924E-A4CD84798CCC}">
      <dgm:prSet/>
      <dgm:spPr/>
      <dgm:t>
        <a:bodyPr/>
        <a:lstStyle/>
        <a:p>
          <a:endParaRPr lang="pt-BR"/>
        </a:p>
      </dgm:t>
    </dgm:pt>
    <dgm:pt modelId="{3F390D4D-3A09-4869-8535-CAC9CFAC0FB2}" type="sibTrans" cxnId="{103E80E3-039F-43F5-924E-A4CD84798CCC}">
      <dgm:prSet/>
      <dgm:spPr/>
      <dgm:t>
        <a:bodyPr/>
        <a:lstStyle/>
        <a:p>
          <a:endParaRPr lang="pt-BR"/>
        </a:p>
      </dgm:t>
    </dgm:pt>
    <dgm:pt modelId="{44E971BB-A104-43A1-AEAE-B1A4871A40CC}">
      <dgm:prSet phldrT="[Texto]"/>
      <dgm:spPr/>
      <dgm:t>
        <a:bodyPr/>
        <a:lstStyle/>
        <a:p>
          <a:endParaRPr lang="pt-BR" dirty="0">
            <a:latin typeface="Simplon BP Regular" pitchFamily="2" charset="0"/>
          </a:endParaRPr>
        </a:p>
      </dgm:t>
    </dgm:pt>
    <dgm:pt modelId="{8E879625-5FCC-42F2-A1B3-DA7AB99D1F5A}" type="parTrans" cxnId="{937197DC-137E-40EB-8E68-91DBF63E407C}">
      <dgm:prSet/>
      <dgm:spPr/>
      <dgm:t>
        <a:bodyPr/>
        <a:lstStyle/>
        <a:p>
          <a:endParaRPr lang="pt-BR"/>
        </a:p>
      </dgm:t>
    </dgm:pt>
    <dgm:pt modelId="{1F6C8D3A-955D-4E51-9097-4486E74C8E76}" type="sibTrans" cxnId="{937197DC-137E-40EB-8E68-91DBF63E407C}">
      <dgm:prSet/>
      <dgm:spPr/>
      <dgm:t>
        <a:bodyPr/>
        <a:lstStyle/>
        <a:p>
          <a:endParaRPr lang="pt-BR"/>
        </a:p>
      </dgm:t>
    </dgm:pt>
    <dgm:pt modelId="{69F988BE-0307-43E0-BDE4-311FD77C85CB}">
      <dgm:prSet phldrT="[Texto]"/>
      <dgm:spPr/>
      <dgm:t>
        <a:bodyPr/>
        <a:lstStyle/>
        <a:p>
          <a:r>
            <a:rPr lang="pt-BR" dirty="0" smtClean="0">
              <a:latin typeface="Simplon BP Regular" pitchFamily="2" charset="0"/>
            </a:rPr>
            <a:t>Integração com </a:t>
          </a:r>
          <a:r>
            <a:rPr lang="pt-BR" dirty="0" err="1" smtClean="0">
              <a:latin typeface="Simplon BP Regular" pitchFamily="2" charset="0"/>
            </a:rPr>
            <a:t>Clearsale</a:t>
          </a:r>
          <a:r>
            <a:rPr lang="pt-BR" dirty="0" smtClean="0">
              <a:latin typeface="Simplon BP Regular" pitchFamily="2" charset="0"/>
            </a:rPr>
            <a:t> para score de risco Oi Controle</a:t>
          </a:r>
          <a:endParaRPr lang="pt-BR" dirty="0">
            <a:latin typeface="Simplon BP Regular" pitchFamily="2" charset="0"/>
          </a:endParaRPr>
        </a:p>
      </dgm:t>
    </dgm:pt>
    <dgm:pt modelId="{BEE02001-D430-4E52-B4ED-48C7788C3BDD}" type="parTrans" cxnId="{A81B49BC-A7B3-40B0-BDBC-2EF7F2C0E28E}">
      <dgm:prSet/>
      <dgm:spPr/>
      <dgm:t>
        <a:bodyPr/>
        <a:lstStyle/>
        <a:p>
          <a:endParaRPr lang="pt-BR"/>
        </a:p>
      </dgm:t>
    </dgm:pt>
    <dgm:pt modelId="{4A4ED422-539B-4EE6-9D3D-A16D1D2C5AF3}" type="sibTrans" cxnId="{A81B49BC-A7B3-40B0-BDBC-2EF7F2C0E28E}">
      <dgm:prSet/>
      <dgm:spPr/>
      <dgm:t>
        <a:bodyPr/>
        <a:lstStyle/>
        <a:p>
          <a:endParaRPr lang="pt-BR"/>
        </a:p>
      </dgm:t>
    </dgm:pt>
    <dgm:pt modelId="{9A00C785-02EE-4B72-A732-750470EBE37B}">
      <dgm:prSet phldrT="[Texto]"/>
      <dgm:spPr/>
      <dgm:t>
        <a:bodyPr/>
        <a:lstStyle/>
        <a:p>
          <a:r>
            <a:rPr lang="pt-BR" dirty="0" smtClean="0">
              <a:latin typeface="Simplon BP Regular" pitchFamily="2" charset="0"/>
            </a:rPr>
            <a:t>Motor score de risco </a:t>
          </a:r>
          <a:r>
            <a:rPr lang="pt-BR" dirty="0" err="1" smtClean="0">
              <a:latin typeface="Simplon BP Regular" pitchFamily="2" charset="0"/>
            </a:rPr>
            <a:t>chargeback</a:t>
          </a:r>
          <a:r>
            <a:rPr lang="pt-BR" dirty="0" smtClean="0">
              <a:latin typeface="Simplon BP Regular" pitchFamily="2" charset="0"/>
            </a:rPr>
            <a:t> Oi Controle</a:t>
          </a:r>
          <a:endParaRPr lang="pt-BR" dirty="0">
            <a:latin typeface="Simplon BP Regular" pitchFamily="2" charset="0"/>
          </a:endParaRPr>
        </a:p>
      </dgm:t>
    </dgm:pt>
    <dgm:pt modelId="{61CADA0E-A511-4C60-8D5D-2523E2EC5BA7}" type="parTrans" cxnId="{20F17466-7F4B-4D5F-BA07-1E1A2F9714A8}">
      <dgm:prSet/>
      <dgm:spPr/>
      <dgm:t>
        <a:bodyPr/>
        <a:lstStyle/>
        <a:p>
          <a:endParaRPr lang="pt-BR"/>
        </a:p>
      </dgm:t>
    </dgm:pt>
    <dgm:pt modelId="{008DB081-021B-4A75-BADC-7E6574552B7A}" type="sibTrans" cxnId="{20F17466-7F4B-4D5F-BA07-1E1A2F9714A8}">
      <dgm:prSet/>
      <dgm:spPr/>
      <dgm:t>
        <a:bodyPr/>
        <a:lstStyle/>
        <a:p>
          <a:endParaRPr lang="pt-BR"/>
        </a:p>
      </dgm:t>
    </dgm:pt>
    <dgm:pt modelId="{40A2303F-1873-4F12-B864-579276BDF390}">
      <dgm:prSet phldrT="[Texto]"/>
      <dgm:spPr/>
      <dgm:t>
        <a:bodyPr/>
        <a:lstStyle/>
        <a:p>
          <a:r>
            <a:rPr lang="pt-BR" dirty="0" smtClean="0">
              <a:latin typeface="Simplon BP Regular" pitchFamily="2" charset="0"/>
            </a:rPr>
            <a:t>Integração com todas as 15 fontes de dados conhecidas e utilizadas pela prevenção a fraude.</a:t>
          </a:r>
          <a:endParaRPr lang="pt-BR" dirty="0">
            <a:latin typeface="Simplon BP Regular" pitchFamily="2" charset="0"/>
          </a:endParaRPr>
        </a:p>
      </dgm:t>
    </dgm:pt>
    <dgm:pt modelId="{6F6E5FAE-1D38-4FF9-887D-212BE5BD9917}" type="parTrans" cxnId="{0A3A052E-5ABC-422B-AB4C-64DC94C55A99}">
      <dgm:prSet/>
      <dgm:spPr/>
      <dgm:t>
        <a:bodyPr/>
        <a:lstStyle/>
        <a:p>
          <a:endParaRPr lang="pt-BR"/>
        </a:p>
      </dgm:t>
    </dgm:pt>
    <dgm:pt modelId="{6F57CDC3-EE77-4C02-B8FF-7FC18222E005}" type="sibTrans" cxnId="{0A3A052E-5ABC-422B-AB4C-64DC94C55A99}">
      <dgm:prSet/>
      <dgm:spPr/>
      <dgm:t>
        <a:bodyPr/>
        <a:lstStyle/>
        <a:p>
          <a:endParaRPr lang="pt-BR"/>
        </a:p>
      </dgm:t>
    </dgm:pt>
    <dgm:pt modelId="{ACF87BA0-827E-4067-A56D-21C8EBED5E85}" type="pres">
      <dgm:prSet presAssocID="{62336337-2256-44E8-BEDF-0D21DDDF7D43}" presName="linearFlow" presStyleCnt="0">
        <dgm:presLayoutVars>
          <dgm:dir/>
          <dgm:animLvl val="lvl"/>
          <dgm:resizeHandles val="exact"/>
        </dgm:presLayoutVars>
      </dgm:prSet>
      <dgm:spPr/>
      <dgm:t>
        <a:bodyPr/>
        <a:lstStyle/>
        <a:p>
          <a:endParaRPr lang="pt-BR"/>
        </a:p>
      </dgm:t>
    </dgm:pt>
    <dgm:pt modelId="{C6C43FEE-5274-496D-8589-E739FE48E676}" type="pres">
      <dgm:prSet presAssocID="{C2C72F27-2098-4705-897B-44A484D71828}" presName="composite" presStyleCnt="0"/>
      <dgm:spPr/>
    </dgm:pt>
    <dgm:pt modelId="{AADE1378-D8A4-48EE-A826-5E644960EB3B}" type="pres">
      <dgm:prSet presAssocID="{C2C72F27-2098-4705-897B-44A484D71828}" presName="parTx" presStyleLbl="node1" presStyleIdx="0" presStyleCnt="6">
        <dgm:presLayoutVars>
          <dgm:chMax val="0"/>
          <dgm:chPref val="0"/>
          <dgm:bulletEnabled val="1"/>
        </dgm:presLayoutVars>
      </dgm:prSet>
      <dgm:spPr/>
      <dgm:t>
        <a:bodyPr/>
        <a:lstStyle/>
        <a:p>
          <a:endParaRPr lang="pt-BR"/>
        </a:p>
      </dgm:t>
    </dgm:pt>
    <dgm:pt modelId="{1A705A68-C9BC-403B-93F4-E7F1CB006A9D}" type="pres">
      <dgm:prSet presAssocID="{C2C72F27-2098-4705-897B-44A484D71828}" presName="parSh" presStyleLbl="node1" presStyleIdx="0" presStyleCnt="6"/>
      <dgm:spPr/>
      <dgm:t>
        <a:bodyPr/>
        <a:lstStyle/>
        <a:p>
          <a:endParaRPr lang="pt-BR"/>
        </a:p>
      </dgm:t>
    </dgm:pt>
    <dgm:pt modelId="{128CEE05-57CC-4C50-B4DA-497A9518C86D}" type="pres">
      <dgm:prSet presAssocID="{C2C72F27-2098-4705-897B-44A484D71828}" presName="desTx" presStyleLbl="fgAcc1" presStyleIdx="0" presStyleCnt="6">
        <dgm:presLayoutVars>
          <dgm:bulletEnabled val="1"/>
        </dgm:presLayoutVars>
      </dgm:prSet>
      <dgm:spPr/>
      <dgm:t>
        <a:bodyPr/>
        <a:lstStyle/>
        <a:p>
          <a:endParaRPr lang="pt-BR"/>
        </a:p>
      </dgm:t>
    </dgm:pt>
    <dgm:pt modelId="{FAE79DA8-096B-4864-B765-C027EED0FC91}" type="pres">
      <dgm:prSet presAssocID="{8502707A-B1C2-4D59-9033-D39348DDF64B}" presName="sibTrans" presStyleLbl="sibTrans2D1" presStyleIdx="0" presStyleCnt="5"/>
      <dgm:spPr/>
      <dgm:t>
        <a:bodyPr/>
        <a:lstStyle/>
        <a:p>
          <a:endParaRPr lang="pt-BR"/>
        </a:p>
      </dgm:t>
    </dgm:pt>
    <dgm:pt modelId="{ADE21065-ADA0-488A-A9E9-714DC420FA32}" type="pres">
      <dgm:prSet presAssocID="{8502707A-B1C2-4D59-9033-D39348DDF64B}" presName="connTx" presStyleLbl="sibTrans2D1" presStyleIdx="0" presStyleCnt="5"/>
      <dgm:spPr/>
      <dgm:t>
        <a:bodyPr/>
        <a:lstStyle/>
        <a:p>
          <a:endParaRPr lang="pt-BR"/>
        </a:p>
      </dgm:t>
    </dgm:pt>
    <dgm:pt modelId="{CAA6BA3B-0F9A-4F26-8076-0536A3EE0DF8}" type="pres">
      <dgm:prSet presAssocID="{12CB4909-2A43-44E2-B35A-56AF72E51FC3}" presName="composite" presStyleCnt="0"/>
      <dgm:spPr/>
    </dgm:pt>
    <dgm:pt modelId="{DF24A95D-A3FD-48ED-A7FF-4792ED8736F8}" type="pres">
      <dgm:prSet presAssocID="{12CB4909-2A43-44E2-B35A-56AF72E51FC3}" presName="parTx" presStyleLbl="node1" presStyleIdx="0" presStyleCnt="6">
        <dgm:presLayoutVars>
          <dgm:chMax val="0"/>
          <dgm:chPref val="0"/>
          <dgm:bulletEnabled val="1"/>
        </dgm:presLayoutVars>
      </dgm:prSet>
      <dgm:spPr/>
      <dgm:t>
        <a:bodyPr/>
        <a:lstStyle/>
        <a:p>
          <a:endParaRPr lang="pt-BR"/>
        </a:p>
      </dgm:t>
    </dgm:pt>
    <dgm:pt modelId="{FA2E93AE-2098-49D0-9473-591D8D191E4B}" type="pres">
      <dgm:prSet presAssocID="{12CB4909-2A43-44E2-B35A-56AF72E51FC3}" presName="parSh" presStyleLbl="node1" presStyleIdx="1" presStyleCnt="6"/>
      <dgm:spPr/>
      <dgm:t>
        <a:bodyPr/>
        <a:lstStyle/>
        <a:p>
          <a:endParaRPr lang="pt-BR"/>
        </a:p>
      </dgm:t>
    </dgm:pt>
    <dgm:pt modelId="{51B30C7F-40A0-4F75-AF53-AB05C04F6C8A}" type="pres">
      <dgm:prSet presAssocID="{12CB4909-2A43-44E2-B35A-56AF72E51FC3}" presName="desTx" presStyleLbl="fgAcc1" presStyleIdx="1" presStyleCnt="6">
        <dgm:presLayoutVars>
          <dgm:bulletEnabled val="1"/>
        </dgm:presLayoutVars>
      </dgm:prSet>
      <dgm:spPr/>
      <dgm:t>
        <a:bodyPr/>
        <a:lstStyle/>
        <a:p>
          <a:endParaRPr lang="pt-BR"/>
        </a:p>
      </dgm:t>
    </dgm:pt>
    <dgm:pt modelId="{929B5A78-5BA9-45C0-A91A-BE0E6C52788E}" type="pres">
      <dgm:prSet presAssocID="{9AE66A17-1F47-4431-8CB9-F8C13BD797CB}" presName="sibTrans" presStyleLbl="sibTrans2D1" presStyleIdx="1" presStyleCnt="5"/>
      <dgm:spPr/>
      <dgm:t>
        <a:bodyPr/>
        <a:lstStyle/>
        <a:p>
          <a:endParaRPr lang="pt-BR"/>
        </a:p>
      </dgm:t>
    </dgm:pt>
    <dgm:pt modelId="{76E6CABA-6F7A-4B1C-96BA-8788729FF877}" type="pres">
      <dgm:prSet presAssocID="{9AE66A17-1F47-4431-8CB9-F8C13BD797CB}" presName="connTx" presStyleLbl="sibTrans2D1" presStyleIdx="1" presStyleCnt="5"/>
      <dgm:spPr/>
      <dgm:t>
        <a:bodyPr/>
        <a:lstStyle/>
        <a:p>
          <a:endParaRPr lang="pt-BR"/>
        </a:p>
      </dgm:t>
    </dgm:pt>
    <dgm:pt modelId="{BA82BDA4-9F0F-4CB9-839E-206808C3A19F}" type="pres">
      <dgm:prSet presAssocID="{302DE5A1-9305-4288-8145-35C00CDFD2FA}" presName="composite" presStyleCnt="0"/>
      <dgm:spPr/>
    </dgm:pt>
    <dgm:pt modelId="{BD38A5FC-4657-46C0-846F-F19F0D488E61}" type="pres">
      <dgm:prSet presAssocID="{302DE5A1-9305-4288-8145-35C00CDFD2FA}" presName="parTx" presStyleLbl="node1" presStyleIdx="1" presStyleCnt="6">
        <dgm:presLayoutVars>
          <dgm:chMax val="0"/>
          <dgm:chPref val="0"/>
          <dgm:bulletEnabled val="1"/>
        </dgm:presLayoutVars>
      </dgm:prSet>
      <dgm:spPr/>
      <dgm:t>
        <a:bodyPr/>
        <a:lstStyle/>
        <a:p>
          <a:endParaRPr lang="pt-BR"/>
        </a:p>
      </dgm:t>
    </dgm:pt>
    <dgm:pt modelId="{998EED1B-FECC-4282-8233-5E08D0136D68}" type="pres">
      <dgm:prSet presAssocID="{302DE5A1-9305-4288-8145-35C00CDFD2FA}" presName="parSh" presStyleLbl="node1" presStyleIdx="2" presStyleCnt="6"/>
      <dgm:spPr/>
      <dgm:t>
        <a:bodyPr/>
        <a:lstStyle/>
        <a:p>
          <a:endParaRPr lang="pt-BR"/>
        </a:p>
      </dgm:t>
    </dgm:pt>
    <dgm:pt modelId="{D9A0BBD1-BFCD-441D-8BC5-787F453ABEE7}" type="pres">
      <dgm:prSet presAssocID="{302DE5A1-9305-4288-8145-35C00CDFD2FA}" presName="desTx" presStyleLbl="fgAcc1" presStyleIdx="2" presStyleCnt="6">
        <dgm:presLayoutVars>
          <dgm:bulletEnabled val="1"/>
        </dgm:presLayoutVars>
      </dgm:prSet>
      <dgm:spPr/>
      <dgm:t>
        <a:bodyPr/>
        <a:lstStyle/>
        <a:p>
          <a:endParaRPr lang="pt-BR"/>
        </a:p>
      </dgm:t>
    </dgm:pt>
    <dgm:pt modelId="{506AF0BC-7FDA-4F72-84D9-8B947B6511BE}" type="pres">
      <dgm:prSet presAssocID="{CB4B2F89-B4FE-40EB-BC37-AEB462AA98B0}" presName="sibTrans" presStyleLbl="sibTrans2D1" presStyleIdx="2" presStyleCnt="5"/>
      <dgm:spPr/>
      <dgm:t>
        <a:bodyPr/>
        <a:lstStyle/>
        <a:p>
          <a:endParaRPr lang="pt-BR"/>
        </a:p>
      </dgm:t>
    </dgm:pt>
    <dgm:pt modelId="{9D47DC27-6795-45C1-BFB7-7F7583463F16}" type="pres">
      <dgm:prSet presAssocID="{CB4B2F89-B4FE-40EB-BC37-AEB462AA98B0}" presName="connTx" presStyleLbl="sibTrans2D1" presStyleIdx="2" presStyleCnt="5"/>
      <dgm:spPr/>
      <dgm:t>
        <a:bodyPr/>
        <a:lstStyle/>
        <a:p>
          <a:endParaRPr lang="pt-BR"/>
        </a:p>
      </dgm:t>
    </dgm:pt>
    <dgm:pt modelId="{2FA06715-4332-4CFC-8EA1-07CEC270DCA2}" type="pres">
      <dgm:prSet presAssocID="{76E17EC1-61E0-46E4-8B53-890607453538}" presName="composite" presStyleCnt="0"/>
      <dgm:spPr/>
    </dgm:pt>
    <dgm:pt modelId="{4F340094-70AB-453E-83A9-1508995BD34F}" type="pres">
      <dgm:prSet presAssocID="{76E17EC1-61E0-46E4-8B53-890607453538}" presName="parTx" presStyleLbl="node1" presStyleIdx="2" presStyleCnt="6">
        <dgm:presLayoutVars>
          <dgm:chMax val="0"/>
          <dgm:chPref val="0"/>
          <dgm:bulletEnabled val="1"/>
        </dgm:presLayoutVars>
      </dgm:prSet>
      <dgm:spPr/>
      <dgm:t>
        <a:bodyPr/>
        <a:lstStyle/>
        <a:p>
          <a:endParaRPr lang="pt-BR"/>
        </a:p>
      </dgm:t>
    </dgm:pt>
    <dgm:pt modelId="{889D9DF3-4176-4A88-BE35-796A6571C501}" type="pres">
      <dgm:prSet presAssocID="{76E17EC1-61E0-46E4-8B53-890607453538}" presName="parSh" presStyleLbl="node1" presStyleIdx="3" presStyleCnt="6"/>
      <dgm:spPr/>
      <dgm:t>
        <a:bodyPr/>
        <a:lstStyle/>
        <a:p>
          <a:endParaRPr lang="pt-BR"/>
        </a:p>
      </dgm:t>
    </dgm:pt>
    <dgm:pt modelId="{DD876723-B8B5-4B58-AC90-014762D7785A}" type="pres">
      <dgm:prSet presAssocID="{76E17EC1-61E0-46E4-8B53-890607453538}" presName="desTx" presStyleLbl="fgAcc1" presStyleIdx="3" presStyleCnt="6">
        <dgm:presLayoutVars>
          <dgm:bulletEnabled val="1"/>
        </dgm:presLayoutVars>
      </dgm:prSet>
      <dgm:spPr/>
      <dgm:t>
        <a:bodyPr/>
        <a:lstStyle/>
        <a:p>
          <a:endParaRPr lang="pt-BR"/>
        </a:p>
      </dgm:t>
    </dgm:pt>
    <dgm:pt modelId="{B6FCCECD-0E52-4245-BDCB-B65F0C81F2CF}" type="pres">
      <dgm:prSet presAssocID="{165B1D6C-9FBC-4CBF-B710-56ECBB6AA444}" presName="sibTrans" presStyleLbl="sibTrans2D1" presStyleIdx="3" presStyleCnt="5"/>
      <dgm:spPr/>
      <dgm:t>
        <a:bodyPr/>
        <a:lstStyle/>
        <a:p>
          <a:endParaRPr lang="pt-BR"/>
        </a:p>
      </dgm:t>
    </dgm:pt>
    <dgm:pt modelId="{A99077AE-9CE9-451A-96B0-EBF67396907B}" type="pres">
      <dgm:prSet presAssocID="{165B1D6C-9FBC-4CBF-B710-56ECBB6AA444}" presName="connTx" presStyleLbl="sibTrans2D1" presStyleIdx="3" presStyleCnt="5"/>
      <dgm:spPr/>
      <dgm:t>
        <a:bodyPr/>
        <a:lstStyle/>
        <a:p>
          <a:endParaRPr lang="pt-BR"/>
        </a:p>
      </dgm:t>
    </dgm:pt>
    <dgm:pt modelId="{FB95C09F-CBA2-4381-95F4-A8EA4002C22E}" type="pres">
      <dgm:prSet presAssocID="{1A2EF02F-5CE5-465B-A963-5EB32309EBEF}" presName="composite" presStyleCnt="0"/>
      <dgm:spPr/>
    </dgm:pt>
    <dgm:pt modelId="{AFFB2D65-4339-4B6C-9E0F-7BB072B24077}" type="pres">
      <dgm:prSet presAssocID="{1A2EF02F-5CE5-465B-A963-5EB32309EBEF}" presName="parTx" presStyleLbl="node1" presStyleIdx="3" presStyleCnt="6">
        <dgm:presLayoutVars>
          <dgm:chMax val="0"/>
          <dgm:chPref val="0"/>
          <dgm:bulletEnabled val="1"/>
        </dgm:presLayoutVars>
      </dgm:prSet>
      <dgm:spPr/>
      <dgm:t>
        <a:bodyPr/>
        <a:lstStyle/>
        <a:p>
          <a:endParaRPr lang="pt-BR"/>
        </a:p>
      </dgm:t>
    </dgm:pt>
    <dgm:pt modelId="{EA5293F9-1836-41E9-8CD6-654A611A4AAD}" type="pres">
      <dgm:prSet presAssocID="{1A2EF02F-5CE5-465B-A963-5EB32309EBEF}" presName="parSh" presStyleLbl="node1" presStyleIdx="4" presStyleCnt="6"/>
      <dgm:spPr/>
      <dgm:t>
        <a:bodyPr/>
        <a:lstStyle/>
        <a:p>
          <a:endParaRPr lang="pt-BR"/>
        </a:p>
      </dgm:t>
    </dgm:pt>
    <dgm:pt modelId="{49A41B1A-CE5A-465C-8219-E986C23B9447}" type="pres">
      <dgm:prSet presAssocID="{1A2EF02F-5CE5-465B-A963-5EB32309EBEF}" presName="desTx" presStyleLbl="fgAcc1" presStyleIdx="4" presStyleCnt="6">
        <dgm:presLayoutVars>
          <dgm:bulletEnabled val="1"/>
        </dgm:presLayoutVars>
      </dgm:prSet>
      <dgm:spPr/>
      <dgm:t>
        <a:bodyPr/>
        <a:lstStyle/>
        <a:p>
          <a:endParaRPr lang="pt-BR"/>
        </a:p>
      </dgm:t>
    </dgm:pt>
    <dgm:pt modelId="{C165C9B8-2DE0-4EE0-A731-BE012A27C5BE}" type="pres">
      <dgm:prSet presAssocID="{E8D971C7-0392-434A-9A87-51DDEE9B0DE4}" presName="sibTrans" presStyleLbl="sibTrans2D1" presStyleIdx="4" presStyleCnt="5"/>
      <dgm:spPr/>
      <dgm:t>
        <a:bodyPr/>
        <a:lstStyle/>
        <a:p>
          <a:endParaRPr lang="pt-BR"/>
        </a:p>
      </dgm:t>
    </dgm:pt>
    <dgm:pt modelId="{4D74D433-1408-4A55-BE73-209C3A36A2FF}" type="pres">
      <dgm:prSet presAssocID="{E8D971C7-0392-434A-9A87-51DDEE9B0DE4}" presName="connTx" presStyleLbl="sibTrans2D1" presStyleIdx="4" presStyleCnt="5"/>
      <dgm:spPr/>
      <dgm:t>
        <a:bodyPr/>
        <a:lstStyle/>
        <a:p>
          <a:endParaRPr lang="pt-BR"/>
        </a:p>
      </dgm:t>
    </dgm:pt>
    <dgm:pt modelId="{0171B525-D1F9-4334-85BB-38BDC9E45F2C}" type="pres">
      <dgm:prSet presAssocID="{359F2D02-C5C3-433F-B152-DB252EAF9EB7}" presName="composite" presStyleCnt="0"/>
      <dgm:spPr/>
    </dgm:pt>
    <dgm:pt modelId="{809C96F8-8B57-4C7A-A34B-0E734AB4CF8E}" type="pres">
      <dgm:prSet presAssocID="{359F2D02-C5C3-433F-B152-DB252EAF9EB7}" presName="parTx" presStyleLbl="node1" presStyleIdx="4" presStyleCnt="6">
        <dgm:presLayoutVars>
          <dgm:chMax val="0"/>
          <dgm:chPref val="0"/>
          <dgm:bulletEnabled val="1"/>
        </dgm:presLayoutVars>
      </dgm:prSet>
      <dgm:spPr/>
      <dgm:t>
        <a:bodyPr/>
        <a:lstStyle/>
        <a:p>
          <a:endParaRPr lang="pt-BR"/>
        </a:p>
      </dgm:t>
    </dgm:pt>
    <dgm:pt modelId="{C5C0BF84-3D4F-4E45-811F-C8EE91F3D3D5}" type="pres">
      <dgm:prSet presAssocID="{359F2D02-C5C3-433F-B152-DB252EAF9EB7}" presName="parSh" presStyleLbl="node1" presStyleIdx="5" presStyleCnt="6"/>
      <dgm:spPr/>
      <dgm:t>
        <a:bodyPr/>
        <a:lstStyle/>
        <a:p>
          <a:endParaRPr lang="pt-BR"/>
        </a:p>
      </dgm:t>
    </dgm:pt>
    <dgm:pt modelId="{C050ADDE-7216-451F-BC25-5CD750E8A8C4}" type="pres">
      <dgm:prSet presAssocID="{359F2D02-C5C3-433F-B152-DB252EAF9EB7}" presName="desTx" presStyleLbl="fgAcc1" presStyleIdx="5" presStyleCnt="6">
        <dgm:presLayoutVars>
          <dgm:bulletEnabled val="1"/>
        </dgm:presLayoutVars>
      </dgm:prSet>
      <dgm:spPr/>
      <dgm:t>
        <a:bodyPr/>
        <a:lstStyle/>
        <a:p>
          <a:endParaRPr lang="pt-BR"/>
        </a:p>
      </dgm:t>
    </dgm:pt>
  </dgm:ptLst>
  <dgm:cxnLst>
    <dgm:cxn modelId="{58BE0917-4085-438F-A7A7-EDD66CDB4CEA}" srcId="{1A2EF02F-5CE5-465B-A963-5EB32309EBEF}" destId="{7F118DF1-784B-45A8-85C0-83E4F31FCFC2}" srcOrd="0" destOrd="0" parTransId="{1CF15F60-A0D6-48FC-9DC0-F16787ADFDA3}" sibTransId="{CC73DAEB-0DF5-4131-975A-EF6ECC2352F7}"/>
    <dgm:cxn modelId="{14A1752F-D164-411F-8E3E-11E0F8FCDE83}" type="presOf" srcId="{884DFA58-43B3-45CB-98CC-5FDA528D5BA4}" destId="{C050ADDE-7216-451F-BC25-5CD750E8A8C4}" srcOrd="0" destOrd="1" presId="urn:microsoft.com/office/officeart/2005/8/layout/process3"/>
    <dgm:cxn modelId="{D87B18E5-1038-4FFF-88E4-75AC663BBCFD}" type="presOf" srcId="{8502707A-B1C2-4D59-9033-D39348DDF64B}" destId="{ADE21065-ADA0-488A-A9E9-714DC420FA32}" srcOrd="1" destOrd="0" presId="urn:microsoft.com/office/officeart/2005/8/layout/process3"/>
    <dgm:cxn modelId="{B50944A1-A273-4841-BB98-CA557654634D}" type="presOf" srcId="{FD5B08EA-51A7-4581-8649-46B355B22533}" destId="{49A41B1A-CE5A-465C-8219-E986C23B9447}" srcOrd="0" destOrd="2" presId="urn:microsoft.com/office/officeart/2005/8/layout/process3"/>
    <dgm:cxn modelId="{DA95AA11-7F3A-4781-ACFB-B197279057EE}" srcId="{76E17EC1-61E0-46E4-8B53-890607453538}" destId="{D0966F0B-6A79-4570-96B0-1869F96AAE64}" srcOrd="2" destOrd="0" parTransId="{6539CD5A-27C4-41EB-9CCB-5FAF3FC14A61}" sibTransId="{F35F56E9-F1F1-4016-A37F-AB6441AE16AA}"/>
    <dgm:cxn modelId="{E6AD8AEA-1FC5-4DEB-8C0B-AA8E3D6FCEF4}" type="presOf" srcId="{0C6DF5BE-0141-47F6-971B-A664788A1BD6}" destId="{DD876723-B8B5-4B58-AC90-014762D7785A}" srcOrd="0" destOrd="5" presId="urn:microsoft.com/office/officeart/2005/8/layout/process3"/>
    <dgm:cxn modelId="{EE8E3E0B-E9E3-48BA-A584-C63BA77CD843}" srcId="{302DE5A1-9305-4288-8145-35C00CDFD2FA}" destId="{7ACBBFF4-2C87-4804-9EE0-EDEEC39B4EED}" srcOrd="2" destOrd="0" parTransId="{9A7F849B-E31F-4D0F-B641-AE0ED0AD9A2F}" sibTransId="{AD0976AD-5CAF-42C4-A521-7F6E55F6A40B}"/>
    <dgm:cxn modelId="{4A7353ED-E8A9-4CB0-BC5D-A9922369337F}" type="presOf" srcId="{4846EA97-7DB8-48BE-968E-AE939301B328}" destId="{128CEE05-57CC-4C50-B4DA-497A9518C86D}" srcOrd="0" destOrd="0" presId="urn:microsoft.com/office/officeart/2005/8/layout/process3"/>
    <dgm:cxn modelId="{C51AA022-69F5-4BAD-9028-1974E0007035}" srcId="{62336337-2256-44E8-BEDF-0D21DDDF7D43}" destId="{359F2D02-C5C3-433F-B152-DB252EAF9EB7}" srcOrd="5" destOrd="0" parTransId="{7739E33E-9BF7-4D26-9646-FD697AF213DF}" sibTransId="{CA5E9195-A7FA-4C06-A040-5A3F6AC6195E}"/>
    <dgm:cxn modelId="{73256A21-11D8-448F-A40D-FD2F4A8CF604}" type="presOf" srcId="{CB4B2F89-B4FE-40EB-BC37-AEB462AA98B0}" destId="{9D47DC27-6795-45C1-BFB7-7F7583463F16}" srcOrd="1" destOrd="0" presId="urn:microsoft.com/office/officeart/2005/8/layout/process3"/>
    <dgm:cxn modelId="{A25F2DD5-DA7A-491C-8F74-9FC277617AC1}" srcId="{62336337-2256-44E8-BEDF-0D21DDDF7D43}" destId="{C2C72F27-2098-4705-897B-44A484D71828}" srcOrd="0" destOrd="0" parTransId="{26C3E0B6-A821-44F0-817F-B3112DA2B3BB}" sibTransId="{8502707A-B1C2-4D59-9033-D39348DDF64B}"/>
    <dgm:cxn modelId="{E3338D3E-4C14-44CB-BF65-A531AD84656D}" type="presOf" srcId="{165B1D6C-9FBC-4CBF-B710-56ECBB6AA444}" destId="{B6FCCECD-0E52-4245-BDCB-B65F0C81F2CF}" srcOrd="0" destOrd="0" presId="urn:microsoft.com/office/officeart/2005/8/layout/process3"/>
    <dgm:cxn modelId="{7D3DC396-7B66-469A-B30A-8A516DDF3F2D}" type="presOf" srcId="{CB4B2F89-B4FE-40EB-BC37-AEB462AA98B0}" destId="{506AF0BC-7FDA-4F72-84D9-8B947B6511BE}" srcOrd="0" destOrd="0" presId="urn:microsoft.com/office/officeart/2005/8/layout/process3"/>
    <dgm:cxn modelId="{0E42AC0A-1D4E-48DD-87E9-212CD4C8E9DC}" type="presOf" srcId="{7F118DF1-784B-45A8-85C0-83E4F31FCFC2}" destId="{49A41B1A-CE5A-465C-8219-E986C23B9447}" srcOrd="0" destOrd="0" presId="urn:microsoft.com/office/officeart/2005/8/layout/process3"/>
    <dgm:cxn modelId="{DAE4D39C-B47A-4717-941E-ED82C966B427}" srcId="{1A2EF02F-5CE5-465B-A963-5EB32309EBEF}" destId="{D820DE81-4968-4F58-BB28-3767F977A759}" srcOrd="1" destOrd="0" parTransId="{CBA380C3-638B-43BC-9ED1-206826EF18EA}" sibTransId="{DEC00482-C60C-4FA1-BCFC-CD6BBA516C88}"/>
    <dgm:cxn modelId="{D210686B-D75C-418A-BA7A-1B2956150D6E}" type="presOf" srcId="{AE0E33B2-1A70-4018-80E7-22BDFCA365E3}" destId="{C050ADDE-7216-451F-BC25-5CD750E8A8C4}" srcOrd="0" destOrd="0" presId="urn:microsoft.com/office/officeart/2005/8/layout/process3"/>
    <dgm:cxn modelId="{7042E4A2-6D12-4B5D-ACA4-E2905F443910}" type="presOf" srcId="{D820DE81-4968-4F58-BB28-3767F977A759}" destId="{49A41B1A-CE5A-465C-8219-E986C23B9447}" srcOrd="0" destOrd="1" presId="urn:microsoft.com/office/officeart/2005/8/layout/process3"/>
    <dgm:cxn modelId="{937197DC-137E-40EB-8E68-91DBF63E407C}" srcId="{359F2D02-C5C3-433F-B152-DB252EAF9EB7}" destId="{44E971BB-A104-43A1-AEAE-B1A4871A40CC}" srcOrd="4" destOrd="0" parTransId="{8E879625-5FCC-42F2-A1B3-DA7AB99D1F5A}" sibTransId="{1F6C8D3A-955D-4E51-9097-4486E74C8E76}"/>
    <dgm:cxn modelId="{439BC8CE-745D-45E6-B535-04A371B52208}" type="presOf" srcId="{12CB4909-2A43-44E2-B35A-56AF72E51FC3}" destId="{DF24A95D-A3FD-48ED-A7FF-4792ED8736F8}" srcOrd="0" destOrd="0" presId="urn:microsoft.com/office/officeart/2005/8/layout/process3"/>
    <dgm:cxn modelId="{AA2D662A-CD4F-424B-8197-3CD35128AEE0}" srcId="{62336337-2256-44E8-BEDF-0D21DDDF7D43}" destId="{1A2EF02F-5CE5-465B-A963-5EB32309EBEF}" srcOrd="4" destOrd="0" parTransId="{65EEFFFA-6400-4581-A8DA-70907EFFC537}" sibTransId="{E8D971C7-0392-434A-9A87-51DDEE9B0DE4}"/>
    <dgm:cxn modelId="{56885B24-9B13-4A42-8319-E6597F922602}" type="presOf" srcId="{0822EE73-6FCB-4401-8002-B8A72B03EDFA}" destId="{DD876723-B8B5-4B58-AC90-014762D7785A}" srcOrd="0" destOrd="0" presId="urn:microsoft.com/office/officeart/2005/8/layout/process3"/>
    <dgm:cxn modelId="{085574B6-9994-4F3B-BBD9-DCA4CBCBAF23}" srcId="{12CB4909-2A43-44E2-B35A-56AF72E51FC3}" destId="{1DD5C18E-B868-4531-9FB3-788818551EFA}" srcOrd="1" destOrd="0" parTransId="{AD2AB023-1E06-42F9-BD37-A01244CA9093}" sibTransId="{59BFA716-AF06-46C0-8D74-B95BEFDE6368}"/>
    <dgm:cxn modelId="{20F17466-7F4B-4D5F-BA07-1E1A2F9714A8}" srcId="{359F2D02-C5C3-433F-B152-DB252EAF9EB7}" destId="{9A00C785-02EE-4B72-A732-750470EBE37B}" srcOrd="3" destOrd="0" parTransId="{61CADA0E-A511-4C60-8D5D-2523E2EC5BA7}" sibTransId="{008DB081-021B-4A75-BADC-7E6574552B7A}"/>
    <dgm:cxn modelId="{E03ADCAD-6C34-49CF-A60E-EA8B4822193A}" type="presOf" srcId="{7EFB80DE-C3E0-4664-8DE5-7967BD82D9AB}" destId="{DD876723-B8B5-4B58-AC90-014762D7785A}" srcOrd="0" destOrd="1" presId="urn:microsoft.com/office/officeart/2005/8/layout/process3"/>
    <dgm:cxn modelId="{26E24FE9-FC76-4D25-926D-34B3A26D0952}" type="presOf" srcId="{D0966F0B-6A79-4570-96B0-1869F96AAE64}" destId="{DD876723-B8B5-4B58-AC90-014762D7785A}" srcOrd="0" destOrd="2" presId="urn:microsoft.com/office/officeart/2005/8/layout/process3"/>
    <dgm:cxn modelId="{7EF02879-AEAC-42E1-9FC9-E22C7E17C7F4}" type="presOf" srcId="{69F988BE-0307-43E0-BDE4-311FD77C85CB}" destId="{C050ADDE-7216-451F-BC25-5CD750E8A8C4}" srcOrd="0" destOrd="2" presId="urn:microsoft.com/office/officeart/2005/8/layout/process3"/>
    <dgm:cxn modelId="{BC87AF46-54A1-4711-98B4-13E5FAD549D4}" srcId="{76E17EC1-61E0-46E4-8B53-890607453538}" destId="{6815642F-7A09-4BD3-87F5-0CC353223A98}" srcOrd="6" destOrd="0" parTransId="{43C69F4B-741D-4DC3-8A65-4BD0757079A6}" sibTransId="{C8C5DAA0-EFAE-4D58-8DA5-719A67F5324C}"/>
    <dgm:cxn modelId="{EAD48CCC-27CD-41CE-AB17-9B7851E3D940}" type="presOf" srcId="{DC72F786-5F58-4327-BF53-BC67B4DB65B3}" destId="{D9A0BBD1-BFCD-441D-8BC5-787F453ABEE7}" srcOrd="0" destOrd="4" presId="urn:microsoft.com/office/officeart/2005/8/layout/process3"/>
    <dgm:cxn modelId="{6DEBA8AD-251C-4996-B9A3-9047B4FEB122}" type="presOf" srcId="{7497085F-1912-4C01-A4D4-E5ADB4FDFA72}" destId="{51B30C7F-40A0-4F75-AF53-AB05C04F6C8A}" srcOrd="0" destOrd="3" presId="urn:microsoft.com/office/officeart/2005/8/layout/process3"/>
    <dgm:cxn modelId="{B4C32FEE-1E86-4B24-B663-7C01C7B21F06}" type="presOf" srcId="{C2C72F27-2098-4705-897B-44A484D71828}" destId="{1A705A68-C9BC-403B-93F4-E7F1CB006A9D}" srcOrd="1" destOrd="0" presId="urn:microsoft.com/office/officeart/2005/8/layout/process3"/>
    <dgm:cxn modelId="{CA49C114-8FD1-417A-BE67-43B539C266B3}" type="presOf" srcId="{C5674ACE-2BBD-4A67-B860-7F29C760F253}" destId="{DD876723-B8B5-4B58-AC90-014762D7785A}" srcOrd="0" destOrd="3" presId="urn:microsoft.com/office/officeart/2005/8/layout/process3"/>
    <dgm:cxn modelId="{C0BE8AE5-8CF0-4EAE-898B-7B66E92E8594}" srcId="{76E17EC1-61E0-46E4-8B53-890607453538}" destId="{506D527F-0F36-45BC-8ACE-853B43AEE5BF}" srcOrd="4" destOrd="0" parTransId="{F2BCEA8A-1912-4E6C-8B9B-F80E4BACB27A}" sibTransId="{B60A61C2-4EB5-483C-9867-CECF2B85DF75}"/>
    <dgm:cxn modelId="{3B163DF2-2EFB-4B1C-9AE7-64EA5BAF8DAA}" type="presOf" srcId="{44E971BB-A104-43A1-AEAE-B1A4871A40CC}" destId="{C050ADDE-7216-451F-BC25-5CD750E8A8C4}" srcOrd="0" destOrd="4" presId="urn:microsoft.com/office/officeart/2005/8/layout/process3"/>
    <dgm:cxn modelId="{8AE9CCC7-862D-4986-9F24-0F24135C755F}" type="presOf" srcId="{C94E3FC6-C289-4D27-BDA5-878C8C389927}" destId="{128CEE05-57CC-4C50-B4DA-497A9518C86D}" srcOrd="0" destOrd="2" presId="urn:microsoft.com/office/officeart/2005/8/layout/process3"/>
    <dgm:cxn modelId="{D2A11EB9-A394-46EB-956D-0357506C4D47}" type="presOf" srcId="{1A2EF02F-5CE5-465B-A963-5EB32309EBEF}" destId="{EA5293F9-1836-41E9-8CD6-654A611A4AAD}" srcOrd="1" destOrd="0" presId="urn:microsoft.com/office/officeart/2005/8/layout/process3"/>
    <dgm:cxn modelId="{EFFC6B1A-C40C-41E4-AAE1-C53103278D38}" type="presOf" srcId="{8502707A-B1C2-4D59-9033-D39348DDF64B}" destId="{FAE79DA8-096B-4864-B765-C027EED0FC91}" srcOrd="0" destOrd="0" presId="urn:microsoft.com/office/officeart/2005/8/layout/process3"/>
    <dgm:cxn modelId="{3E9101B6-941B-4C05-9038-ABFBCBBF57BD}" srcId="{302DE5A1-9305-4288-8145-35C00CDFD2FA}" destId="{F0D0770F-A077-4DE0-BC78-EEA99C7D8EAB}" srcOrd="0" destOrd="0" parTransId="{C8C8D0C3-A9AE-48C1-84F1-D9964E1F266E}" sibTransId="{E5EA5A63-92BF-494C-8F16-A0B0E2F33673}"/>
    <dgm:cxn modelId="{CED64880-C247-47F4-87CB-3950E413579B}" srcId="{76E17EC1-61E0-46E4-8B53-890607453538}" destId="{0C6DF5BE-0141-47F6-971B-A664788A1BD6}" srcOrd="5" destOrd="0" parTransId="{EC3C4614-910F-4C5B-903E-135531E30876}" sibTransId="{3BAA75D9-25D5-411B-8D2F-680FEBA9C981}"/>
    <dgm:cxn modelId="{978E946A-669B-40F4-8D64-719AB167FD00}" srcId="{12CB4909-2A43-44E2-B35A-56AF72E51FC3}" destId="{5C263B98-60F2-4779-8B13-6AF88961101E}" srcOrd="2" destOrd="0" parTransId="{A93B9210-4A2D-4CE7-83FE-DD90DCB2295A}" sibTransId="{256FE086-F048-4C9B-BAEB-6B96DBFFDB23}"/>
    <dgm:cxn modelId="{18D97A54-9383-49F5-B927-B60BC7766F14}" type="presOf" srcId="{F0D0770F-A077-4DE0-BC78-EEA99C7D8EAB}" destId="{D9A0BBD1-BFCD-441D-8BC5-787F453ABEE7}" srcOrd="0" destOrd="0" presId="urn:microsoft.com/office/officeart/2005/8/layout/process3"/>
    <dgm:cxn modelId="{35D7E0A1-04C5-445B-9F1D-5C9BEC6DEAB4}" srcId="{62336337-2256-44E8-BEDF-0D21DDDF7D43}" destId="{302DE5A1-9305-4288-8145-35C00CDFD2FA}" srcOrd="2" destOrd="0" parTransId="{CA4359B9-91F3-41AA-947E-AD0FDCE8C5B5}" sibTransId="{CB4B2F89-B4FE-40EB-BC37-AEB462AA98B0}"/>
    <dgm:cxn modelId="{CC0B4A5C-A457-413E-A76F-063792EF05F5}" srcId="{62336337-2256-44E8-BEDF-0D21DDDF7D43}" destId="{76E17EC1-61E0-46E4-8B53-890607453538}" srcOrd="3" destOrd="0" parTransId="{B35EE708-5CEA-4D5B-8E7C-BC0764F18771}" sibTransId="{165B1D6C-9FBC-4CBF-B710-56ECBB6AA444}"/>
    <dgm:cxn modelId="{75947C02-7235-446A-86C7-648FEFB5C79C}" type="presOf" srcId="{66C40F82-130A-49FF-AD6B-EE4F27545FD6}" destId="{D9A0BBD1-BFCD-441D-8BC5-787F453ABEE7}" srcOrd="0" destOrd="1" presId="urn:microsoft.com/office/officeart/2005/8/layout/process3"/>
    <dgm:cxn modelId="{AB198720-2926-4AD4-9494-9806FC8492DE}" type="presOf" srcId="{E8D971C7-0392-434A-9A87-51DDEE9B0DE4}" destId="{4D74D433-1408-4A55-BE73-209C3A36A2FF}" srcOrd="1" destOrd="0" presId="urn:microsoft.com/office/officeart/2005/8/layout/process3"/>
    <dgm:cxn modelId="{A5B78FC1-1B9B-4D03-A13F-67730B713DF9}" srcId="{76E17EC1-61E0-46E4-8B53-890607453538}" destId="{C5674ACE-2BBD-4A67-B860-7F29C760F253}" srcOrd="3" destOrd="0" parTransId="{9F501CD1-238B-4E06-BEE5-7FECA3329570}" sibTransId="{5BC61835-A186-4E70-8237-19DDB13A1FF6}"/>
    <dgm:cxn modelId="{0EBFDC31-E8D9-4DE9-8B18-5890833504F1}" srcId="{12CB4909-2A43-44E2-B35A-56AF72E51FC3}" destId="{26F965D3-4640-4AB4-ADB9-0D104A97D8C6}" srcOrd="0" destOrd="0" parTransId="{30C9086A-A873-4779-A238-8CE3847D3EB8}" sibTransId="{0635CFA3-0257-42E1-BBFD-28DB9E3E6678}"/>
    <dgm:cxn modelId="{E9C86F46-4C4E-4107-96E8-D3B28ACD0E72}" srcId="{C2C72F27-2098-4705-897B-44A484D71828}" destId="{36E9CBAE-C3D4-4953-B6E3-63441700CBC2}" srcOrd="2" destOrd="0" parTransId="{4DA2C8F3-BE29-4A76-B7F5-E9AA9E02884D}" sibTransId="{1A889ECF-A9E8-44F5-B027-C75A21738FE5}"/>
    <dgm:cxn modelId="{183E5C24-6DE5-4FF1-976C-ECAD7436E4B4}" srcId="{302DE5A1-9305-4288-8145-35C00CDFD2FA}" destId="{00772AB7-786C-4923-B1AB-A4A46705A80E}" srcOrd="3" destOrd="0" parTransId="{793E2295-A697-4103-A667-629DD940D007}" sibTransId="{F9B67195-2A1B-4648-929B-4DF30F7F3A88}"/>
    <dgm:cxn modelId="{2FC4AAD4-DD9D-4701-92C5-DCFB328A1377}" srcId="{302DE5A1-9305-4288-8145-35C00CDFD2FA}" destId="{DC72F786-5F58-4327-BF53-BC67B4DB65B3}" srcOrd="4" destOrd="0" parTransId="{B2EC95E4-9AA7-4231-A7DC-ADAB6D1BEF66}" sibTransId="{A4739F22-E57C-4250-BB17-FE354432370B}"/>
    <dgm:cxn modelId="{9719A9A2-FBB0-4265-85E4-917E57B09410}" type="presOf" srcId="{76E17EC1-61E0-46E4-8B53-890607453538}" destId="{4F340094-70AB-453E-83A9-1508995BD34F}" srcOrd="0" destOrd="0" presId="urn:microsoft.com/office/officeart/2005/8/layout/process3"/>
    <dgm:cxn modelId="{748D9088-26E2-40F8-9647-9446E712A3DC}" type="presOf" srcId="{12CB4909-2A43-44E2-B35A-56AF72E51FC3}" destId="{FA2E93AE-2098-49D0-9473-591D8D191E4B}" srcOrd="1" destOrd="0" presId="urn:microsoft.com/office/officeart/2005/8/layout/process3"/>
    <dgm:cxn modelId="{103E80E3-039F-43F5-924E-A4CD84798CCC}" srcId="{359F2D02-C5C3-433F-B152-DB252EAF9EB7}" destId="{884DFA58-43B3-45CB-98CC-5FDA528D5BA4}" srcOrd="1" destOrd="0" parTransId="{B6FEB3EC-F959-47D9-BD2E-8AD2170FF81A}" sibTransId="{3F390D4D-3A09-4869-8535-CAC9CFAC0FB2}"/>
    <dgm:cxn modelId="{A054C5B3-4757-4308-913B-72CD4ECF1329}" type="presOf" srcId="{00772AB7-786C-4923-B1AB-A4A46705A80E}" destId="{D9A0BBD1-BFCD-441D-8BC5-787F453ABEE7}" srcOrd="0" destOrd="3" presId="urn:microsoft.com/office/officeart/2005/8/layout/process3"/>
    <dgm:cxn modelId="{52B93FE2-4D29-483D-992C-1FBE1287CCE5}" type="presOf" srcId="{6815642F-7A09-4BD3-87F5-0CC353223A98}" destId="{DD876723-B8B5-4B58-AC90-014762D7785A}" srcOrd="0" destOrd="6" presId="urn:microsoft.com/office/officeart/2005/8/layout/process3"/>
    <dgm:cxn modelId="{EFD367CA-468E-4572-926E-EC6C452D5DA6}" type="presOf" srcId="{1A2EF02F-5CE5-465B-A963-5EB32309EBEF}" destId="{AFFB2D65-4339-4B6C-9E0F-7BB072B24077}" srcOrd="0" destOrd="0" presId="urn:microsoft.com/office/officeart/2005/8/layout/process3"/>
    <dgm:cxn modelId="{9C03967A-B4DE-4C74-9198-FBC67E1FF1C2}" srcId="{76E17EC1-61E0-46E4-8B53-890607453538}" destId="{C204AE27-2CB6-4811-8228-EC61C09ECE74}" srcOrd="7" destOrd="0" parTransId="{289CC6EB-5BBA-4EB7-B048-52912C432DB5}" sibTransId="{CC5A2447-3E4C-4B73-A011-6594A5646DF3}"/>
    <dgm:cxn modelId="{7BE4A6B3-673C-4C11-A7D1-18DE0AACB13B}" type="presOf" srcId="{62336337-2256-44E8-BEDF-0D21DDDF7D43}" destId="{ACF87BA0-827E-4067-A56D-21C8EBED5E85}" srcOrd="0" destOrd="0" presId="urn:microsoft.com/office/officeart/2005/8/layout/process3"/>
    <dgm:cxn modelId="{3488EAA9-7804-4DF6-9661-11D2B1BFF390}" type="presOf" srcId="{26F965D3-4640-4AB4-ADB9-0D104A97D8C6}" destId="{51B30C7F-40A0-4F75-AF53-AB05C04F6C8A}" srcOrd="0" destOrd="0" presId="urn:microsoft.com/office/officeart/2005/8/layout/process3"/>
    <dgm:cxn modelId="{4FB15698-35C5-4D87-8CCF-F00BA06BF558}" type="presOf" srcId="{9A00C785-02EE-4B72-A732-750470EBE37B}" destId="{C050ADDE-7216-451F-BC25-5CD750E8A8C4}" srcOrd="0" destOrd="3" presId="urn:microsoft.com/office/officeart/2005/8/layout/process3"/>
    <dgm:cxn modelId="{FAFB549E-DA1B-4C9D-BCB4-20376AAE53B9}" srcId="{359F2D02-C5C3-433F-B152-DB252EAF9EB7}" destId="{AE0E33B2-1A70-4018-80E7-22BDFCA365E3}" srcOrd="0" destOrd="0" parTransId="{E9558E2E-1E13-4F66-A40B-B3EE3A8D7A2D}" sibTransId="{E8E036B7-C0B2-415B-8C1F-E21CD2092799}"/>
    <dgm:cxn modelId="{808D2B1E-7692-421F-A87C-608A59D28967}" srcId="{76E17EC1-61E0-46E4-8B53-890607453538}" destId="{7EFB80DE-C3E0-4664-8DE5-7967BD82D9AB}" srcOrd="1" destOrd="0" parTransId="{B442FF71-C8B8-4920-A966-01469A2E1B79}" sibTransId="{A0E7CB7A-4C14-4A8C-BFE1-49276ACD55CD}"/>
    <dgm:cxn modelId="{DEC0463A-7C7E-4FD5-ABDC-0D4556C2325D}" type="presOf" srcId="{E8D971C7-0392-434A-9A87-51DDEE9B0DE4}" destId="{C165C9B8-2DE0-4EE0-A731-BE012A27C5BE}" srcOrd="0" destOrd="0" presId="urn:microsoft.com/office/officeart/2005/8/layout/process3"/>
    <dgm:cxn modelId="{FEE9F2B9-2277-4BB3-BD9C-BC0CF5B75374}" type="presOf" srcId="{40A2303F-1873-4F12-B864-579276BDF390}" destId="{128CEE05-57CC-4C50-B4DA-497A9518C86D}" srcOrd="0" destOrd="1" presId="urn:microsoft.com/office/officeart/2005/8/layout/process3"/>
    <dgm:cxn modelId="{0C31D8A5-6F15-4CE5-AA7A-F82E294AC01E}" srcId="{62336337-2256-44E8-BEDF-0D21DDDF7D43}" destId="{12CB4909-2A43-44E2-B35A-56AF72E51FC3}" srcOrd="1" destOrd="0" parTransId="{37F5E0F4-6E7B-42B3-8E6D-BD60485A5D26}" sibTransId="{9AE66A17-1F47-4431-8CB9-F8C13BD797CB}"/>
    <dgm:cxn modelId="{3D313CED-A70C-44DD-B549-E7FA4E8AB806}" srcId="{C2C72F27-2098-4705-897B-44A484D71828}" destId="{4846EA97-7DB8-48BE-968E-AE939301B328}" srcOrd="0" destOrd="0" parTransId="{EDADC7B2-04EB-40FD-9C04-09E7DDC39AC3}" sibTransId="{8A9A6569-8BBF-4269-A1A7-E3AD9BF33B42}"/>
    <dgm:cxn modelId="{B5AD07E8-EDDE-48EA-8D32-DDC0C91FF03F}" type="presOf" srcId="{76E17EC1-61E0-46E4-8B53-890607453538}" destId="{889D9DF3-4176-4A88-BE35-796A6571C501}" srcOrd="1" destOrd="0" presId="urn:microsoft.com/office/officeart/2005/8/layout/process3"/>
    <dgm:cxn modelId="{73D6921D-BE0A-4848-ADC7-3C27D81EF3DA}" srcId="{76E17EC1-61E0-46E4-8B53-890607453538}" destId="{0822EE73-6FCB-4401-8002-B8A72B03EDFA}" srcOrd="0" destOrd="0" parTransId="{29E39213-BE61-4F6C-B189-20D8D47366B6}" sibTransId="{8D6E3A77-2292-41AB-9347-F03632B5A2C6}"/>
    <dgm:cxn modelId="{0A3A052E-5ABC-422B-AB4C-64DC94C55A99}" srcId="{4846EA97-7DB8-48BE-968E-AE939301B328}" destId="{40A2303F-1873-4F12-B864-579276BDF390}" srcOrd="0" destOrd="0" parTransId="{6F6E5FAE-1D38-4FF9-887D-212BE5BD9917}" sibTransId="{6F57CDC3-EE77-4C02-B8FF-7FC18222E005}"/>
    <dgm:cxn modelId="{395EBF84-B9B0-484E-BE3F-7A4F90A7612A}" type="presOf" srcId="{359F2D02-C5C3-433F-B152-DB252EAF9EB7}" destId="{809C96F8-8B57-4C7A-A34B-0E734AB4CF8E}" srcOrd="0" destOrd="0" presId="urn:microsoft.com/office/officeart/2005/8/layout/process3"/>
    <dgm:cxn modelId="{1E27F02D-7635-40A4-8B56-F7FF7C17140C}" type="presOf" srcId="{C204AE27-2CB6-4811-8228-EC61C09ECE74}" destId="{DD876723-B8B5-4B58-AC90-014762D7785A}" srcOrd="0" destOrd="7" presId="urn:microsoft.com/office/officeart/2005/8/layout/process3"/>
    <dgm:cxn modelId="{4B0084FC-4ECF-4997-AD99-28660D04FEC7}" type="presOf" srcId="{506D527F-0F36-45BC-8ACE-853B43AEE5BF}" destId="{DD876723-B8B5-4B58-AC90-014762D7785A}" srcOrd="0" destOrd="4" presId="urn:microsoft.com/office/officeart/2005/8/layout/process3"/>
    <dgm:cxn modelId="{752F9EC4-152D-43B9-B368-6F7DCBD2F194}" type="presOf" srcId="{302DE5A1-9305-4288-8145-35C00CDFD2FA}" destId="{998EED1B-FECC-4282-8233-5E08D0136D68}" srcOrd="1" destOrd="0" presId="urn:microsoft.com/office/officeart/2005/8/layout/process3"/>
    <dgm:cxn modelId="{6BC88701-1ED1-47AF-957D-D1BA3897BEF1}" srcId="{302DE5A1-9305-4288-8145-35C00CDFD2FA}" destId="{66C40F82-130A-49FF-AD6B-EE4F27545FD6}" srcOrd="1" destOrd="0" parTransId="{C30E21D3-F872-40D0-97B0-B3D6776247A9}" sibTransId="{FC6AE096-41F9-4885-9F28-761EC0E9145D}"/>
    <dgm:cxn modelId="{EF1CF241-3A53-4AAF-97D4-44236F24F509}" srcId="{12CB4909-2A43-44E2-B35A-56AF72E51FC3}" destId="{09414BD5-A087-4886-AECE-882B04D40713}" srcOrd="4" destOrd="0" parTransId="{CC02299A-3AFA-4908-AA4A-B6F1363571C7}" sibTransId="{512FBC37-751F-4A13-862F-0AAFD2D6AB1B}"/>
    <dgm:cxn modelId="{BEBFAA09-F3DC-44EB-9FA2-E4848DDF252D}" type="presOf" srcId="{36E9CBAE-C3D4-4953-B6E3-63441700CBC2}" destId="{128CEE05-57CC-4C50-B4DA-497A9518C86D}" srcOrd="0" destOrd="3" presId="urn:microsoft.com/office/officeart/2005/8/layout/process3"/>
    <dgm:cxn modelId="{CF63B5EA-E241-4D9B-98B4-1F79F4B86501}" type="presOf" srcId="{09414BD5-A087-4886-AECE-882B04D40713}" destId="{51B30C7F-40A0-4F75-AF53-AB05C04F6C8A}" srcOrd="0" destOrd="4" presId="urn:microsoft.com/office/officeart/2005/8/layout/process3"/>
    <dgm:cxn modelId="{9A957C2F-C1A4-4EB8-BC71-65A0CAA44E40}" type="presOf" srcId="{5C263B98-60F2-4779-8B13-6AF88961101E}" destId="{51B30C7F-40A0-4F75-AF53-AB05C04F6C8A}" srcOrd="0" destOrd="2" presId="urn:microsoft.com/office/officeart/2005/8/layout/process3"/>
    <dgm:cxn modelId="{05B636D9-A4C0-4DBC-B82B-A8F3FDFE9336}" type="presOf" srcId="{7ACBBFF4-2C87-4804-9EE0-EDEEC39B4EED}" destId="{D9A0BBD1-BFCD-441D-8BC5-787F453ABEE7}" srcOrd="0" destOrd="2" presId="urn:microsoft.com/office/officeart/2005/8/layout/process3"/>
    <dgm:cxn modelId="{BEFDEA7C-09CD-4DAF-921B-C7557A0456F0}" type="presOf" srcId="{C2C72F27-2098-4705-897B-44A484D71828}" destId="{AADE1378-D8A4-48EE-A826-5E644960EB3B}" srcOrd="0" destOrd="0" presId="urn:microsoft.com/office/officeart/2005/8/layout/process3"/>
    <dgm:cxn modelId="{A1A01735-A665-4819-9F62-DA49F573567D}" type="presOf" srcId="{9AE66A17-1F47-4431-8CB9-F8C13BD797CB}" destId="{929B5A78-5BA9-45C0-A91A-BE0E6C52788E}" srcOrd="0" destOrd="0" presId="urn:microsoft.com/office/officeart/2005/8/layout/process3"/>
    <dgm:cxn modelId="{CC54C0CC-E41A-4D01-9845-B3670B47675A}" srcId="{C2C72F27-2098-4705-897B-44A484D71828}" destId="{C94E3FC6-C289-4D27-BDA5-878C8C389927}" srcOrd="1" destOrd="0" parTransId="{23BF5F5E-C41E-4821-8BC7-C1018D4C1BDA}" sibTransId="{3A7B6112-F0A8-43F3-A966-65887EC76C22}"/>
    <dgm:cxn modelId="{C5C95B68-250F-4801-8D3D-7DA63D4B09CF}" type="presOf" srcId="{1DD5C18E-B868-4531-9FB3-788818551EFA}" destId="{51B30C7F-40A0-4F75-AF53-AB05C04F6C8A}" srcOrd="0" destOrd="1" presId="urn:microsoft.com/office/officeart/2005/8/layout/process3"/>
    <dgm:cxn modelId="{89ADDB74-7AC3-45F2-92BD-53008B541239}" srcId="{1A2EF02F-5CE5-465B-A963-5EB32309EBEF}" destId="{FD5B08EA-51A7-4581-8649-46B355B22533}" srcOrd="2" destOrd="0" parTransId="{2741991A-B5FB-4721-A646-804153B8D776}" sibTransId="{432D7350-1CD3-45B7-AE9D-BC272AE00E5D}"/>
    <dgm:cxn modelId="{D3963DAF-4D20-4400-8C28-CDD40317C4EB}" type="presOf" srcId="{302DE5A1-9305-4288-8145-35C00CDFD2FA}" destId="{BD38A5FC-4657-46C0-846F-F19F0D488E61}" srcOrd="0" destOrd="0" presId="urn:microsoft.com/office/officeart/2005/8/layout/process3"/>
    <dgm:cxn modelId="{7A3045FF-F4BF-43BF-B97F-84F505E86D6F}" type="presOf" srcId="{359F2D02-C5C3-433F-B152-DB252EAF9EB7}" destId="{C5C0BF84-3D4F-4E45-811F-C8EE91F3D3D5}" srcOrd="1" destOrd="0" presId="urn:microsoft.com/office/officeart/2005/8/layout/process3"/>
    <dgm:cxn modelId="{F3CBCD10-D5B2-4DF6-A23F-0E174A6CE229}" type="presOf" srcId="{9AE66A17-1F47-4431-8CB9-F8C13BD797CB}" destId="{76E6CABA-6F7A-4B1C-96BA-8788729FF877}" srcOrd="1" destOrd="0" presId="urn:microsoft.com/office/officeart/2005/8/layout/process3"/>
    <dgm:cxn modelId="{3F4A5409-AEEE-4507-B95B-6ADC9E7648B7}" srcId="{12CB4909-2A43-44E2-B35A-56AF72E51FC3}" destId="{7497085F-1912-4C01-A4D4-E5ADB4FDFA72}" srcOrd="3" destOrd="0" parTransId="{C0BD48C7-0A1A-4809-88A2-E57957AA8B90}" sibTransId="{720DB68A-5BFA-4D7C-984A-5AD89AA1AEDF}"/>
    <dgm:cxn modelId="{A81B49BC-A7B3-40B0-BDBC-2EF7F2C0E28E}" srcId="{359F2D02-C5C3-433F-B152-DB252EAF9EB7}" destId="{69F988BE-0307-43E0-BDE4-311FD77C85CB}" srcOrd="2" destOrd="0" parTransId="{BEE02001-D430-4E52-B4ED-48C7788C3BDD}" sibTransId="{4A4ED422-539B-4EE6-9D3D-A16D1D2C5AF3}"/>
    <dgm:cxn modelId="{0F2F315D-7129-478E-B115-1E3EB8862937}" type="presOf" srcId="{165B1D6C-9FBC-4CBF-B710-56ECBB6AA444}" destId="{A99077AE-9CE9-451A-96B0-EBF67396907B}" srcOrd="1" destOrd="0" presId="urn:microsoft.com/office/officeart/2005/8/layout/process3"/>
    <dgm:cxn modelId="{7D3D632A-8112-4B58-A3D3-B1AF5DB2F94F}" type="presParOf" srcId="{ACF87BA0-827E-4067-A56D-21C8EBED5E85}" destId="{C6C43FEE-5274-496D-8589-E739FE48E676}" srcOrd="0" destOrd="0" presId="urn:microsoft.com/office/officeart/2005/8/layout/process3"/>
    <dgm:cxn modelId="{E60BB618-05A2-472B-BA5A-2C49B5FBB2F8}" type="presParOf" srcId="{C6C43FEE-5274-496D-8589-E739FE48E676}" destId="{AADE1378-D8A4-48EE-A826-5E644960EB3B}" srcOrd="0" destOrd="0" presId="urn:microsoft.com/office/officeart/2005/8/layout/process3"/>
    <dgm:cxn modelId="{DBF6C350-4367-4889-B55E-BF87976F833E}" type="presParOf" srcId="{C6C43FEE-5274-496D-8589-E739FE48E676}" destId="{1A705A68-C9BC-403B-93F4-E7F1CB006A9D}" srcOrd="1" destOrd="0" presId="urn:microsoft.com/office/officeart/2005/8/layout/process3"/>
    <dgm:cxn modelId="{83315994-53A8-4780-AB48-2910D44F9486}" type="presParOf" srcId="{C6C43FEE-5274-496D-8589-E739FE48E676}" destId="{128CEE05-57CC-4C50-B4DA-497A9518C86D}" srcOrd="2" destOrd="0" presId="urn:microsoft.com/office/officeart/2005/8/layout/process3"/>
    <dgm:cxn modelId="{586C0BFA-6749-441E-BE0C-0FCF0B8626D2}" type="presParOf" srcId="{ACF87BA0-827E-4067-A56D-21C8EBED5E85}" destId="{FAE79DA8-096B-4864-B765-C027EED0FC91}" srcOrd="1" destOrd="0" presId="urn:microsoft.com/office/officeart/2005/8/layout/process3"/>
    <dgm:cxn modelId="{2AF4DDA7-CEA0-4738-8F1E-BC91AB3AF530}" type="presParOf" srcId="{FAE79DA8-096B-4864-B765-C027EED0FC91}" destId="{ADE21065-ADA0-488A-A9E9-714DC420FA32}" srcOrd="0" destOrd="0" presId="urn:microsoft.com/office/officeart/2005/8/layout/process3"/>
    <dgm:cxn modelId="{D88FA196-290C-4D6F-BAF5-6D04234BB003}" type="presParOf" srcId="{ACF87BA0-827E-4067-A56D-21C8EBED5E85}" destId="{CAA6BA3B-0F9A-4F26-8076-0536A3EE0DF8}" srcOrd="2" destOrd="0" presId="urn:microsoft.com/office/officeart/2005/8/layout/process3"/>
    <dgm:cxn modelId="{F99E444B-B4E0-40F1-8C06-2604BA42FE55}" type="presParOf" srcId="{CAA6BA3B-0F9A-4F26-8076-0536A3EE0DF8}" destId="{DF24A95D-A3FD-48ED-A7FF-4792ED8736F8}" srcOrd="0" destOrd="0" presId="urn:microsoft.com/office/officeart/2005/8/layout/process3"/>
    <dgm:cxn modelId="{5E5CF6F1-4F51-4D67-B5B3-8C6547FBDEEC}" type="presParOf" srcId="{CAA6BA3B-0F9A-4F26-8076-0536A3EE0DF8}" destId="{FA2E93AE-2098-49D0-9473-591D8D191E4B}" srcOrd="1" destOrd="0" presId="urn:microsoft.com/office/officeart/2005/8/layout/process3"/>
    <dgm:cxn modelId="{52ECD306-5BAB-40CD-A8A8-9EDDF9D53192}" type="presParOf" srcId="{CAA6BA3B-0F9A-4F26-8076-0536A3EE0DF8}" destId="{51B30C7F-40A0-4F75-AF53-AB05C04F6C8A}" srcOrd="2" destOrd="0" presId="urn:microsoft.com/office/officeart/2005/8/layout/process3"/>
    <dgm:cxn modelId="{5FF54BF4-AAF1-49D6-9402-8E9F02726791}" type="presParOf" srcId="{ACF87BA0-827E-4067-A56D-21C8EBED5E85}" destId="{929B5A78-5BA9-45C0-A91A-BE0E6C52788E}" srcOrd="3" destOrd="0" presId="urn:microsoft.com/office/officeart/2005/8/layout/process3"/>
    <dgm:cxn modelId="{2E130B68-38DB-4835-9137-0BA56CC7D92E}" type="presParOf" srcId="{929B5A78-5BA9-45C0-A91A-BE0E6C52788E}" destId="{76E6CABA-6F7A-4B1C-96BA-8788729FF877}" srcOrd="0" destOrd="0" presId="urn:microsoft.com/office/officeart/2005/8/layout/process3"/>
    <dgm:cxn modelId="{89537EA1-8F1B-4AD3-9F88-BCC08A3AAA34}" type="presParOf" srcId="{ACF87BA0-827E-4067-A56D-21C8EBED5E85}" destId="{BA82BDA4-9F0F-4CB9-839E-206808C3A19F}" srcOrd="4" destOrd="0" presId="urn:microsoft.com/office/officeart/2005/8/layout/process3"/>
    <dgm:cxn modelId="{D66A295A-8BEC-4A7D-8829-20BF8160B2A7}" type="presParOf" srcId="{BA82BDA4-9F0F-4CB9-839E-206808C3A19F}" destId="{BD38A5FC-4657-46C0-846F-F19F0D488E61}" srcOrd="0" destOrd="0" presId="urn:microsoft.com/office/officeart/2005/8/layout/process3"/>
    <dgm:cxn modelId="{EA9B49E0-0203-4F3E-9EA6-CA707AE5367F}" type="presParOf" srcId="{BA82BDA4-9F0F-4CB9-839E-206808C3A19F}" destId="{998EED1B-FECC-4282-8233-5E08D0136D68}" srcOrd="1" destOrd="0" presId="urn:microsoft.com/office/officeart/2005/8/layout/process3"/>
    <dgm:cxn modelId="{F058893B-3FAF-498F-AA0E-632248318DE7}" type="presParOf" srcId="{BA82BDA4-9F0F-4CB9-839E-206808C3A19F}" destId="{D9A0BBD1-BFCD-441D-8BC5-787F453ABEE7}" srcOrd="2" destOrd="0" presId="urn:microsoft.com/office/officeart/2005/8/layout/process3"/>
    <dgm:cxn modelId="{19ABEC0D-4BE8-4B4B-A466-B3877B4506CA}" type="presParOf" srcId="{ACF87BA0-827E-4067-A56D-21C8EBED5E85}" destId="{506AF0BC-7FDA-4F72-84D9-8B947B6511BE}" srcOrd="5" destOrd="0" presId="urn:microsoft.com/office/officeart/2005/8/layout/process3"/>
    <dgm:cxn modelId="{DD015F10-88E7-4B13-9C4E-C26B4207340A}" type="presParOf" srcId="{506AF0BC-7FDA-4F72-84D9-8B947B6511BE}" destId="{9D47DC27-6795-45C1-BFB7-7F7583463F16}" srcOrd="0" destOrd="0" presId="urn:microsoft.com/office/officeart/2005/8/layout/process3"/>
    <dgm:cxn modelId="{30050FD5-2D79-4A2B-ADE7-534FCD3E9FBD}" type="presParOf" srcId="{ACF87BA0-827E-4067-A56D-21C8EBED5E85}" destId="{2FA06715-4332-4CFC-8EA1-07CEC270DCA2}" srcOrd="6" destOrd="0" presId="urn:microsoft.com/office/officeart/2005/8/layout/process3"/>
    <dgm:cxn modelId="{52949DCC-D22A-4276-A761-19C4AF8114C5}" type="presParOf" srcId="{2FA06715-4332-4CFC-8EA1-07CEC270DCA2}" destId="{4F340094-70AB-453E-83A9-1508995BD34F}" srcOrd="0" destOrd="0" presId="urn:microsoft.com/office/officeart/2005/8/layout/process3"/>
    <dgm:cxn modelId="{48A874C1-C796-4FDD-9AA3-BEE6F4502107}" type="presParOf" srcId="{2FA06715-4332-4CFC-8EA1-07CEC270DCA2}" destId="{889D9DF3-4176-4A88-BE35-796A6571C501}" srcOrd="1" destOrd="0" presId="urn:microsoft.com/office/officeart/2005/8/layout/process3"/>
    <dgm:cxn modelId="{CAEEB0CE-A195-4763-ABE5-FE2BEF71B9FD}" type="presParOf" srcId="{2FA06715-4332-4CFC-8EA1-07CEC270DCA2}" destId="{DD876723-B8B5-4B58-AC90-014762D7785A}" srcOrd="2" destOrd="0" presId="urn:microsoft.com/office/officeart/2005/8/layout/process3"/>
    <dgm:cxn modelId="{63F92EEF-88F0-48A5-999B-A53066FA3F7A}" type="presParOf" srcId="{ACF87BA0-827E-4067-A56D-21C8EBED5E85}" destId="{B6FCCECD-0E52-4245-BDCB-B65F0C81F2CF}" srcOrd="7" destOrd="0" presId="urn:microsoft.com/office/officeart/2005/8/layout/process3"/>
    <dgm:cxn modelId="{3226738C-BDC9-4378-84DA-10E67E301CC1}" type="presParOf" srcId="{B6FCCECD-0E52-4245-BDCB-B65F0C81F2CF}" destId="{A99077AE-9CE9-451A-96B0-EBF67396907B}" srcOrd="0" destOrd="0" presId="urn:microsoft.com/office/officeart/2005/8/layout/process3"/>
    <dgm:cxn modelId="{85144310-E44F-4745-A1F5-1D70C7BB51A7}" type="presParOf" srcId="{ACF87BA0-827E-4067-A56D-21C8EBED5E85}" destId="{FB95C09F-CBA2-4381-95F4-A8EA4002C22E}" srcOrd="8" destOrd="0" presId="urn:microsoft.com/office/officeart/2005/8/layout/process3"/>
    <dgm:cxn modelId="{20BAA5CF-1440-495F-B1EF-258D4FAE09EC}" type="presParOf" srcId="{FB95C09F-CBA2-4381-95F4-A8EA4002C22E}" destId="{AFFB2D65-4339-4B6C-9E0F-7BB072B24077}" srcOrd="0" destOrd="0" presId="urn:microsoft.com/office/officeart/2005/8/layout/process3"/>
    <dgm:cxn modelId="{F92F1ACD-76C3-4557-B26C-C19809F1E2D6}" type="presParOf" srcId="{FB95C09F-CBA2-4381-95F4-A8EA4002C22E}" destId="{EA5293F9-1836-41E9-8CD6-654A611A4AAD}" srcOrd="1" destOrd="0" presId="urn:microsoft.com/office/officeart/2005/8/layout/process3"/>
    <dgm:cxn modelId="{20BB1F48-27E0-4BA0-B1AA-386BEBEC9118}" type="presParOf" srcId="{FB95C09F-CBA2-4381-95F4-A8EA4002C22E}" destId="{49A41B1A-CE5A-465C-8219-E986C23B9447}" srcOrd="2" destOrd="0" presId="urn:microsoft.com/office/officeart/2005/8/layout/process3"/>
    <dgm:cxn modelId="{0F6CBD1B-022A-4573-9644-4B661D602701}" type="presParOf" srcId="{ACF87BA0-827E-4067-A56D-21C8EBED5E85}" destId="{C165C9B8-2DE0-4EE0-A731-BE012A27C5BE}" srcOrd="9" destOrd="0" presId="urn:microsoft.com/office/officeart/2005/8/layout/process3"/>
    <dgm:cxn modelId="{1FE94DCE-1265-4DE0-AA34-B2E24C044350}" type="presParOf" srcId="{C165C9B8-2DE0-4EE0-A731-BE012A27C5BE}" destId="{4D74D433-1408-4A55-BE73-209C3A36A2FF}" srcOrd="0" destOrd="0" presId="urn:microsoft.com/office/officeart/2005/8/layout/process3"/>
    <dgm:cxn modelId="{2A8D4904-610B-44B0-B1EC-8DBA1525CFD4}" type="presParOf" srcId="{ACF87BA0-827E-4067-A56D-21C8EBED5E85}" destId="{0171B525-D1F9-4334-85BB-38BDC9E45F2C}" srcOrd="10" destOrd="0" presId="urn:microsoft.com/office/officeart/2005/8/layout/process3"/>
    <dgm:cxn modelId="{81BA3C99-C5EC-4BDB-99E2-1E93668EE890}" type="presParOf" srcId="{0171B525-D1F9-4334-85BB-38BDC9E45F2C}" destId="{809C96F8-8B57-4C7A-A34B-0E734AB4CF8E}" srcOrd="0" destOrd="0" presId="urn:microsoft.com/office/officeart/2005/8/layout/process3"/>
    <dgm:cxn modelId="{05602AA8-47C7-4F2C-A6D4-2201FF794B50}" type="presParOf" srcId="{0171B525-D1F9-4334-85BB-38BDC9E45F2C}" destId="{C5C0BF84-3D4F-4E45-811F-C8EE91F3D3D5}" srcOrd="1" destOrd="0" presId="urn:microsoft.com/office/officeart/2005/8/layout/process3"/>
    <dgm:cxn modelId="{BAC6C51D-CD41-450C-B8AD-CEAC4F31C90E}" type="presParOf" srcId="{0171B525-D1F9-4334-85BB-38BDC9E45F2C}" destId="{C050ADDE-7216-451F-BC25-5CD750E8A8C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C8004B-A441-4F06-B14F-E6072A253398}" type="doc">
      <dgm:prSet loTypeId="urn:microsoft.com/office/officeart/2005/8/layout/chevron1" loCatId="process" qsTypeId="urn:microsoft.com/office/officeart/2005/8/quickstyle/simple1" qsCatId="simple" csTypeId="urn:microsoft.com/office/officeart/2005/8/colors/accent6_5" csCatId="accent6" phldr="1"/>
      <dgm:spPr/>
    </dgm:pt>
    <dgm:pt modelId="{3014A0A9-B888-44B6-87FD-3FA34B8C82C9}" type="pres">
      <dgm:prSet presAssocID="{22C8004B-A441-4F06-B14F-E6072A253398}" presName="Name0" presStyleCnt="0">
        <dgm:presLayoutVars>
          <dgm:dir/>
          <dgm:animLvl val="lvl"/>
          <dgm:resizeHandles val="exact"/>
        </dgm:presLayoutVars>
      </dgm:prSet>
      <dgm:spPr/>
    </dgm:pt>
  </dgm:ptLst>
  <dgm:cxnLst>
    <dgm:cxn modelId="{15071D42-E771-43B3-90CA-52E039951A2C}" type="presOf" srcId="{22C8004B-A441-4F06-B14F-E6072A253398}" destId="{3014A0A9-B888-44B6-87FD-3FA34B8C82C9}" srcOrd="0"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8CB35D-9AA8-4D3B-85BD-0C98676B30A3}" type="doc">
      <dgm:prSet loTypeId="urn:microsoft.com/office/officeart/2008/layout/CircleAccentTimeline" loCatId="process" qsTypeId="urn:microsoft.com/office/officeart/2005/8/quickstyle/simple1" qsCatId="simple" csTypeId="urn:microsoft.com/office/officeart/2005/8/colors/accent6_3" csCatId="accent6" phldr="1"/>
      <dgm:spPr/>
      <dgm:t>
        <a:bodyPr/>
        <a:lstStyle/>
        <a:p>
          <a:endParaRPr lang="pt-BR"/>
        </a:p>
      </dgm:t>
    </dgm:pt>
    <dgm:pt modelId="{26566767-DCC0-4231-911B-DF7E9F672A5E}">
      <dgm:prSet phldrT="[Texto]"/>
      <dgm:spPr/>
      <dgm:t>
        <a:bodyPr/>
        <a:lstStyle/>
        <a:p>
          <a:r>
            <a:rPr lang="pt-BR" dirty="0" smtClean="0">
              <a:latin typeface="Simplon BP Regular" pitchFamily="2" charset="0"/>
            </a:rPr>
            <a:t>Setup inicial do Projeto RAID-FMS</a:t>
          </a:r>
          <a:endParaRPr lang="pt-BR" dirty="0">
            <a:latin typeface="Simplon BP Regular" pitchFamily="2" charset="0"/>
          </a:endParaRPr>
        </a:p>
      </dgm:t>
    </dgm:pt>
    <dgm:pt modelId="{A2092705-1AF7-46AC-8EBA-770D8371CA18}" type="parTrans" cxnId="{759640F5-3B3C-4255-B696-7C8AB98AFFA9}">
      <dgm:prSet/>
      <dgm:spPr/>
      <dgm:t>
        <a:bodyPr/>
        <a:lstStyle/>
        <a:p>
          <a:endParaRPr lang="pt-BR">
            <a:latin typeface="Simplon BP Regular" pitchFamily="2" charset="0"/>
          </a:endParaRPr>
        </a:p>
      </dgm:t>
    </dgm:pt>
    <dgm:pt modelId="{6E1566C3-BB28-4580-B079-0BF96AF88419}" type="sibTrans" cxnId="{759640F5-3B3C-4255-B696-7C8AB98AFFA9}">
      <dgm:prSet/>
      <dgm:spPr/>
      <dgm:t>
        <a:bodyPr/>
        <a:lstStyle/>
        <a:p>
          <a:endParaRPr lang="pt-BR">
            <a:latin typeface="Simplon BP Regular" pitchFamily="2" charset="0"/>
          </a:endParaRPr>
        </a:p>
      </dgm:t>
    </dgm:pt>
    <dgm:pt modelId="{5A4F4D41-DDF6-494A-8DDF-DBA20DF76974}">
      <dgm:prSet phldrT="[Texto]"/>
      <dgm:spPr/>
      <dgm:t>
        <a:bodyPr/>
        <a:lstStyle/>
        <a:p>
          <a:r>
            <a:rPr lang="pt-BR" dirty="0" smtClean="0">
              <a:latin typeface="Simplon BP Regular" pitchFamily="2" charset="0"/>
            </a:rPr>
            <a:t>Aquisição Infra DEV/HML – NDS/SI</a:t>
          </a:r>
          <a:endParaRPr lang="pt-BR" dirty="0">
            <a:latin typeface="Simplon BP Regular" pitchFamily="2" charset="0"/>
          </a:endParaRPr>
        </a:p>
      </dgm:t>
    </dgm:pt>
    <dgm:pt modelId="{1151E5EA-0103-462A-B969-10246FCB6120}" type="parTrans" cxnId="{C4DA5776-1389-492B-9185-A0B1B842ADE3}">
      <dgm:prSet/>
      <dgm:spPr/>
      <dgm:t>
        <a:bodyPr/>
        <a:lstStyle/>
        <a:p>
          <a:endParaRPr lang="pt-BR">
            <a:latin typeface="Simplon BP Regular" pitchFamily="2" charset="0"/>
          </a:endParaRPr>
        </a:p>
      </dgm:t>
    </dgm:pt>
    <dgm:pt modelId="{7E922CEC-986E-427E-8CAC-FE2ADD87AAE1}" type="sibTrans" cxnId="{C4DA5776-1389-492B-9185-A0B1B842ADE3}">
      <dgm:prSet/>
      <dgm:spPr/>
      <dgm:t>
        <a:bodyPr/>
        <a:lstStyle/>
        <a:p>
          <a:endParaRPr lang="pt-BR">
            <a:latin typeface="Simplon BP Regular" pitchFamily="2" charset="0"/>
          </a:endParaRPr>
        </a:p>
      </dgm:t>
    </dgm:pt>
    <dgm:pt modelId="{31715DCE-1033-4F51-AA7E-996A37078C2B}">
      <dgm:prSet phldrT="[Texto]"/>
      <dgm:spPr/>
      <dgm:t>
        <a:bodyPr/>
        <a:lstStyle/>
        <a:p>
          <a:r>
            <a:rPr lang="pt-BR" dirty="0" smtClean="0">
              <a:latin typeface="Simplon BP Regular" pitchFamily="2" charset="0"/>
            </a:rPr>
            <a:t>Onda2- Motor de Regras [</a:t>
          </a:r>
          <a:r>
            <a:rPr lang="pt-BR" dirty="0" err="1" smtClean="0">
              <a:latin typeface="Simplon BP Regular" pitchFamily="2" charset="0"/>
            </a:rPr>
            <a:t>Qwin</a:t>
          </a:r>
          <a:r>
            <a:rPr lang="pt-BR" dirty="0" smtClean="0">
              <a:latin typeface="Simplon BP Regular" pitchFamily="2" charset="0"/>
            </a:rPr>
            <a:t> TV </a:t>
          </a:r>
          <a:r>
            <a:rPr lang="pt-BR" dirty="0" err="1" smtClean="0">
              <a:latin typeface="Simplon BP Regular" pitchFamily="2" charset="0"/>
            </a:rPr>
            <a:t>offline</a:t>
          </a:r>
          <a:r>
            <a:rPr lang="pt-BR" dirty="0" smtClean="0">
              <a:latin typeface="Simplon BP Regular" pitchFamily="2" charset="0"/>
            </a:rPr>
            <a:t>]</a:t>
          </a:r>
          <a:endParaRPr lang="pt-BR" dirty="0">
            <a:latin typeface="Simplon BP Regular" pitchFamily="2" charset="0"/>
          </a:endParaRPr>
        </a:p>
      </dgm:t>
    </dgm:pt>
    <dgm:pt modelId="{B39B534A-E900-4C50-9B97-9FA90BE57A88}" type="parTrans" cxnId="{E39D2092-86B5-4605-A89B-5A4845451C08}">
      <dgm:prSet/>
      <dgm:spPr/>
      <dgm:t>
        <a:bodyPr/>
        <a:lstStyle/>
        <a:p>
          <a:endParaRPr lang="pt-BR">
            <a:latin typeface="Simplon BP Regular" pitchFamily="2" charset="0"/>
          </a:endParaRPr>
        </a:p>
      </dgm:t>
    </dgm:pt>
    <dgm:pt modelId="{F9E991BD-6677-4EFD-8A6E-9B02290356F4}" type="sibTrans" cxnId="{E39D2092-86B5-4605-A89B-5A4845451C08}">
      <dgm:prSet/>
      <dgm:spPr/>
      <dgm:t>
        <a:bodyPr/>
        <a:lstStyle/>
        <a:p>
          <a:endParaRPr lang="pt-BR">
            <a:latin typeface="Simplon BP Regular" pitchFamily="2" charset="0"/>
          </a:endParaRPr>
        </a:p>
      </dgm:t>
    </dgm:pt>
    <dgm:pt modelId="{7DC18236-30EB-4302-A4DA-2190886A08E9}">
      <dgm:prSet phldrT="[Texto]"/>
      <dgm:spPr/>
      <dgm:t>
        <a:bodyPr/>
        <a:lstStyle/>
        <a:p>
          <a:r>
            <a:rPr lang="pt-BR" dirty="0" smtClean="0">
              <a:latin typeface="Simplon BP Regular" pitchFamily="2" charset="0"/>
            </a:rPr>
            <a:t>Instalação FMS </a:t>
          </a:r>
          <a:r>
            <a:rPr lang="pt-BR" dirty="0" err="1" smtClean="0">
              <a:latin typeface="Simplon BP Regular" pitchFamily="2" charset="0"/>
            </a:rPr>
            <a:t>vanila</a:t>
          </a:r>
          <a:endParaRPr lang="pt-BR" dirty="0">
            <a:latin typeface="Simplon BP Regular" pitchFamily="2" charset="0"/>
          </a:endParaRPr>
        </a:p>
      </dgm:t>
    </dgm:pt>
    <dgm:pt modelId="{5226747E-1F3F-4544-A490-D72812649869}" type="parTrans" cxnId="{BDC3B72E-0527-4D43-8C8C-47DE50D8533C}">
      <dgm:prSet/>
      <dgm:spPr/>
      <dgm:t>
        <a:bodyPr/>
        <a:lstStyle/>
        <a:p>
          <a:endParaRPr lang="pt-BR">
            <a:latin typeface="Simplon BP Regular" pitchFamily="2" charset="0"/>
          </a:endParaRPr>
        </a:p>
      </dgm:t>
    </dgm:pt>
    <dgm:pt modelId="{A3714163-7465-460C-B689-F1432FA66DF2}" type="sibTrans" cxnId="{BDC3B72E-0527-4D43-8C8C-47DE50D8533C}">
      <dgm:prSet/>
      <dgm:spPr/>
      <dgm:t>
        <a:bodyPr/>
        <a:lstStyle/>
        <a:p>
          <a:endParaRPr lang="pt-BR">
            <a:latin typeface="Simplon BP Regular" pitchFamily="2" charset="0"/>
          </a:endParaRPr>
        </a:p>
      </dgm:t>
    </dgm:pt>
    <dgm:pt modelId="{57D3AE1B-73A5-48A4-9A09-1A300CDA4E8B}">
      <dgm:prSet phldrT="[Texto]"/>
      <dgm:spPr/>
      <dgm:t>
        <a:bodyPr/>
        <a:lstStyle/>
        <a:p>
          <a:r>
            <a:rPr lang="pt-BR" dirty="0" smtClean="0">
              <a:latin typeface="Simplon BP Regular" pitchFamily="2" charset="0"/>
            </a:rPr>
            <a:t>Programa 1 Cadastro/Subscrição e Score externo</a:t>
          </a:r>
          <a:endParaRPr lang="pt-BR" dirty="0">
            <a:latin typeface="Simplon BP Regular" pitchFamily="2" charset="0"/>
          </a:endParaRPr>
        </a:p>
      </dgm:t>
    </dgm:pt>
    <dgm:pt modelId="{4F68B22E-2095-4F18-948D-3D45345C9EBD}" type="parTrans" cxnId="{8C714905-7576-4B2D-97CF-4B4157564734}">
      <dgm:prSet/>
      <dgm:spPr/>
      <dgm:t>
        <a:bodyPr/>
        <a:lstStyle/>
        <a:p>
          <a:endParaRPr lang="pt-BR">
            <a:latin typeface="Simplon BP Regular" pitchFamily="2" charset="0"/>
          </a:endParaRPr>
        </a:p>
      </dgm:t>
    </dgm:pt>
    <dgm:pt modelId="{9AF49E6B-4C65-4948-8F33-6E992478EDEF}" type="sibTrans" cxnId="{8C714905-7576-4B2D-97CF-4B4157564734}">
      <dgm:prSet/>
      <dgm:spPr/>
      <dgm:t>
        <a:bodyPr/>
        <a:lstStyle/>
        <a:p>
          <a:endParaRPr lang="pt-BR">
            <a:latin typeface="Simplon BP Regular" pitchFamily="2" charset="0"/>
          </a:endParaRPr>
        </a:p>
      </dgm:t>
    </dgm:pt>
    <dgm:pt modelId="{776EC1F7-996A-4DD0-A761-236B8084FE3C}">
      <dgm:prSet phldrT="[Texto]"/>
      <dgm:spPr/>
      <dgm:t>
        <a:bodyPr/>
        <a:lstStyle/>
        <a:p>
          <a:r>
            <a:rPr lang="pt-BR" dirty="0" smtClean="0">
              <a:latin typeface="Simplon BP Regular" pitchFamily="2" charset="0"/>
            </a:rPr>
            <a:t>Onda1- Planejamento, </a:t>
          </a:r>
          <a:r>
            <a:rPr lang="pt-BR" dirty="0" err="1" smtClean="0">
              <a:latin typeface="Simplon BP Regular" pitchFamily="2" charset="0"/>
            </a:rPr>
            <a:t>scoping</a:t>
          </a:r>
          <a:r>
            <a:rPr lang="pt-BR" dirty="0" smtClean="0">
              <a:latin typeface="Simplon BP Regular" pitchFamily="2" charset="0"/>
            </a:rPr>
            <a:t> e </a:t>
          </a:r>
          <a:r>
            <a:rPr lang="pt-BR" dirty="0" err="1" smtClean="0">
              <a:latin typeface="Simplon BP Regular" pitchFamily="2" charset="0"/>
            </a:rPr>
            <a:t>Kick</a:t>
          </a:r>
          <a:r>
            <a:rPr lang="pt-BR" dirty="0" smtClean="0">
              <a:latin typeface="Simplon BP Regular" pitchFamily="2" charset="0"/>
            </a:rPr>
            <a:t>-off Programa 1</a:t>
          </a:r>
          <a:endParaRPr lang="pt-BR" dirty="0">
            <a:latin typeface="Simplon BP Regular" pitchFamily="2" charset="0"/>
          </a:endParaRPr>
        </a:p>
      </dgm:t>
    </dgm:pt>
    <dgm:pt modelId="{85715835-C126-456E-B66C-D52AF0D21E7A}" type="parTrans" cxnId="{51CC282A-332E-4D31-A3C8-0B3023FFA162}">
      <dgm:prSet/>
      <dgm:spPr/>
      <dgm:t>
        <a:bodyPr/>
        <a:lstStyle/>
        <a:p>
          <a:endParaRPr lang="pt-BR"/>
        </a:p>
      </dgm:t>
    </dgm:pt>
    <dgm:pt modelId="{38770524-231E-4006-AE1B-7520970ED3E8}" type="sibTrans" cxnId="{51CC282A-332E-4D31-A3C8-0B3023FFA162}">
      <dgm:prSet/>
      <dgm:spPr/>
      <dgm:t>
        <a:bodyPr/>
        <a:lstStyle/>
        <a:p>
          <a:endParaRPr lang="pt-BR"/>
        </a:p>
      </dgm:t>
    </dgm:pt>
    <dgm:pt modelId="{AD47C804-6BCC-4DBF-BB15-E03DC61E03B9}">
      <dgm:prSet phldrT="[Texto]"/>
      <dgm:spPr/>
      <dgm:t>
        <a:bodyPr/>
        <a:lstStyle/>
        <a:p>
          <a:r>
            <a:rPr lang="pt-BR" dirty="0" smtClean="0">
              <a:latin typeface="Simplon BP Regular" pitchFamily="2" charset="0"/>
            </a:rPr>
            <a:t>Onda3- Oi Total 2P Fixo R1/R2 + </a:t>
          </a:r>
          <a:r>
            <a:rPr lang="pt-BR" dirty="0" err="1" smtClean="0">
              <a:latin typeface="Simplon BP Regular" pitchFamily="2" charset="0"/>
            </a:rPr>
            <a:t>Transact</a:t>
          </a:r>
          <a:r>
            <a:rPr lang="pt-BR" dirty="0" smtClean="0">
              <a:latin typeface="Simplon BP Regular" pitchFamily="2" charset="0"/>
            </a:rPr>
            <a:t> Online</a:t>
          </a:r>
          <a:endParaRPr lang="pt-BR" dirty="0">
            <a:latin typeface="Simplon BP Regular" pitchFamily="2" charset="0"/>
          </a:endParaRPr>
        </a:p>
      </dgm:t>
    </dgm:pt>
    <dgm:pt modelId="{59D69028-5AFB-42D5-AED0-4DA4B138E63C}" type="parTrans" cxnId="{F0A3AD09-BD83-407D-B48C-B1B325D6F35E}">
      <dgm:prSet/>
      <dgm:spPr/>
      <dgm:t>
        <a:bodyPr/>
        <a:lstStyle/>
        <a:p>
          <a:endParaRPr lang="pt-BR"/>
        </a:p>
      </dgm:t>
    </dgm:pt>
    <dgm:pt modelId="{EE2326E8-1323-4F79-A0FD-AE89729D24D6}" type="sibTrans" cxnId="{F0A3AD09-BD83-407D-B48C-B1B325D6F35E}">
      <dgm:prSet/>
      <dgm:spPr/>
      <dgm:t>
        <a:bodyPr/>
        <a:lstStyle/>
        <a:p>
          <a:endParaRPr lang="pt-BR"/>
        </a:p>
      </dgm:t>
    </dgm:pt>
    <dgm:pt modelId="{3BB52753-ADB0-4BB6-8892-2A780252071D}">
      <dgm:prSet phldrT="[Texto]"/>
      <dgm:spPr/>
      <dgm:t>
        <a:bodyPr/>
        <a:lstStyle/>
        <a:p>
          <a:r>
            <a:rPr lang="pt-BR" dirty="0" smtClean="0">
              <a:latin typeface="Simplon BP Regular" pitchFamily="2" charset="0"/>
            </a:rPr>
            <a:t>Onda4- OI Total 3P - TV Online</a:t>
          </a:r>
          <a:endParaRPr lang="pt-BR" dirty="0">
            <a:latin typeface="Simplon BP Regular" pitchFamily="2" charset="0"/>
          </a:endParaRPr>
        </a:p>
      </dgm:t>
    </dgm:pt>
    <dgm:pt modelId="{AFE8199E-AEBE-427E-8575-5D3465B6D755}" type="parTrans" cxnId="{7DA0130F-E37F-4618-82CF-FEFD9864A3C8}">
      <dgm:prSet/>
      <dgm:spPr/>
      <dgm:t>
        <a:bodyPr/>
        <a:lstStyle/>
        <a:p>
          <a:endParaRPr lang="pt-BR"/>
        </a:p>
      </dgm:t>
    </dgm:pt>
    <dgm:pt modelId="{1C8E540D-7B46-4518-9099-0937C9256430}" type="sibTrans" cxnId="{7DA0130F-E37F-4618-82CF-FEFD9864A3C8}">
      <dgm:prSet/>
      <dgm:spPr/>
      <dgm:t>
        <a:bodyPr/>
        <a:lstStyle/>
        <a:p>
          <a:endParaRPr lang="pt-BR"/>
        </a:p>
      </dgm:t>
    </dgm:pt>
    <dgm:pt modelId="{DBC45600-1869-4512-A3AB-AA97CD7EB4A9}">
      <dgm:prSet phldrT="[Texto]"/>
      <dgm:spPr/>
      <dgm:t>
        <a:bodyPr/>
        <a:lstStyle/>
        <a:p>
          <a:r>
            <a:rPr lang="pt-BR" dirty="0" smtClean="0">
              <a:latin typeface="Simplon BP Regular" pitchFamily="2" charset="0"/>
            </a:rPr>
            <a:t>Onda5 &amp; 6- Oi Total + Móvel puro Online</a:t>
          </a:r>
          <a:endParaRPr lang="pt-BR" dirty="0">
            <a:latin typeface="Simplon BP Regular" pitchFamily="2" charset="0"/>
          </a:endParaRPr>
        </a:p>
      </dgm:t>
    </dgm:pt>
    <dgm:pt modelId="{16498317-318F-4429-8126-9630370E148E}" type="parTrans" cxnId="{F0340E11-4A53-4D0E-8F40-85635216F016}">
      <dgm:prSet/>
      <dgm:spPr/>
      <dgm:t>
        <a:bodyPr/>
        <a:lstStyle/>
        <a:p>
          <a:endParaRPr lang="pt-BR"/>
        </a:p>
      </dgm:t>
    </dgm:pt>
    <dgm:pt modelId="{F882C3DF-3E75-4E91-BA5E-46A9A7E0E4AC}" type="sibTrans" cxnId="{F0340E11-4A53-4D0E-8F40-85635216F016}">
      <dgm:prSet/>
      <dgm:spPr/>
      <dgm:t>
        <a:bodyPr/>
        <a:lstStyle/>
        <a:p>
          <a:endParaRPr lang="pt-BR"/>
        </a:p>
      </dgm:t>
    </dgm:pt>
    <dgm:pt modelId="{D3D679E8-8BB4-4301-8A72-28E361C78A32}">
      <dgm:prSet phldrT="[Texto]"/>
      <dgm:spPr/>
      <dgm:t>
        <a:bodyPr/>
        <a:lstStyle/>
        <a:p>
          <a:r>
            <a:rPr lang="pt-BR" dirty="0" smtClean="0">
              <a:latin typeface="Simplon BP Regular" pitchFamily="2" charset="0"/>
            </a:rPr>
            <a:t>Onda7.1- Interfaces CRM</a:t>
          </a:r>
          <a:endParaRPr lang="pt-BR" dirty="0">
            <a:latin typeface="Simplon BP Regular" pitchFamily="2" charset="0"/>
          </a:endParaRPr>
        </a:p>
      </dgm:t>
    </dgm:pt>
    <dgm:pt modelId="{5531F80A-1DCD-4AC7-8D81-F0376F2F2ECF}" type="parTrans" cxnId="{AAD69A32-7C1E-4430-9A5F-E68E6A5147F8}">
      <dgm:prSet/>
      <dgm:spPr/>
      <dgm:t>
        <a:bodyPr/>
        <a:lstStyle/>
        <a:p>
          <a:endParaRPr lang="pt-BR"/>
        </a:p>
      </dgm:t>
    </dgm:pt>
    <dgm:pt modelId="{5EFF03F7-4D5E-4385-A110-DBFD9FD0D1B1}" type="sibTrans" cxnId="{AAD69A32-7C1E-4430-9A5F-E68E6A5147F8}">
      <dgm:prSet/>
      <dgm:spPr/>
      <dgm:t>
        <a:bodyPr/>
        <a:lstStyle/>
        <a:p>
          <a:endParaRPr lang="pt-BR"/>
        </a:p>
      </dgm:t>
    </dgm:pt>
    <dgm:pt modelId="{804FE1C7-0105-4454-82F6-BFEB7756393C}">
      <dgm:prSet phldrT="[Texto]"/>
      <dgm:spPr/>
      <dgm:t>
        <a:bodyPr/>
        <a:lstStyle/>
        <a:p>
          <a:r>
            <a:rPr lang="pt-BR" dirty="0" smtClean="0">
              <a:latin typeface="Simplon BP Regular" pitchFamily="2" charset="0"/>
            </a:rPr>
            <a:t>Aquisição Infra PRD – NDS/SI</a:t>
          </a:r>
          <a:endParaRPr lang="pt-BR" dirty="0">
            <a:latin typeface="Simplon BP Regular" pitchFamily="2" charset="0"/>
          </a:endParaRPr>
        </a:p>
      </dgm:t>
    </dgm:pt>
    <dgm:pt modelId="{925D52AE-81B1-472A-9D44-9867284638E4}" type="parTrans" cxnId="{C41219D5-0A19-4B52-8C88-06C478AE7DAA}">
      <dgm:prSet/>
      <dgm:spPr/>
      <dgm:t>
        <a:bodyPr/>
        <a:lstStyle/>
        <a:p>
          <a:endParaRPr lang="pt-BR"/>
        </a:p>
      </dgm:t>
    </dgm:pt>
    <dgm:pt modelId="{0E76CAC7-3853-4386-9996-AF5259B14558}" type="sibTrans" cxnId="{C41219D5-0A19-4B52-8C88-06C478AE7DAA}">
      <dgm:prSet/>
      <dgm:spPr/>
      <dgm:t>
        <a:bodyPr/>
        <a:lstStyle/>
        <a:p>
          <a:endParaRPr lang="pt-BR"/>
        </a:p>
      </dgm:t>
    </dgm:pt>
    <dgm:pt modelId="{37D2FDFA-F3C0-4E06-93F2-154319ABBCC8}">
      <dgm:prSet phldrT="[Texto]"/>
      <dgm:spPr/>
      <dgm:t>
        <a:bodyPr/>
        <a:lstStyle/>
        <a:p>
          <a:r>
            <a:rPr lang="pt-BR" dirty="0" smtClean="0">
              <a:latin typeface="Simplon BP Regular" pitchFamily="2" charset="0"/>
            </a:rPr>
            <a:t>Onda7.2- Interfaces </a:t>
          </a:r>
          <a:r>
            <a:rPr lang="pt-BR" dirty="0" err="1" smtClean="0">
              <a:latin typeface="Simplon BP Regular" pitchFamily="2" charset="0"/>
            </a:rPr>
            <a:t>fat</a:t>
          </a:r>
          <a:r>
            <a:rPr lang="pt-BR" dirty="0" smtClean="0">
              <a:latin typeface="Simplon BP Regular" pitchFamily="2" charset="0"/>
            </a:rPr>
            <a:t>/</a:t>
          </a:r>
          <a:r>
            <a:rPr lang="pt-BR" dirty="0" err="1" smtClean="0">
              <a:latin typeface="Simplon BP Regular" pitchFamily="2" charset="0"/>
            </a:rPr>
            <a:t>inad</a:t>
          </a:r>
          <a:r>
            <a:rPr lang="pt-BR" dirty="0" smtClean="0">
              <a:latin typeface="Simplon BP Regular" pitchFamily="2" charset="0"/>
            </a:rPr>
            <a:t>/recargas etc.</a:t>
          </a:r>
          <a:endParaRPr lang="pt-BR" dirty="0">
            <a:latin typeface="Simplon BP Regular" pitchFamily="2" charset="0"/>
          </a:endParaRPr>
        </a:p>
      </dgm:t>
    </dgm:pt>
    <dgm:pt modelId="{D0F55E98-0847-4FF1-A601-D2074CAC1A16}" type="parTrans" cxnId="{DF81D2F8-0064-49C6-82E3-63C4F86E8494}">
      <dgm:prSet/>
      <dgm:spPr/>
      <dgm:t>
        <a:bodyPr/>
        <a:lstStyle/>
        <a:p>
          <a:endParaRPr lang="pt-BR"/>
        </a:p>
      </dgm:t>
    </dgm:pt>
    <dgm:pt modelId="{DB89F817-A12B-47BC-913F-ECF0B3992012}" type="sibTrans" cxnId="{DF81D2F8-0064-49C6-82E3-63C4F86E8494}">
      <dgm:prSet/>
      <dgm:spPr/>
      <dgm:t>
        <a:bodyPr/>
        <a:lstStyle/>
        <a:p>
          <a:endParaRPr lang="pt-BR"/>
        </a:p>
      </dgm:t>
    </dgm:pt>
    <dgm:pt modelId="{1A704293-4A00-4269-9793-84EF60BB46E7}" type="pres">
      <dgm:prSet presAssocID="{FD8CB35D-9AA8-4D3B-85BD-0C98676B30A3}" presName="Name0" presStyleCnt="0">
        <dgm:presLayoutVars>
          <dgm:dir/>
        </dgm:presLayoutVars>
      </dgm:prSet>
      <dgm:spPr/>
      <dgm:t>
        <a:bodyPr/>
        <a:lstStyle/>
        <a:p>
          <a:endParaRPr lang="pt-BR"/>
        </a:p>
      </dgm:t>
    </dgm:pt>
    <dgm:pt modelId="{A4C70CCE-E506-430D-8CE9-E3F0C822F8C1}" type="pres">
      <dgm:prSet presAssocID="{26566767-DCC0-4231-911B-DF7E9F672A5E}" presName="parComposite" presStyleCnt="0"/>
      <dgm:spPr/>
      <dgm:t>
        <a:bodyPr/>
        <a:lstStyle/>
        <a:p>
          <a:endParaRPr lang="pt-BR"/>
        </a:p>
      </dgm:t>
    </dgm:pt>
    <dgm:pt modelId="{56AEF2CF-BD74-47E9-9224-4EAC05CF5B8D}" type="pres">
      <dgm:prSet presAssocID="{26566767-DCC0-4231-911B-DF7E9F672A5E}" presName="parBigCircle" presStyleLbl="node0" presStyleIdx="0" presStyleCnt="2" custLinFactNeighborX="-1773"/>
      <dgm:spPr/>
      <dgm:t>
        <a:bodyPr/>
        <a:lstStyle/>
        <a:p>
          <a:endParaRPr lang="pt-BR"/>
        </a:p>
      </dgm:t>
    </dgm:pt>
    <dgm:pt modelId="{6F73384A-DB24-4E9B-9313-3EFB3DDE8577}" type="pres">
      <dgm:prSet presAssocID="{26566767-DCC0-4231-911B-DF7E9F672A5E}" presName="parTx" presStyleLbl="revTx" presStyleIdx="0" presStyleCnt="22"/>
      <dgm:spPr/>
      <dgm:t>
        <a:bodyPr/>
        <a:lstStyle/>
        <a:p>
          <a:endParaRPr lang="pt-BR"/>
        </a:p>
      </dgm:t>
    </dgm:pt>
    <dgm:pt modelId="{12B297DC-E2BD-43F9-AB76-F334910D5A94}" type="pres">
      <dgm:prSet presAssocID="{26566767-DCC0-4231-911B-DF7E9F672A5E}" presName="bSpace" presStyleCnt="0"/>
      <dgm:spPr/>
      <dgm:t>
        <a:bodyPr/>
        <a:lstStyle/>
        <a:p>
          <a:endParaRPr lang="pt-BR"/>
        </a:p>
      </dgm:t>
    </dgm:pt>
    <dgm:pt modelId="{C054349A-9079-4978-A10C-80B4000B73E6}" type="pres">
      <dgm:prSet presAssocID="{26566767-DCC0-4231-911B-DF7E9F672A5E}" presName="parBackupNorm" presStyleCnt="0"/>
      <dgm:spPr/>
      <dgm:t>
        <a:bodyPr/>
        <a:lstStyle/>
        <a:p>
          <a:endParaRPr lang="pt-BR"/>
        </a:p>
      </dgm:t>
    </dgm:pt>
    <dgm:pt modelId="{24C5703B-3128-468D-93D7-5B64EFF7DC5D}" type="pres">
      <dgm:prSet presAssocID="{6E1566C3-BB28-4580-B079-0BF96AF88419}" presName="parSpace" presStyleCnt="0"/>
      <dgm:spPr/>
      <dgm:t>
        <a:bodyPr/>
        <a:lstStyle/>
        <a:p>
          <a:endParaRPr lang="pt-BR"/>
        </a:p>
      </dgm:t>
    </dgm:pt>
    <dgm:pt modelId="{F5F5C2A5-CD2A-4BF3-9E7D-9CC3E927F990}" type="pres">
      <dgm:prSet presAssocID="{5A4F4D41-DDF6-494A-8DDF-DBA20DF76974}" presName="desBackupLeftNorm" presStyleCnt="0"/>
      <dgm:spPr/>
      <dgm:t>
        <a:bodyPr/>
        <a:lstStyle/>
        <a:p>
          <a:endParaRPr lang="pt-BR"/>
        </a:p>
      </dgm:t>
    </dgm:pt>
    <dgm:pt modelId="{00904F4D-D009-481C-BDD7-C81BF30DD670}" type="pres">
      <dgm:prSet presAssocID="{5A4F4D41-DDF6-494A-8DDF-DBA20DF76974}" presName="desComposite" presStyleCnt="0"/>
      <dgm:spPr/>
      <dgm:t>
        <a:bodyPr/>
        <a:lstStyle/>
        <a:p>
          <a:endParaRPr lang="pt-BR"/>
        </a:p>
      </dgm:t>
    </dgm:pt>
    <dgm:pt modelId="{46B25F0D-D431-4949-81A0-676174D34183}" type="pres">
      <dgm:prSet presAssocID="{5A4F4D41-DDF6-494A-8DDF-DBA20DF76974}" presName="desCircle" presStyleLbl="node1" presStyleIdx="0" presStyleCnt="10"/>
      <dgm:spPr/>
      <dgm:t>
        <a:bodyPr/>
        <a:lstStyle/>
        <a:p>
          <a:endParaRPr lang="pt-BR"/>
        </a:p>
      </dgm:t>
    </dgm:pt>
    <dgm:pt modelId="{593E5578-D846-4CF3-A9D5-73E453066575}" type="pres">
      <dgm:prSet presAssocID="{5A4F4D41-DDF6-494A-8DDF-DBA20DF76974}" presName="chTx" presStyleLbl="revTx" presStyleIdx="1" presStyleCnt="22"/>
      <dgm:spPr/>
      <dgm:t>
        <a:bodyPr/>
        <a:lstStyle/>
        <a:p>
          <a:endParaRPr lang="pt-BR"/>
        </a:p>
      </dgm:t>
    </dgm:pt>
    <dgm:pt modelId="{A1AA65C6-9A13-4697-920B-109CDD4DDA94}" type="pres">
      <dgm:prSet presAssocID="{5A4F4D41-DDF6-494A-8DDF-DBA20DF76974}" presName="desTx" presStyleLbl="revTx" presStyleIdx="2" presStyleCnt="22">
        <dgm:presLayoutVars>
          <dgm:bulletEnabled val="1"/>
        </dgm:presLayoutVars>
      </dgm:prSet>
      <dgm:spPr/>
      <dgm:t>
        <a:bodyPr/>
        <a:lstStyle/>
        <a:p>
          <a:endParaRPr lang="pt-BR"/>
        </a:p>
      </dgm:t>
    </dgm:pt>
    <dgm:pt modelId="{6E357F85-05B6-4B53-9066-7FB07E9EAA3E}" type="pres">
      <dgm:prSet presAssocID="{5A4F4D41-DDF6-494A-8DDF-DBA20DF76974}" presName="desBackupRightNorm" presStyleCnt="0"/>
      <dgm:spPr/>
      <dgm:t>
        <a:bodyPr/>
        <a:lstStyle/>
        <a:p>
          <a:endParaRPr lang="pt-BR"/>
        </a:p>
      </dgm:t>
    </dgm:pt>
    <dgm:pt modelId="{387B4C12-958B-44D9-A807-6D6D9A880085}" type="pres">
      <dgm:prSet presAssocID="{7E922CEC-986E-427E-8CAC-FE2ADD87AAE1}" presName="desSpace" presStyleCnt="0"/>
      <dgm:spPr/>
      <dgm:t>
        <a:bodyPr/>
        <a:lstStyle/>
        <a:p>
          <a:endParaRPr lang="pt-BR"/>
        </a:p>
      </dgm:t>
    </dgm:pt>
    <dgm:pt modelId="{84CCE456-9A31-4DEE-BAB7-3AAB4DB7BF78}" type="pres">
      <dgm:prSet presAssocID="{7DC18236-30EB-4302-A4DA-2190886A08E9}" presName="desBackupLeftNorm" presStyleCnt="0"/>
      <dgm:spPr/>
      <dgm:t>
        <a:bodyPr/>
        <a:lstStyle/>
        <a:p>
          <a:endParaRPr lang="pt-BR"/>
        </a:p>
      </dgm:t>
    </dgm:pt>
    <dgm:pt modelId="{DC73377C-628A-4405-9964-724C2189D1E3}" type="pres">
      <dgm:prSet presAssocID="{7DC18236-30EB-4302-A4DA-2190886A08E9}" presName="desComposite" presStyleCnt="0"/>
      <dgm:spPr/>
      <dgm:t>
        <a:bodyPr/>
        <a:lstStyle/>
        <a:p>
          <a:endParaRPr lang="pt-BR"/>
        </a:p>
      </dgm:t>
    </dgm:pt>
    <dgm:pt modelId="{3FC968D4-1463-4BB8-8E4F-74B77036556E}" type="pres">
      <dgm:prSet presAssocID="{7DC18236-30EB-4302-A4DA-2190886A08E9}" presName="desCircle" presStyleLbl="node1" presStyleIdx="1" presStyleCnt="10"/>
      <dgm:spPr/>
      <dgm:t>
        <a:bodyPr/>
        <a:lstStyle/>
        <a:p>
          <a:endParaRPr lang="pt-BR"/>
        </a:p>
      </dgm:t>
    </dgm:pt>
    <dgm:pt modelId="{02CA001B-E24E-4625-8CFA-1A6C755C930E}" type="pres">
      <dgm:prSet presAssocID="{7DC18236-30EB-4302-A4DA-2190886A08E9}" presName="chTx" presStyleLbl="revTx" presStyleIdx="3" presStyleCnt="22"/>
      <dgm:spPr/>
      <dgm:t>
        <a:bodyPr/>
        <a:lstStyle/>
        <a:p>
          <a:endParaRPr lang="pt-BR"/>
        </a:p>
      </dgm:t>
    </dgm:pt>
    <dgm:pt modelId="{E0FD4796-E7AB-488D-9336-DB3CCBEFE335}" type="pres">
      <dgm:prSet presAssocID="{7DC18236-30EB-4302-A4DA-2190886A08E9}" presName="desTx" presStyleLbl="revTx" presStyleIdx="4" presStyleCnt="22">
        <dgm:presLayoutVars>
          <dgm:bulletEnabled val="1"/>
        </dgm:presLayoutVars>
      </dgm:prSet>
      <dgm:spPr/>
      <dgm:t>
        <a:bodyPr/>
        <a:lstStyle/>
        <a:p>
          <a:endParaRPr lang="pt-BR"/>
        </a:p>
      </dgm:t>
    </dgm:pt>
    <dgm:pt modelId="{AE72B25E-0A65-488B-9C29-B1D763436A57}" type="pres">
      <dgm:prSet presAssocID="{7DC18236-30EB-4302-A4DA-2190886A08E9}" presName="desBackupRightNorm" presStyleCnt="0"/>
      <dgm:spPr/>
      <dgm:t>
        <a:bodyPr/>
        <a:lstStyle/>
        <a:p>
          <a:endParaRPr lang="pt-BR"/>
        </a:p>
      </dgm:t>
    </dgm:pt>
    <dgm:pt modelId="{341DCFA4-81F2-46C5-B89F-D9D6359A3202}" type="pres">
      <dgm:prSet presAssocID="{A3714163-7465-460C-B689-F1432FA66DF2}" presName="desSpace" presStyleCnt="0"/>
      <dgm:spPr/>
      <dgm:t>
        <a:bodyPr/>
        <a:lstStyle/>
        <a:p>
          <a:endParaRPr lang="pt-BR"/>
        </a:p>
      </dgm:t>
    </dgm:pt>
    <dgm:pt modelId="{B5ECE69A-1709-46E5-B808-E420C4621320}" type="pres">
      <dgm:prSet presAssocID="{776EC1F7-996A-4DD0-A761-236B8084FE3C}" presName="desBackupLeftNorm" presStyleCnt="0"/>
      <dgm:spPr/>
      <dgm:t>
        <a:bodyPr/>
        <a:lstStyle/>
        <a:p>
          <a:endParaRPr lang="pt-BR"/>
        </a:p>
      </dgm:t>
    </dgm:pt>
    <dgm:pt modelId="{61EE79E8-884E-4AB3-BBC9-A66BAE573D68}" type="pres">
      <dgm:prSet presAssocID="{776EC1F7-996A-4DD0-A761-236B8084FE3C}" presName="desComposite" presStyleCnt="0"/>
      <dgm:spPr/>
      <dgm:t>
        <a:bodyPr/>
        <a:lstStyle/>
        <a:p>
          <a:endParaRPr lang="pt-BR"/>
        </a:p>
      </dgm:t>
    </dgm:pt>
    <dgm:pt modelId="{40C4B2F5-DDA6-41E2-B2AF-97E4F39909E6}" type="pres">
      <dgm:prSet presAssocID="{776EC1F7-996A-4DD0-A761-236B8084FE3C}" presName="desCircle" presStyleLbl="node1" presStyleIdx="2" presStyleCnt="10"/>
      <dgm:spPr/>
      <dgm:t>
        <a:bodyPr/>
        <a:lstStyle/>
        <a:p>
          <a:endParaRPr lang="pt-BR"/>
        </a:p>
      </dgm:t>
    </dgm:pt>
    <dgm:pt modelId="{F56B5539-3C77-47E1-8754-B43314A96F14}" type="pres">
      <dgm:prSet presAssocID="{776EC1F7-996A-4DD0-A761-236B8084FE3C}" presName="chTx" presStyleLbl="revTx" presStyleIdx="5" presStyleCnt="22"/>
      <dgm:spPr/>
      <dgm:t>
        <a:bodyPr/>
        <a:lstStyle/>
        <a:p>
          <a:endParaRPr lang="pt-BR"/>
        </a:p>
      </dgm:t>
    </dgm:pt>
    <dgm:pt modelId="{0566B732-D545-48BE-881E-52A791DA4ABA}" type="pres">
      <dgm:prSet presAssocID="{776EC1F7-996A-4DD0-A761-236B8084FE3C}" presName="desTx" presStyleLbl="revTx" presStyleIdx="6" presStyleCnt="22">
        <dgm:presLayoutVars>
          <dgm:bulletEnabled val="1"/>
        </dgm:presLayoutVars>
      </dgm:prSet>
      <dgm:spPr/>
      <dgm:t>
        <a:bodyPr/>
        <a:lstStyle/>
        <a:p>
          <a:endParaRPr lang="pt-BR"/>
        </a:p>
      </dgm:t>
    </dgm:pt>
    <dgm:pt modelId="{8B6973B3-817C-49CE-93D5-F952D3681F10}" type="pres">
      <dgm:prSet presAssocID="{776EC1F7-996A-4DD0-A761-236B8084FE3C}" presName="desBackupRightNorm" presStyleCnt="0"/>
      <dgm:spPr/>
      <dgm:t>
        <a:bodyPr/>
        <a:lstStyle/>
        <a:p>
          <a:endParaRPr lang="pt-BR"/>
        </a:p>
      </dgm:t>
    </dgm:pt>
    <dgm:pt modelId="{0E1C1D2A-502D-48CE-AEC8-7488D876E2ED}" type="pres">
      <dgm:prSet presAssocID="{38770524-231E-4006-AE1B-7520970ED3E8}" presName="desSpace" presStyleCnt="0"/>
      <dgm:spPr/>
      <dgm:t>
        <a:bodyPr/>
        <a:lstStyle/>
        <a:p>
          <a:endParaRPr lang="pt-BR"/>
        </a:p>
      </dgm:t>
    </dgm:pt>
    <dgm:pt modelId="{8345B538-0022-4B22-9389-B3EE7408EE47}" type="pres">
      <dgm:prSet presAssocID="{804FE1C7-0105-4454-82F6-BFEB7756393C}" presName="desBackupLeftNorm" presStyleCnt="0"/>
      <dgm:spPr/>
    </dgm:pt>
    <dgm:pt modelId="{2BBC5C49-B074-47C7-A786-478601038476}" type="pres">
      <dgm:prSet presAssocID="{804FE1C7-0105-4454-82F6-BFEB7756393C}" presName="desComposite" presStyleCnt="0"/>
      <dgm:spPr/>
    </dgm:pt>
    <dgm:pt modelId="{B88A808A-6D31-491D-BE3F-A489F02F644F}" type="pres">
      <dgm:prSet presAssocID="{804FE1C7-0105-4454-82F6-BFEB7756393C}" presName="desCircle" presStyleLbl="node1" presStyleIdx="3" presStyleCnt="10"/>
      <dgm:spPr/>
    </dgm:pt>
    <dgm:pt modelId="{33385588-CEE7-4921-86D6-5DB56F25733B}" type="pres">
      <dgm:prSet presAssocID="{804FE1C7-0105-4454-82F6-BFEB7756393C}" presName="chTx" presStyleLbl="revTx" presStyleIdx="7" presStyleCnt="22"/>
      <dgm:spPr/>
      <dgm:t>
        <a:bodyPr/>
        <a:lstStyle/>
        <a:p>
          <a:endParaRPr lang="pt-BR"/>
        </a:p>
      </dgm:t>
    </dgm:pt>
    <dgm:pt modelId="{9E2EB3AE-AB40-4FF6-81BC-67DD2E149D07}" type="pres">
      <dgm:prSet presAssocID="{804FE1C7-0105-4454-82F6-BFEB7756393C}" presName="desTx" presStyleLbl="revTx" presStyleIdx="8" presStyleCnt="22">
        <dgm:presLayoutVars>
          <dgm:bulletEnabled val="1"/>
        </dgm:presLayoutVars>
      </dgm:prSet>
      <dgm:spPr/>
    </dgm:pt>
    <dgm:pt modelId="{BD61E05B-478D-41B8-B2B8-AAB50A97C38B}" type="pres">
      <dgm:prSet presAssocID="{804FE1C7-0105-4454-82F6-BFEB7756393C}" presName="desBackupRightNorm" presStyleCnt="0"/>
      <dgm:spPr/>
    </dgm:pt>
    <dgm:pt modelId="{43353E85-5B6E-4CE7-A593-7F5D44BA6D4D}" type="pres">
      <dgm:prSet presAssocID="{0E76CAC7-3853-4386-9996-AF5259B14558}" presName="desSpace" presStyleCnt="0"/>
      <dgm:spPr/>
    </dgm:pt>
    <dgm:pt modelId="{7803BCF7-F0D7-4B1D-A3EF-8292C734420A}" type="pres">
      <dgm:prSet presAssocID="{57D3AE1B-73A5-48A4-9A09-1A300CDA4E8B}" presName="parComposite" presStyleCnt="0"/>
      <dgm:spPr/>
      <dgm:t>
        <a:bodyPr/>
        <a:lstStyle/>
        <a:p>
          <a:endParaRPr lang="pt-BR"/>
        </a:p>
      </dgm:t>
    </dgm:pt>
    <dgm:pt modelId="{F87B6F15-59C6-4659-B141-44CA8308F192}" type="pres">
      <dgm:prSet presAssocID="{57D3AE1B-73A5-48A4-9A09-1A300CDA4E8B}" presName="parBigCircle" presStyleLbl="node0" presStyleIdx="1" presStyleCnt="2"/>
      <dgm:spPr/>
      <dgm:t>
        <a:bodyPr/>
        <a:lstStyle/>
        <a:p>
          <a:endParaRPr lang="pt-BR"/>
        </a:p>
      </dgm:t>
    </dgm:pt>
    <dgm:pt modelId="{3EDE9DD2-3243-430B-BFDF-DB42C8C39F0F}" type="pres">
      <dgm:prSet presAssocID="{57D3AE1B-73A5-48A4-9A09-1A300CDA4E8B}" presName="parTx" presStyleLbl="revTx" presStyleIdx="9" presStyleCnt="22"/>
      <dgm:spPr/>
      <dgm:t>
        <a:bodyPr/>
        <a:lstStyle/>
        <a:p>
          <a:endParaRPr lang="pt-BR"/>
        </a:p>
      </dgm:t>
    </dgm:pt>
    <dgm:pt modelId="{54070C43-6009-4E1C-BA92-33271047321C}" type="pres">
      <dgm:prSet presAssocID="{57D3AE1B-73A5-48A4-9A09-1A300CDA4E8B}" presName="bSpace" presStyleCnt="0"/>
      <dgm:spPr/>
      <dgm:t>
        <a:bodyPr/>
        <a:lstStyle/>
        <a:p>
          <a:endParaRPr lang="pt-BR"/>
        </a:p>
      </dgm:t>
    </dgm:pt>
    <dgm:pt modelId="{7F10A9E6-0663-41C6-93C4-F47FB7BD746A}" type="pres">
      <dgm:prSet presAssocID="{57D3AE1B-73A5-48A4-9A09-1A300CDA4E8B}" presName="parBackupNorm" presStyleCnt="0"/>
      <dgm:spPr/>
      <dgm:t>
        <a:bodyPr/>
        <a:lstStyle/>
        <a:p>
          <a:endParaRPr lang="pt-BR"/>
        </a:p>
      </dgm:t>
    </dgm:pt>
    <dgm:pt modelId="{77DCCE78-72A1-491E-BC8D-F3AF5E37D4A8}" type="pres">
      <dgm:prSet presAssocID="{9AF49E6B-4C65-4948-8F33-6E992478EDEF}" presName="parSpace" presStyleCnt="0"/>
      <dgm:spPr/>
      <dgm:t>
        <a:bodyPr/>
        <a:lstStyle/>
        <a:p>
          <a:endParaRPr lang="pt-BR"/>
        </a:p>
      </dgm:t>
    </dgm:pt>
    <dgm:pt modelId="{C74E053A-3AC0-4730-9A92-0F2249A35D8A}" type="pres">
      <dgm:prSet presAssocID="{31715DCE-1033-4F51-AA7E-996A37078C2B}" presName="desBackupLeftNorm" presStyleCnt="0"/>
      <dgm:spPr/>
      <dgm:t>
        <a:bodyPr/>
        <a:lstStyle/>
        <a:p>
          <a:endParaRPr lang="pt-BR"/>
        </a:p>
      </dgm:t>
    </dgm:pt>
    <dgm:pt modelId="{42921E3A-CF41-49D9-A8B2-F862DACD1455}" type="pres">
      <dgm:prSet presAssocID="{31715DCE-1033-4F51-AA7E-996A37078C2B}" presName="desComposite" presStyleCnt="0"/>
      <dgm:spPr/>
      <dgm:t>
        <a:bodyPr/>
        <a:lstStyle/>
        <a:p>
          <a:endParaRPr lang="pt-BR"/>
        </a:p>
      </dgm:t>
    </dgm:pt>
    <dgm:pt modelId="{8DBDFD54-FA06-4E78-B1F9-B5C24B106AA5}" type="pres">
      <dgm:prSet presAssocID="{31715DCE-1033-4F51-AA7E-996A37078C2B}" presName="desCircle" presStyleLbl="node1" presStyleIdx="4" presStyleCnt="10"/>
      <dgm:spPr/>
      <dgm:t>
        <a:bodyPr/>
        <a:lstStyle/>
        <a:p>
          <a:endParaRPr lang="pt-BR"/>
        </a:p>
      </dgm:t>
    </dgm:pt>
    <dgm:pt modelId="{EB6A5027-8CC0-4067-8103-7E8095435049}" type="pres">
      <dgm:prSet presAssocID="{31715DCE-1033-4F51-AA7E-996A37078C2B}" presName="chTx" presStyleLbl="revTx" presStyleIdx="10" presStyleCnt="22"/>
      <dgm:spPr/>
      <dgm:t>
        <a:bodyPr/>
        <a:lstStyle/>
        <a:p>
          <a:endParaRPr lang="pt-BR"/>
        </a:p>
      </dgm:t>
    </dgm:pt>
    <dgm:pt modelId="{B8523729-5ED9-4781-9993-ED44EE714E76}" type="pres">
      <dgm:prSet presAssocID="{31715DCE-1033-4F51-AA7E-996A37078C2B}" presName="desTx" presStyleLbl="revTx" presStyleIdx="11" presStyleCnt="22">
        <dgm:presLayoutVars>
          <dgm:bulletEnabled val="1"/>
        </dgm:presLayoutVars>
      </dgm:prSet>
      <dgm:spPr/>
      <dgm:t>
        <a:bodyPr/>
        <a:lstStyle/>
        <a:p>
          <a:endParaRPr lang="pt-BR"/>
        </a:p>
      </dgm:t>
    </dgm:pt>
    <dgm:pt modelId="{2157E965-1A58-4647-B54C-41301E78F91D}" type="pres">
      <dgm:prSet presAssocID="{31715DCE-1033-4F51-AA7E-996A37078C2B}" presName="desBackupRightNorm" presStyleCnt="0"/>
      <dgm:spPr/>
      <dgm:t>
        <a:bodyPr/>
        <a:lstStyle/>
        <a:p>
          <a:endParaRPr lang="pt-BR"/>
        </a:p>
      </dgm:t>
    </dgm:pt>
    <dgm:pt modelId="{2CE77E30-7D1E-4313-BA7A-72425E4B9296}" type="pres">
      <dgm:prSet presAssocID="{F9E991BD-6677-4EFD-8A6E-9B02290356F4}" presName="desSpace" presStyleCnt="0"/>
      <dgm:spPr/>
      <dgm:t>
        <a:bodyPr/>
        <a:lstStyle/>
        <a:p>
          <a:endParaRPr lang="pt-BR"/>
        </a:p>
      </dgm:t>
    </dgm:pt>
    <dgm:pt modelId="{C01DFA6D-43E5-4429-A9B3-E2886C2B08AB}" type="pres">
      <dgm:prSet presAssocID="{AD47C804-6BCC-4DBF-BB15-E03DC61E03B9}" presName="desBackupLeftNorm" presStyleCnt="0"/>
      <dgm:spPr/>
      <dgm:t>
        <a:bodyPr/>
        <a:lstStyle/>
        <a:p>
          <a:endParaRPr lang="pt-BR"/>
        </a:p>
      </dgm:t>
    </dgm:pt>
    <dgm:pt modelId="{7679D52D-7B5F-4A0F-9F3A-A6C3FF6AA255}" type="pres">
      <dgm:prSet presAssocID="{AD47C804-6BCC-4DBF-BB15-E03DC61E03B9}" presName="desComposite" presStyleCnt="0"/>
      <dgm:spPr/>
      <dgm:t>
        <a:bodyPr/>
        <a:lstStyle/>
        <a:p>
          <a:endParaRPr lang="pt-BR"/>
        </a:p>
      </dgm:t>
    </dgm:pt>
    <dgm:pt modelId="{98F6187D-F3FF-4676-8B83-7A42AA5EA52A}" type="pres">
      <dgm:prSet presAssocID="{AD47C804-6BCC-4DBF-BB15-E03DC61E03B9}" presName="desCircle" presStyleLbl="node1" presStyleIdx="5" presStyleCnt="10"/>
      <dgm:spPr/>
      <dgm:t>
        <a:bodyPr/>
        <a:lstStyle/>
        <a:p>
          <a:endParaRPr lang="pt-BR"/>
        </a:p>
      </dgm:t>
    </dgm:pt>
    <dgm:pt modelId="{BF4020F7-F215-45CC-8770-28C12A152C49}" type="pres">
      <dgm:prSet presAssocID="{AD47C804-6BCC-4DBF-BB15-E03DC61E03B9}" presName="chTx" presStyleLbl="revTx" presStyleIdx="12" presStyleCnt="22"/>
      <dgm:spPr/>
      <dgm:t>
        <a:bodyPr/>
        <a:lstStyle/>
        <a:p>
          <a:endParaRPr lang="pt-BR"/>
        </a:p>
      </dgm:t>
    </dgm:pt>
    <dgm:pt modelId="{9D3D5B97-3DE5-4600-B2D0-2F52A3508BAB}" type="pres">
      <dgm:prSet presAssocID="{AD47C804-6BCC-4DBF-BB15-E03DC61E03B9}" presName="desTx" presStyleLbl="revTx" presStyleIdx="13" presStyleCnt="22">
        <dgm:presLayoutVars>
          <dgm:bulletEnabled val="1"/>
        </dgm:presLayoutVars>
      </dgm:prSet>
      <dgm:spPr/>
      <dgm:t>
        <a:bodyPr/>
        <a:lstStyle/>
        <a:p>
          <a:endParaRPr lang="pt-BR"/>
        </a:p>
      </dgm:t>
    </dgm:pt>
    <dgm:pt modelId="{AAA258DE-25B0-4EEC-AE45-3BD52C790DDE}" type="pres">
      <dgm:prSet presAssocID="{AD47C804-6BCC-4DBF-BB15-E03DC61E03B9}" presName="desBackupRightNorm" presStyleCnt="0"/>
      <dgm:spPr/>
      <dgm:t>
        <a:bodyPr/>
        <a:lstStyle/>
        <a:p>
          <a:endParaRPr lang="pt-BR"/>
        </a:p>
      </dgm:t>
    </dgm:pt>
    <dgm:pt modelId="{73CBFFD3-6A7B-4D17-8702-83FFF281EEA4}" type="pres">
      <dgm:prSet presAssocID="{EE2326E8-1323-4F79-A0FD-AE89729D24D6}" presName="desSpace" presStyleCnt="0"/>
      <dgm:spPr/>
      <dgm:t>
        <a:bodyPr/>
        <a:lstStyle/>
        <a:p>
          <a:endParaRPr lang="pt-BR"/>
        </a:p>
      </dgm:t>
    </dgm:pt>
    <dgm:pt modelId="{AF334E5A-D793-4FA0-A5C5-0D5AA4768030}" type="pres">
      <dgm:prSet presAssocID="{3BB52753-ADB0-4BB6-8892-2A780252071D}" presName="desBackupLeftNorm" presStyleCnt="0"/>
      <dgm:spPr/>
      <dgm:t>
        <a:bodyPr/>
        <a:lstStyle/>
        <a:p>
          <a:endParaRPr lang="pt-BR"/>
        </a:p>
      </dgm:t>
    </dgm:pt>
    <dgm:pt modelId="{52773FDC-4772-4F97-BC48-7D43FDF59697}" type="pres">
      <dgm:prSet presAssocID="{3BB52753-ADB0-4BB6-8892-2A780252071D}" presName="desComposite" presStyleCnt="0"/>
      <dgm:spPr/>
      <dgm:t>
        <a:bodyPr/>
        <a:lstStyle/>
        <a:p>
          <a:endParaRPr lang="pt-BR"/>
        </a:p>
      </dgm:t>
    </dgm:pt>
    <dgm:pt modelId="{285EB5AC-902D-472C-844D-916AF60547E4}" type="pres">
      <dgm:prSet presAssocID="{3BB52753-ADB0-4BB6-8892-2A780252071D}" presName="desCircle" presStyleLbl="node1" presStyleIdx="6" presStyleCnt="10"/>
      <dgm:spPr/>
      <dgm:t>
        <a:bodyPr/>
        <a:lstStyle/>
        <a:p>
          <a:endParaRPr lang="pt-BR"/>
        </a:p>
      </dgm:t>
    </dgm:pt>
    <dgm:pt modelId="{8CA68C6F-E3B6-46A7-A9B1-B780AB0310AB}" type="pres">
      <dgm:prSet presAssocID="{3BB52753-ADB0-4BB6-8892-2A780252071D}" presName="chTx" presStyleLbl="revTx" presStyleIdx="14" presStyleCnt="22"/>
      <dgm:spPr/>
      <dgm:t>
        <a:bodyPr/>
        <a:lstStyle/>
        <a:p>
          <a:endParaRPr lang="pt-BR"/>
        </a:p>
      </dgm:t>
    </dgm:pt>
    <dgm:pt modelId="{2BF1D30D-A645-461B-8B53-6D37647F8F3F}" type="pres">
      <dgm:prSet presAssocID="{3BB52753-ADB0-4BB6-8892-2A780252071D}" presName="desTx" presStyleLbl="revTx" presStyleIdx="15" presStyleCnt="22">
        <dgm:presLayoutVars>
          <dgm:bulletEnabled val="1"/>
        </dgm:presLayoutVars>
      </dgm:prSet>
      <dgm:spPr/>
      <dgm:t>
        <a:bodyPr/>
        <a:lstStyle/>
        <a:p>
          <a:endParaRPr lang="pt-BR"/>
        </a:p>
      </dgm:t>
    </dgm:pt>
    <dgm:pt modelId="{62DE114B-FE75-4C07-93B2-1FFC0F4EA50E}" type="pres">
      <dgm:prSet presAssocID="{3BB52753-ADB0-4BB6-8892-2A780252071D}" presName="desBackupRightNorm" presStyleCnt="0"/>
      <dgm:spPr/>
      <dgm:t>
        <a:bodyPr/>
        <a:lstStyle/>
        <a:p>
          <a:endParaRPr lang="pt-BR"/>
        </a:p>
      </dgm:t>
    </dgm:pt>
    <dgm:pt modelId="{EACB1369-3186-4D39-944D-48FC110BAFF2}" type="pres">
      <dgm:prSet presAssocID="{1C8E540D-7B46-4518-9099-0937C9256430}" presName="desSpace" presStyleCnt="0"/>
      <dgm:spPr/>
      <dgm:t>
        <a:bodyPr/>
        <a:lstStyle/>
        <a:p>
          <a:endParaRPr lang="pt-BR"/>
        </a:p>
      </dgm:t>
    </dgm:pt>
    <dgm:pt modelId="{514ACA26-0E7A-4799-8323-8E78A018FE1A}" type="pres">
      <dgm:prSet presAssocID="{DBC45600-1869-4512-A3AB-AA97CD7EB4A9}" presName="desBackupLeftNorm" presStyleCnt="0"/>
      <dgm:spPr/>
      <dgm:t>
        <a:bodyPr/>
        <a:lstStyle/>
        <a:p>
          <a:endParaRPr lang="pt-BR"/>
        </a:p>
      </dgm:t>
    </dgm:pt>
    <dgm:pt modelId="{5A25D132-820E-44C3-AAA4-0E752E0B8155}" type="pres">
      <dgm:prSet presAssocID="{DBC45600-1869-4512-A3AB-AA97CD7EB4A9}" presName="desComposite" presStyleCnt="0"/>
      <dgm:spPr/>
      <dgm:t>
        <a:bodyPr/>
        <a:lstStyle/>
        <a:p>
          <a:endParaRPr lang="pt-BR"/>
        </a:p>
      </dgm:t>
    </dgm:pt>
    <dgm:pt modelId="{B554C5DC-DEEA-4AE2-942F-B531DCD6A4BC}" type="pres">
      <dgm:prSet presAssocID="{DBC45600-1869-4512-A3AB-AA97CD7EB4A9}" presName="desCircle" presStyleLbl="node1" presStyleIdx="7" presStyleCnt="10"/>
      <dgm:spPr/>
      <dgm:t>
        <a:bodyPr/>
        <a:lstStyle/>
        <a:p>
          <a:endParaRPr lang="pt-BR"/>
        </a:p>
      </dgm:t>
    </dgm:pt>
    <dgm:pt modelId="{D0E61BE3-08C2-42D5-B308-61E0BFDF64D4}" type="pres">
      <dgm:prSet presAssocID="{DBC45600-1869-4512-A3AB-AA97CD7EB4A9}" presName="chTx" presStyleLbl="revTx" presStyleIdx="16" presStyleCnt="22"/>
      <dgm:spPr/>
      <dgm:t>
        <a:bodyPr/>
        <a:lstStyle/>
        <a:p>
          <a:endParaRPr lang="pt-BR"/>
        </a:p>
      </dgm:t>
    </dgm:pt>
    <dgm:pt modelId="{0B76364A-724C-4D60-B742-8B2007D3D83F}" type="pres">
      <dgm:prSet presAssocID="{DBC45600-1869-4512-A3AB-AA97CD7EB4A9}" presName="desTx" presStyleLbl="revTx" presStyleIdx="17" presStyleCnt="22">
        <dgm:presLayoutVars>
          <dgm:bulletEnabled val="1"/>
        </dgm:presLayoutVars>
      </dgm:prSet>
      <dgm:spPr/>
      <dgm:t>
        <a:bodyPr/>
        <a:lstStyle/>
        <a:p>
          <a:endParaRPr lang="pt-BR"/>
        </a:p>
      </dgm:t>
    </dgm:pt>
    <dgm:pt modelId="{9F886749-129F-4F94-8FDC-026B682698D1}" type="pres">
      <dgm:prSet presAssocID="{DBC45600-1869-4512-A3AB-AA97CD7EB4A9}" presName="desBackupRightNorm" presStyleCnt="0"/>
      <dgm:spPr/>
      <dgm:t>
        <a:bodyPr/>
        <a:lstStyle/>
        <a:p>
          <a:endParaRPr lang="pt-BR"/>
        </a:p>
      </dgm:t>
    </dgm:pt>
    <dgm:pt modelId="{AA708E94-3504-4DF0-823F-FB4565134AB9}" type="pres">
      <dgm:prSet presAssocID="{F882C3DF-3E75-4E91-BA5E-46A9A7E0E4AC}" presName="desSpace" presStyleCnt="0"/>
      <dgm:spPr/>
      <dgm:t>
        <a:bodyPr/>
        <a:lstStyle/>
        <a:p>
          <a:endParaRPr lang="pt-BR"/>
        </a:p>
      </dgm:t>
    </dgm:pt>
    <dgm:pt modelId="{72A47222-7749-4661-A2AF-8C4E7D69F1FD}" type="pres">
      <dgm:prSet presAssocID="{D3D679E8-8BB4-4301-8A72-28E361C78A32}" presName="desBackupLeftNorm" presStyleCnt="0"/>
      <dgm:spPr/>
      <dgm:t>
        <a:bodyPr/>
        <a:lstStyle/>
        <a:p>
          <a:endParaRPr lang="pt-BR"/>
        </a:p>
      </dgm:t>
    </dgm:pt>
    <dgm:pt modelId="{60290D84-22F4-40D2-838C-4E1970F94875}" type="pres">
      <dgm:prSet presAssocID="{D3D679E8-8BB4-4301-8A72-28E361C78A32}" presName="desComposite" presStyleCnt="0"/>
      <dgm:spPr/>
      <dgm:t>
        <a:bodyPr/>
        <a:lstStyle/>
        <a:p>
          <a:endParaRPr lang="pt-BR"/>
        </a:p>
      </dgm:t>
    </dgm:pt>
    <dgm:pt modelId="{17B6CC0B-51B2-49F4-99D4-5638832F0DB8}" type="pres">
      <dgm:prSet presAssocID="{D3D679E8-8BB4-4301-8A72-28E361C78A32}" presName="desCircle" presStyleLbl="node1" presStyleIdx="8" presStyleCnt="10"/>
      <dgm:spPr/>
      <dgm:t>
        <a:bodyPr/>
        <a:lstStyle/>
        <a:p>
          <a:endParaRPr lang="pt-BR"/>
        </a:p>
      </dgm:t>
    </dgm:pt>
    <dgm:pt modelId="{D911B9EF-06FF-4EFF-B38F-46F7111F856E}" type="pres">
      <dgm:prSet presAssocID="{D3D679E8-8BB4-4301-8A72-28E361C78A32}" presName="chTx" presStyleLbl="revTx" presStyleIdx="18" presStyleCnt="22"/>
      <dgm:spPr/>
      <dgm:t>
        <a:bodyPr/>
        <a:lstStyle/>
        <a:p>
          <a:endParaRPr lang="pt-BR"/>
        </a:p>
      </dgm:t>
    </dgm:pt>
    <dgm:pt modelId="{9F22E223-C03C-4A17-985E-B8945A116FFF}" type="pres">
      <dgm:prSet presAssocID="{D3D679E8-8BB4-4301-8A72-28E361C78A32}" presName="desTx" presStyleLbl="revTx" presStyleIdx="19" presStyleCnt="22">
        <dgm:presLayoutVars>
          <dgm:bulletEnabled val="1"/>
        </dgm:presLayoutVars>
      </dgm:prSet>
      <dgm:spPr/>
      <dgm:t>
        <a:bodyPr/>
        <a:lstStyle/>
        <a:p>
          <a:endParaRPr lang="pt-BR"/>
        </a:p>
      </dgm:t>
    </dgm:pt>
    <dgm:pt modelId="{98EB0A87-90C1-4AE9-8C2B-E508EB9E09A0}" type="pres">
      <dgm:prSet presAssocID="{D3D679E8-8BB4-4301-8A72-28E361C78A32}" presName="desBackupRightNorm" presStyleCnt="0"/>
      <dgm:spPr/>
      <dgm:t>
        <a:bodyPr/>
        <a:lstStyle/>
        <a:p>
          <a:endParaRPr lang="pt-BR"/>
        </a:p>
      </dgm:t>
    </dgm:pt>
    <dgm:pt modelId="{6785AC24-B12F-4FBA-A2E1-E2791399D68A}" type="pres">
      <dgm:prSet presAssocID="{5EFF03F7-4D5E-4385-A110-DBFD9FD0D1B1}" presName="desSpace" presStyleCnt="0"/>
      <dgm:spPr/>
      <dgm:t>
        <a:bodyPr/>
        <a:lstStyle/>
        <a:p>
          <a:endParaRPr lang="pt-BR"/>
        </a:p>
      </dgm:t>
    </dgm:pt>
    <dgm:pt modelId="{8B9717E1-B194-4E1F-AD43-F6D9913B20D9}" type="pres">
      <dgm:prSet presAssocID="{37D2FDFA-F3C0-4E06-93F2-154319ABBCC8}" presName="desBackupLeftNorm" presStyleCnt="0"/>
      <dgm:spPr/>
    </dgm:pt>
    <dgm:pt modelId="{38DB3036-1B7A-4FA4-BA20-6BD0F5F3ACC6}" type="pres">
      <dgm:prSet presAssocID="{37D2FDFA-F3C0-4E06-93F2-154319ABBCC8}" presName="desComposite" presStyleCnt="0"/>
      <dgm:spPr/>
    </dgm:pt>
    <dgm:pt modelId="{D51BFFF2-4320-4695-A3BB-35020D09811E}" type="pres">
      <dgm:prSet presAssocID="{37D2FDFA-F3C0-4E06-93F2-154319ABBCC8}" presName="desCircle" presStyleLbl="node1" presStyleIdx="9" presStyleCnt="10"/>
      <dgm:spPr/>
    </dgm:pt>
    <dgm:pt modelId="{6467B0E9-04E2-44A1-8F25-6FA6F36F33B1}" type="pres">
      <dgm:prSet presAssocID="{37D2FDFA-F3C0-4E06-93F2-154319ABBCC8}" presName="chTx" presStyleLbl="revTx" presStyleIdx="20" presStyleCnt="22"/>
      <dgm:spPr/>
      <dgm:t>
        <a:bodyPr/>
        <a:lstStyle/>
        <a:p>
          <a:endParaRPr lang="pt-BR"/>
        </a:p>
      </dgm:t>
    </dgm:pt>
    <dgm:pt modelId="{BD4CC4AC-B4AD-4C64-819F-6D2E8601042C}" type="pres">
      <dgm:prSet presAssocID="{37D2FDFA-F3C0-4E06-93F2-154319ABBCC8}" presName="desTx" presStyleLbl="revTx" presStyleIdx="21" presStyleCnt="22">
        <dgm:presLayoutVars>
          <dgm:bulletEnabled val="1"/>
        </dgm:presLayoutVars>
      </dgm:prSet>
      <dgm:spPr/>
    </dgm:pt>
    <dgm:pt modelId="{71D3FCE5-CB84-40A1-BF7B-4B6E47785EA7}" type="pres">
      <dgm:prSet presAssocID="{37D2FDFA-F3C0-4E06-93F2-154319ABBCC8}" presName="desBackupRightNorm" presStyleCnt="0"/>
      <dgm:spPr/>
    </dgm:pt>
    <dgm:pt modelId="{F93B194F-43C5-4B38-A4C0-5BF32D52ED05}" type="pres">
      <dgm:prSet presAssocID="{DB89F817-A12B-47BC-913F-ECF0B3992012}" presName="desSpace" presStyleCnt="0"/>
      <dgm:spPr/>
    </dgm:pt>
  </dgm:ptLst>
  <dgm:cxnLst>
    <dgm:cxn modelId="{D0EC7BB4-2B0B-42D9-BD28-5B8B97F9097C}" type="presOf" srcId="{DBC45600-1869-4512-A3AB-AA97CD7EB4A9}" destId="{D0E61BE3-08C2-42D5-B308-61E0BFDF64D4}" srcOrd="0" destOrd="0" presId="urn:microsoft.com/office/officeart/2008/layout/CircleAccentTimeline"/>
    <dgm:cxn modelId="{5742CC47-966F-440D-86CA-8CC151FB1E1D}" type="presOf" srcId="{5A4F4D41-DDF6-494A-8DDF-DBA20DF76974}" destId="{593E5578-D846-4CF3-A9D5-73E453066575}" srcOrd="0" destOrd="0" presId="urn:microsoft.com/office/officeart/2008/layout/CircleAccentTimeline"/>
    <dgm:cxn modelId="{7DA0130F-E37F-4618-82CF-FEFD9864A3C8}" srcId="{57D3AE1B-73A5-48A4-9A09-1A300CDA4E8B}" destId="{3BB52753-ADB0-4BB6-8892-2A780252071D}" srcOrd="2" destOrd="0" parTransId="{AFE8199E-AEBE-427E-8575-5D3465B6D755}" sibTransId="{1C8E540D-7B46-4518-9099-0937C9256430}"/>
    <dgm:cxn modelId="{F0A3AD09-BD83-407D-B48C-B1B325D6F35E}" srcId="{57D3AE1B-73A5-48A4-9A09-1A300CDA4E8B}" destId="{AD47C804-6BCC-4DBF-BB15-E03DC61E03B9}" srcOrd="1" destOrd="0" parTransId="{59D69028-5AFB-42D5-AED0-4DA4B138E63C}" sibTransId="{EE2326E8-1323-4F79-A0FD-AE89729D24D6}"/>
    <dgm:cxn modelId="{F0340E11-4A53-4D0E-8F40-85635216F016}" srcId="{57D3AE1B-73A5-48A4-9A09-1A300CDA4E8B}" destId="{DBC45600-1869-4512-A3AB-AA97CD7EB4A9}" srcOrd="3" destOrd="0" parTransId="{16498317-318F-4429-8126-9630370E148E}" sibTransId="{F882C3DF-3E75-4E91-BA5E-46A9A7E0E4AC}"/>
    <dgm:cxn modelId="{58974AEE-6363-4933-BDFC-45157ED97124}" type="presOf" srcId="{7DC18236-30EB-4302-A4DA-2190886A08E9}" destId="{02CA001B-E24E-4625-8CFA-1A6C755C930E}" srcOrd="0" destOrd="0" presId="urn:microsoft.com/office/officeart/2008/layout/CircleAccentTimeline"/>
    <dgm:cxn modelId="{2E10D514-5F80-48BB-9373-A48D255564B5}" type="presOf" srcId="{37D2FDFA-F3C0-4E06-93F2-154319ABBCC8}" destId="{6467B0E9-04E2-44A1-8F25-6FA6F36F33B1}" srcOrd="0" destOrd="0" presId="urn:microsoft.com/office/officeart/2008/layout/CircleAccentTimeline"/>
    <dgm:cxn modelId="{51CC282A-332E-4D31-A3C8-0B3023FFA162}" srcId="{26566767-DCC0-4231-911B-DF7E9F672A5E}" destId="{776EC1F7-996A-4DD0-A761-236B8084FE3C}" srcOrd="2" destOrd="0" parTransId="{85715835-C126-456E-B66C-D52AF0D21E7A}" sibTransId="{38770524-231E-4006-AE1B-7520970ED3E8}"/>
    <dgm:cxn modelId="{A1F0479C-59F8-445C-9CD6-416F7220518F}" type="presOf" srcId="{D3D679E8-8BB4-4301-8A72-28E361C78A32}" destId="{D911B9EF-06FF-4EFF-B38F-46F7111F856E}" srcOrd="0" destOrd="0" presId="urn:microsoft.com/office/officeart/2008/layout/CircleAccentTimeline"/>
    <dgm:cxn modelId="{DF81D2F8-0064-49C6-82E3-63C4F86E8494}" srcId="{57D3AE1B-73A5-48A4-9A09-1A300CDA4E8B}" destId="{37D2FDFA-F3C0-4E06-93F2-154319ABBCC8}" srcOrd="5" destOrd="0" parTransId="{D0F55E98-0847-4FF1-A601-D2074CAC1A16}" sibTransId="{DB89F817-A12B-47BC-913F-ECF0B3992012}"/>
    <dgm:cxn modelId="{C41219D5-0A19-4B52-8C88-06C478AE7DAA}" srcId="{26566767-DCC0-4231-911B-DF7E9F672A5E}" destId="{804FE1C7-0105-4454-82F6-BFEB7756393C}" srcOrd="3" destOrd="0" parTransId="{925D52AE-81B1-472A-9D44-9867284638E4}" sibTransId="{0E76CAC7-3853-4386-9996-AF5259B14558}"/>
    <dgm:cxn modelId="{AAD69A32-7C1E-4430-9A5F-E68E6A5147F8}" srcId="{57D3AE1B-73A5-48A4-9A09-1A300CDA4E8B}" destId="{D3D679E8-8BB4-4301-8A72-28E361C78A32}" srcOrd="4" destOrd="0" parTransId="{5531F80A-1DCD-4AC7-8D81-F0376F2F2ECF}" sibTransId="{5EFF03F7-4D5E-4385-A110-DBFD9FD0D1B1}"/>
    <dgm:cxn modelId="{E977A5CF-4751-4679-BFC3-2CE8C4912D87}" type="presOf" srcId="{26566767-DCC0-4231-911B-DF7E9F672A5E}" destId="{6F73384A-DB24-4E9B-9313-3EFB3DDE8577}" srcOrd="0" destOrd="0" presId="urn:microsoft.com/office/officeart/2008/layout/CircleAccentTimeline"/>
    <dgm:cxn modelId="{E0C0C438-2A21-413E-BB3B-C75B52F22E28}" type="presOf" srcId="{31715DCE-1033-4F51-AA7E-996A37078C2B}" destId="{EB6A5027-8CC0-4067-8103-7E8095435049}" srcOrd="0" destOrd="0" presId="urn:microsoft.com/office/officeart/2008/layout/CircleAccentTimeline"/>
    <dgm:cxn modelId="{C4DA5776-1389-492B-9185-A0B1B842ADE3}" srcId="{26566767-DCC0-4231-911B-DF7E9F672A5E}" destId="{5A4F4D41-DDF6-494A-8DDF-DBA20DF76974}" srcOrd="0" destOrd="0" parTransId="{1151E5EA-0103-462A-B969-10246FCB6120}" sibTransId="{7E922CEC-986E-427E-8CAC-FE2ADD87AAE1}"/>
    <dgm:cxn modelId="{6D782324-1811-412B-8FCB-6714DC48C37B}" type="presOf" srcId="{57D3AE1B-73A5-48A4-9A09-1A300CDA4E8B}" destId="{3EDE9DD2-3243-430B-BFDF-DB42C8C39F0F}" srcOrd="0" destOrd="0" presId="urn:microsoft.com/office/officeart/2008/layout/CircleAccentTimeline"/>
    <dgm:cxn modelId="{94BF7056-B3F1-4C58-9689-63413BE6E86A}" type="presOf" srcId="{804FE1C7-0105-4454-82F6-BFEB7756393C}" destId="{33385588-CEE7-4921-86D6-5DB56F25733B}" srcOrd="0" destOrd="0" presId="urn:microsoft.com/office/officeart/2008/layout/CircleAccentTimeline"/>
    <dgm:cxn modelId="{620DE3E3-B16A-4D55-B303-5C7222181C48}" type="presOf" srcId="{3BB52753-ADB0-4BB6-8892-2A780252071D}" destId="{8CA68C6F-E3B6-46A7-A9B1-B780AB0310AB}" srcOrd="0" destOrd="0" presId="urn:microsoft.com/office/officeart/2008/layout/CircleAccentTimeline"/>
    <dgm:cxn modelId="{759640F5-3B3C-4255-B696-7C8AB98AFFA9}" srcId="{FD8CB35D-9AA8-4D3B-85BD-0C98676B30A3}" destId="{26566767-DCC0-4231-911B-DF7E9F672A5E}" srcOrd="0" destOrd="0" parTransId="{A2092705-1AF7-46AC-8EBA-770D8371CA18}" sibTransId="{6E1566C3-BB28-4580-B079-0BF96AF88419}"/>
    <dgm:cxn modelId="{766FB835-9559-49D8-A0C1-23178FAE1988}" type="presOf" srcId="{AD47C804-6BCC-4DBF-BB15-E03DC61E03B9}" destId="{BF4020F7-F215-45CC-8770-28C12A152C49}" srcOrd="0" destOrd="0" presId="urn:microsoft.com/office/officeart/2008/layout/CircleAccentTimeline"/>
    <dgm:cxn modelId="{0E265ACC-EF65-4601-BE29-263424C76CF5}" type="presOf" srcId="{776EC1F7-996A-4DD0-A761-236B8084FE3C}" destId="{F56B5539-3C77-47E1-8754-B43314A96F14}" srcOrd="0" destOrd="0" presId="urn:microsoft.com/office/officeart/2008/layout/CircleAccentTimeline"/>
    <dgm:cxn modelId="{1D34487E-E363-4589-9C49-CD31BE01F8FB}" type="presOf" srcId="{FD8CB35D-9AA8-4D3B-85BD-0C98676B30A3}" destId="{1A704293-4A00-4269-9793-84EF60BB46E7}" srcOrd="0" destOrd="0" presId="urn:microsoft.com/office/officeart/2008/layout/CircleAccentTimeline"/>
    <dgm:cxn modelId="{BDC3B72E-0527-4D43-8C8C-47DE50D8533C}" srcId="{26566767-DCC0-4231-911B-DF7E9F672A5E}" destId="{7DC18236-30EB-4302-A4DA-2190886A08E9}" srcOrd="1" destOrd="0" parTransId="{5226747E-1F3F-4544-A490-D72812649869}" sibTransId="{A3714163-7465-460C-B689-F1432FA66DF2}"/>
    <dgm:cxn modelId="{8C714905-7576-4B2D-97CF-4B4157564734}" srcId="{FD8CB35D-9AA8-4D3B-85BD-0C98676B30A3}" destId="{57D3AE1B-73A5-48A4-9A09-1A300CDA4E8B}" srcOrd="1" destOrd="0" parTransId="{4F68B22E-2095-4F18-948D-3D45345C9EBD}" sibTransId="{9AF49E6B-4C65-4948-8F33-6E992478EDEF}"/>
    <dgm:cxn modelId="{E39D2092-86B5-4605-A89B-5A4845451C08}" srcId="{57D3AE1B-73A5-48A4-9A09-1A300CDA4E8B}" destId="{31715DCE-1033-4F51-AA7E-996A37078C2B}" srcOrd="0" destOrd="0" parTransId="{B39B534A-E900-4C50-9B97-9FA90BE57A88}" sibTransId="{F9E991BD-6677-4EFD-8A6E-9B02290356F4}"/>
    <dgm:cxn modelId="{50429F9F-6F0C-4C63-8489-22F7BB16BA3C}" type="presParOf" srcId="{1A704293-4A00-4269-9793-84EF60BB46E7}" destId="{A4C70CCE-E506-430D-8CE9-E3F0C822F8C1}" srcOrd="0" destOrd="0" presId="urn:microsoft.com/office/officeart/2008/layout/CircleAccentTimeline"/>
    <dgm:cxn modelId="{1183E6F4-66B0-4971-8C16-FEA2663E327E}" type="presParOf" srcId="{A4C70CCE-E506-430D-8CE9-E3F0C822F8C1}" destId="{56AEF2CF-BD74-47E9-9224-4EAC05CF5B8D}" srcOrd="0" destOrd="0" presId="urn:microsoft.com/office/officeart/2008/layout/CircleAccentTimeline"/>
    <dgm:cxn modelId="{8FCAEBC8-D6DC-4B1A-829A-12259A82F1FB}" type="presParOf" srcId="{A4C70CCE-E506-430D-8CE9-E3F0C822F8C1}" destId="{6F73384A-DB24-4E9B-9313-3EFB3DDE8577}" srcOrd="1" destOrd="0" presId="urn:microsoft.com/office/officeart/2008/layout/CircleAccentTimeline"/>
    <dgm:cxn modelId="{44E0682C-9A56-48A2-B1DD-0A43E6D12D91}" type="presParOf" srcId="{A4C70CCE-E506-430D-8CE9-E3F0C822F8C1}" destId="{12B297DC-E2BD-43F9-AB76-F334910D5A94}" srcOrd="2" destOrd="0" presId="urn:microsoft.com/office/officeart/2008/layout/CircleAccentTimeline"/>
    <dgm:cxn modelId="{7A6A0415-C2E2-4211-889F-0A74F20E6217}" type="presParOf" srcId="{1A704293-4A00-4269-9793-84EF60BB46E7}" destId="{C054349A-9079-4978-A10C-80B4000B73E6}" srcOrd="1" destOrd="0" presId="urn:microsoft.com/office/officeart/2008/layout/CircleAccentTimeline"/>
    <dgm:cxn modelId="{B2736723-F6CA-4338-8508-EDD8ED16ABC7}" type="presParOf" srcId="{1A704293-4A00-4269-9793-84EF60BB46E7}" destId="{24C5703B-3128-468D-93D7-5B64EFF7DC5D}" srcOrd="2" destOrd="0" presId="urn:microsoft.com/office/officeart/2008/layout/CircleAccentTimeline"/>
    <dgm:cxn modelId="{F75A2C69-08F3-4E0A-965A-FA2AD92F65D0}" type="presParOf" srcId="{1A704293-4A00-4269-9793-84EF60BB46E7}" destId="{F5F5C2A5-CD2A-4BF3-9E7D-9CC3E927F990}" srcOrd="3" destOrd="0" presId="urn:microsoft.com/office/officeart/2008/layout/CircleAccentTimeline"/>
    <dgm:cxn modelId="{F72636EF-D3F4-4C50-84B3-CF6587C310D0}" type="presParOf" srcId="{1A704293-4A00-4269-9793-84EF60BB46E7}" destId="{00904F4D-D009-481C-BDD7-C81BF30DD670}" srcOrd="4" destOrd="0" presId="urn:microsoft.com/office/officeart/2008/layout/CircleAccentTimeline"/>
    <dgm:cxn modelId="{3196C0B1-99BA-40AA-B842-2BCB12CD6094}" type="presParOf" srcId="{00904F4D-D009-481C-BDD7-C81BF30DD670}" destId="{46B25F0D-D431-4949-81A0-676174D34183}" srcOrd="0" destOrd="0" presId="urn:microsoft.com/office/officeart/2008/layout/CircleAccentTimeline"/>
    <dgm:cxn modelId="{F609B8E2-71D4-4162-AEA5-DFEDB4184DE9}" type="presParOf" srcId="{00904F4D-D009-481C-BDD7-C81BF30DD670}" destId="{593E5578-D846-4CF3-A9D5-73E453066575}" srcOrd="1" destOrd="0" presId="urn:microsoft.com/office/officeart/2008/layout/CircleAccentTimeline"/>
    <dgm:cxn modelId="{79B6BCB9-F36C-4B82-BF3C-85A067DE3602}" type="presParOf" srcId="{00904F4D-D009-481C-BDD7-C81BF30DD670}" destId="{A1AA65C6-9A13-4697-920B-109CDD4DDA94}" srcOrd="2" destOrd="0" presId="urn:microsoft.com/office/officeart/2008/layout/CircleAccentTimeline"/>
    <dgm:cxn modelId="{2CC272D4-D3F9-40EA-B773-A3B9333C6C61}" type="presParOf" srcId="{1A704293-4A00-4269-9793-84EF60BB46E7}" destId="{6E357F85-05B6-4B53-9066-7FB07E9EAA3E}" srcOrd="5" destOrd="0" presId="urn:microsoft.com/office/officeart/2008/layout/CircleAccentTimeline"/>
    <dgm:cxn modelId="{84C602CD-8400-43D9-854F-4C723F478A37}" type="presParOf" srcId="{1A704293-4A00-4269-9793-84EF60BB46E7}" destId="{387B4C12-958B-44D9-A807-6D6D9A880085}" srcOrd="6" destOrd="0" presId="urn:microsoft.com/office/officeart/2008/layout/CircleAccentTimeline"/>
    <dgm:cxn modelId="{CBC85DFE-005D-4AEB-AF1F-2345B5384043}" type="presParOf" srcId="{1A704293-4A00-4269-9793-84EF60BB46E7}" destId="{84CCE456-9A31-4DEE-BAB7-3AAB4DB7BF78}" srcOrd="7" destOrd="0" presId="urn:microsoft.com/office/officeart/2008/layout/CircleAccentTimeline"/>
    <dgm:cxn modelId="{439B0B5D-3439-40AB-B95A-86A85EA11AD9}" type="presParOf" srcId="{1A704293-4A00-4269-9793-84EF60BB46E7}" destId="{DC73377C-628A-4405-9964-724C2189D1E3}" srcOrd="8" destOrd="0" presId="urn:microsoft.com/office/officeart/2008/layout/CircleAccentTimeline"/>
    <dgm:cxn modelId="{7C65BF7F-3F3E-40DA-A0CC-76A8AE041B4F}" type="presParOf" srcId="{DC73377C-628A-4405-9964-724C2189D1E3}" destId="{3FC968D4-1463-4BB8-8E4F-74B77036556E}" srcOrd="0" destOrd="0" presId="urn:microsoft.com/office/officeart/2008/layout/CircleAccentTimeline"/>
    <dgm:cxn modelId="{8B952987-2A29-4D21-B3C3-6F01175040CC}" type="presParOf" srcId="{DC73377C-628A-4405-9964-724C2189D1E3}" destId="{02CA001B-E24E-4625-8CFA-1A6C755C930E}" srcOrd="1" destOrd="0" presId="urn:microsoft.com/office/officeart/2008/layout/CircleAccentTimeline"/>
    <dgm:cxn modelId="{B8C2B84A-F685-46A8-BA1A-94BD79A5A050}" type="presParOf" srcId="{DC73377C-628A-4405-9964-724C2189D1E3}" destId="{E0FD4796-E7AB-488D-9336-DB3CCBEFE335}" srcOrd="2" destOrd="0" presId="urn:microsoft.com/office/officeart/2008/layout/CircleAccentTimeline"/>
    <dgm:cxn modelId="{D0D2B5BF-FAD0-472D-AB03-CD2D18605554}" type="presParOf" srcId="{1A704293-4A00-4269-9793-84EF60BB46E7}" destId="{AE72B25E-0A65-488B-9C29-B1D763436A57}" srcOrd="9" destOrd="0" presId="urn:microsoft.com/office/officeart/2008/layout/CircleAccentTimeline"/>
    <dgm:cxn modelId="{6AB1BE65-A21A-43D9-8E3F-AE0C3DFF436C}" type="presParOf" srcId="{1A704293-4A00-4269-9793-84EF60BB46E7}" destId="{341DCFA4-81F2-46C5-B89F-D9D6359A3202}" srcOrd="10" destOrd="0" presId="urn:microsoft.com/office/officeart/2008/layout/CircleAccentTimeline"/>
    <dgm:cxn modelId="{FABD3A59-95FA-4F7A-AD68-455B58C2838A}" type="presParOf" srcId="{1A704293-4A00-4269-9793-84EF60BB46E7}" destId="{B5ECE69A-1709-46E5-B808-E420C4621320}" srcOrd="11" destOrd="0" presId="urn:microsoft.com/office/officeart/2008/layout/CircleAccentTimeline"/>
    <dgm:cxn modelId="{0F0ED269-D52B-4830-B282-DEDE48CF97D7}" type="presParOf" srcId="{1A704293-4A00-4269-9793-84EF60BB46E7}" destId="{61EE79E8-884E-4AB3-BBC9-A66BAE573D68}" srcOrd="12" destOrd="0" presId="urn:microsoft.com/office/officeart/2008/layout/CircleAccentTimeline"/>
    <dgm:cxn modelId="{C819D9D4-64B8-44F8-9EB9-5DECAFF7F4EF}" type="presParOf" srcId="{61EE79E8-884E-4AB3-BBC9-A66BAE573D68}" destId="{40C4B2F5-DDA6-41E2-B2AF-97E4F39909E6}" srcOrd="0" destOrd="0" presId="urn:microsoft.com/office/officeart/2008/layout/CircleAccentTimeline"/>
    <dgm:cxn modelId="{4A53E4B2-4E4B-4520-A4EA-C4C585B97EF8}" type="presParOf" srcId="{61EE79E8-884E-4AB3-BBC9-A66BAE573D68}" destId="{F56B5539-3C77-47E1-8754-B43314A96F14}" srcOrd="1" destOrd="0" presId="urn:microsoft.com/office/officeart/2008/layout/CircleAccentTimeline"/>
    <dgm:cxn modelId="{A139B883-28C7-44B4-B458-F2328927EAD1}" type="presParOf" srcId="{61EE79E8-884E-4AB3-BBC9-A66BAE573D68}" destId="{0566B732-D545-48BE-881E-52A791DA4ABA}" srcOrd="2" destOrd="0" presId="urn:microsoft.com/office/officeart/2008/layout/CircleAccentTimeline"/>
    <dgm:cxn modelId="{500D714C-29CC-41C9-AAE8-9CD3366AC178}" type="presParOf" srcId="{1A704293-4A00-4269-9793-84EF60BB46E7}" destId="{8B6973B3-817C-49CE-93D5-F952D3681F10}" srcOrd="13" destOrd="0" presId="urn:microsoft.com/office/officeart/2008/layout/CircleAccentTimeline"/>
    <dgm:cxn modelId="{DD4B2FBC-57B4-4784-827D-D2DE2F6DF5B7}" type="presParOf" srcId="{1A704293-4A00-4269-9793-84EF60BB46E7}" destId="{0E1C1D2A-502D-48CE-AEC8-7488D876E2ED}" srcOrd="14" destOrd="0" presId="urn:microsoft.com/office/officeart/2008/layout/CircleAccentTimeline"/>
    <dgm:cxn modelId="{0845D40A-5C6A-426C-BD1E-D9138060F53E}" type="presParOf" srcId="{1A704293-4A00-4269-9793-84EF60BB46E7}" destId="{8345B538-0022-4B22-9389-B3EE7408EE47}" srcOrd="15" destOrd="0" presId="urn:microsoft.com/office/officeart/2008/layout/CircleAccentTimeline"/>
    <dgm:cxn modelId="{02EB9435-C3FF-4D13-939E-9EB1E745E542}" type="presParOf" srcId="{1A704293-4A00-4269-9793-84EF60BB46E7}" destId="{2BBC5C49-B074-47C7-A786-478601038476}" srcOrd="16" destOrd="0" presId="urn:microsoft.com/office/officeart/2008/layout/CircleAccentTimeline"/>
    <dgm:cxn modelId="{46F1F3AA-1FEB-4CB1-84F2-7B59A7999AD3}" type="presParOf" srcId="{2BBC5C49-B074-47C7-A786-478601038476}" destId="{B88A808A-6D31-491D-BE3F-A489F02F644F}" srcOrd="0" destOrd="0" presId="urn:microsoft.com/office/officeart/2008/layout/CircleAccentTimeline"/>
    <dgm:cxn modelId="{4919BDEB-F0D6-4D70-9791-F965F199E8B1}" type="presParOf" srcId="{2BBC5C49-B074-47C7-A786-478601038476}" destId="{33385588-CEE7-4921-86D6-5DB56F25733B}" srcOrd="1" destOrd="0" presId="urn:microsoft.com/office/officeart/2008/layout/CircleAccentTimeline"/>
    <dgm:cxn modelId="{255BBC40-6BBC-4FFC-B4F8-0BCAF1C3D4B4}" type="presParOf" srcId="{2BBC5C49-B074-47C7-A786-478601038476}" destId="{9E2EB3AE-AB40-4FF6-81BC-67DD2E149D07}" srcOrd="2" destOrd="0" presId="urn:microsoft.com/office/officeart/2008/layout/CircleAccentTimeline"/>
    <dgm:cxn modelId="{769924F3-B232-433C-8980-62585F4BADB1}" type="presParOf" srcId="{1A704293-4A00-4269-9793-84EF60BB46E7}" destId="{BD61E05B-478D-41B8-B2B8-AAB50A97C38B}" srcOrd="17" destOrd="0" presId="urn:microsoft.com/office/officeart/2008/layout/CircleAccentTimeline"/>
    <dgm:cxn modelId="{D3375417-A14A-411B-B94B-3DF066CF3CF3}" type="presParOf" srcId="{1A704293-4A00-4269-9793-84EF60BB46E7}" destId="{43353E85-5B6E-4CE7-A593-7F5D44BA6D4D}" srcOrd="18" destOrd="0" presId="urn:microsoft.com/office/officeart/2008/layout/CircleAccentTimeline"/>
    <dgm:cxn modelId="{CFBDEBC9-7AC2-41D3-96C5-BE4B52B84796}" type="presParOf" srcId="{1A704293-4A00-4269-9793-84EF60BB46E7}" destId="{7803BCF7-F0D7-4B1D-A3EF-8292C734420A}" srcOrd="19" destOrd="0" presId="urn:microsoft.com/office/officeart/2008/layout/CircleAccentTimeline"/>
    <dgm:cxn modelId="{ACE475DA-BBDC-478B-B42D-1C1F33F630FC}" type="presParOf" srcId="{7803BCF7-F0D7-4B1D-A3EF-8292C734420A}" destId="{F87B6F15-59C6-4659-B141-44CA8308F192}" srcOrd="0" destOrd="0" presId="urn:microsoft.com/office/officeart/2008/layout/CircleAccentTimeline"/>
    <dgm:cxn modelId="{146AEF34-9980-4C95-8B8F-096B55E3204A}" type="presParOf" srcId="{7803BCF7-F0D7-4B1D-A3EF-8292C734420A}" destId="{3EDE9DD2-3243-430B-BFDF-DB42C8C39F0F}" srcOrd="1" destOrd="0" presId="urn:microsoft.com/office/officeart/2008/layout/CircleAccentTimeline"/>
    <dgm:cxn modelId="{A39F4657-59C1-4B38-99E8-F0FCC3B6AE00}" type="presParOf" srcId="{7803BCF7-F0D7-4B1D-A3EF-8292C734420A}" destId="{54070C43-6009-4E1C-BA92-33271047321C}" srcOrd="2" destOrd="0" presId="urn:microsoft.com/office/officeart/2008/layout/CircleAccentTimeline"/>
    <dgm:cxn modelId="{20360CF2-521A-44FA-A300-57198EEF30A4}" type="presParOf" srcId="{1A704293-4A00-4269-9793-84EF60BB46E7}" destId="{7F10A9E6-0663-41C6-93C4-F47FB7BD746A}" srcOrd="20" destOrd="0" presId="urn:microsoft.com/office/officeart/2008/layout/CircleAccentTimeline"/>
    <dgm:cxn modelId="{54DAC63B-D328-4A65-94B1-CF175F83DCB0}" type="presParOf" srcId="{1A704293-4A00-4269-9793-84EF60BB46E7}" destId="{77DCCE78-72A1-491E-BC8D-F3AF5E37D4A8}" srcOrd="21" destOrd="0" presId="urn:microsoft.com/office/officeart/2008/layout/CircleAccentTimeline"/>
    <dgm:cxn modelId="{180D3DBE-574D-4B7F-9C78-4836029B02EF}" type="presParOf" srcId="{1A704293-4A00-4269-9793-84EF60BB46E7}" destId="{C74E053A-3AC0-4730-9A92-0F2249A35D8A}" srcOrd="22" destOrd="0" presId="urn:microsoft.com/office/officeart/2008/layout/CircleAccentTimeline"/>
    <dgm:cxn modelId="{F408D16B-6E8B-4F86-BEF9-3B11767F0FBD}" type="presParOf" srcId="{1A704293-4A00-4269-9793-84EF60BB46E7}" destId="{42921E3A-CF41-49D9-A8B2-F862DACD1455}" srcOrd="23" destOrd="0" presId="urn:microsoft.com/office/officeart/2008/layout/CircleAccentTimeline"/>
    <dgm:cxn modelId="{00416E0A-E230-4F59-8C89-19EB8C663BD3}" type="presParOf" srcId="{42921E3A-CF41-49D9-A8B2-F862DACD1455}" destId="{8DBDFD54-FA06-4E78-B1F9-B5C24B106AA5}" srcOrd="0" destOrd="0" presId="urn:microsoft.com/office/officeart/2008/layout/CircleAccentTimeline"/>
    <dgm:cxn modelId="{0A25FC7E-9C7F-4A42-BA5F-103A5B2528BA}" type="presParOf" srcId="{42921E3A-CF41-49D9-A8B2-F862DACD1455}" destId="{EB6A5027-8CC0-4067-8103-7E8095435049}" srcOrd="1" destOrd="0" presId="urn:microsoft.com/office/officeart/2008/layout/CircleAccentTimeline"/>
    <dgm:cxn modelId="{4ACE674B-C0FE-4BB4-9BD2-3B69DDF24E8E}" type="presParOf" srcId="{42921E3A-CF41-49D9-A8B2-F862DACD1455}" destId="{B8523729-5ED9-4781-9993-ED44EE714E76}" srcOrd="2" destOrd="0" presId="urn:microsoft.com/office/officeart/2008/layout/CircleAccentTimeline"/>
    <dgm:cxn modelId="{3D1D6F33-0409-41CE-9766-BFAF89DB1452}" type="presParOf" srcId="{1A704293-4A00-4269-9793-84EF60BB46E7}" destId="{2157E965-1A58-4647-B54C-41301E78F91D}" srcOrd="24" destOrd="0" presId="urn:microsoft.com/office/officeart/2008/layout/CircleAccentTimeline"/>
    <dgm:cxn modelId="{5373614C-9A0E-4B52-BF7B-9593FA61C51D}" type="presParOf" srcId="{1A704293-4A00-4269-9793-84EF60BB46E7}" destId="{2CE77E30-7D1E-4313-BA7A-72425E4B9296}" srcOrd="25" destOrd="0" presId="urn:microsoft.com/office/officeart/2008/layout/CircleAccentTimeline"/>
    <dgm:cxn modelId="{DBE7A0C2-86A5-40F1-ABDB-B22C9A9ACE1E}" type="presParOf" srcId="{1A704293-4A00-4269-9793-84EF60BB46E7}" destId="{C01DFA6D-43E5-4429-A9B3-E2886C2B08AB}" srcOrd="26" destOrd="0" presId="urn:microsoft.com/office/officeart/2008/layout/CircleAccentTimeline"/>
    <dgm:cxn modelId="{43EF37E3-7626-409F-A4B8-9F4DA5F34D44}" type="presParOf" srcId="{1A704293-4A00-4269-9793-84EF60BB46E7}" destId="{7679D52D-7B5F-4A0F-9F3A-A6C3FF6AA255}" srcOrd="27" destOrd="0" presId="urn:microsoft.com/office/officeart/2008/layout/CircleAccentTimeline"/>
    <dgm:cxn modelId="{534498BE-A6B0-4B66-83C3-754DF3FEC79D}" type="presParOf" srcId="{7679D52D-7B5F-4A0F-9F3A-A6C3FF6AA255}" destId="{98F6187D-F3FF-4676-8B83-7A42AA5EA52A}" srcOrd="0" destOrd="0" presId="urn:microsoft.com/office/officeart/2008/layout/CircleAccentTimeline"/>
    <dgm:cxn modelId="{C24AD78B-68B1-4ACF-817A-4CAC0BA8F27F}" type="presParOf" srcId="{7679D52D-7B5F-4A0F-9F3A-A6C3FF6AA255}" destId="{BF4020F7-F215-45CC-8770-28C12A152C49}" srcOrd="1" destOrd="0" presId="urn:microsoft.com/office/officeart/2008/layout/CircleAccentTimeline"/>
    <dgm:cxn modelId="{14066CF6-C66B-4D29-B6F8-2CC6A2156E83}" type="presParOf" srcId="{7679D52D-7B5F-4A0F-9F3A-A6C3FF6AA255}" destId="{9D3D5B97-3DE5-4600-B2D0-2F52A3508BAB}" srcOrd="2" destOrd="0" presId="urn:microsoft.com/office/officeart/2008/layout/CircleAccentTimeline"/>
    <dgm:cxn modelId="{1783D2AB-E1D4-4FF4-8ADE-774789BECC89}" type="presParOf" srcId="{1A704293-4A00-4269-9793-84EF60BB46E7}" destId="{AAA258DE-25B0-4EEC-AE45-3BD52C790DDE}" srcOrd="28" destOrd="0" presId="urn:microsoft.com/office/officeart/2008/layout/CircleAccentTimeline"/>
    <dgm:cxn modelId="{11F0B4BB-E0E7-414A-B1DD-82CD59DED12D}" type="presParOf" srcId="{1A704293-4A00-4269-9793-84EF60BB46E7}" destId="{73CBFFD3-6A7B-4D17-8702-83FFF281EEA4}" srcOrd="29" destOrd="0" presId="urn:microsoft.com/office/officeart/2008/layout/CircleAccentTimeline"/>
    <dgm:cxn modelId="{0162DA7A-A68C-4E78-9456-89E52D1EDC40}" type="presParOf" srcId="{1A704293-4A00-4269-9793-84EF60BB46E7}" destId="{AF334E5A-D793-4FA0-A5C5-0D5AA4768030}" srcOrd="30" destOrd="0" presId="urn:microsoft.com/office/officeart/2008/layout/CircleAccentTimeline"/>
    <dgm:cxn modelId="{2B7268B3-85DA-4A6E-8290-F2780DA41461}" type="presParOf" srcId="{1A704293-4A00-4269-9793-84EF60BB46E7}" destId="{52773FDC-4772-4F97-BC48-7D43FDF59697}" srcOrd="31" destOrd="0" presId="urn:microsoft.com/office/officeart/2008/layout/CircleAccentTimeline"/>
    <dgm:cxn modelId="{1C4B8D00-C1C3-4D39-9ECF-481387CAC119}" type="presParOf" srcId="{52773FDC-4772-4F97-BC48-7D43FDF59697}" destId="{285EB5AC-902D-472C-844D-916AF60547E4}" srcOrd="0" destOrd="0" presId="urn:microsoft.com/office/officeart/2008/layout/CircleAccentTimeline"/>
    <dgm:cxn modelId="{ABAEFEEC-F3EA-4D26-AA9A-58A9C3C24DFD}" type="presParOf" srcId="{52773FDC-4772-4F97-BC48-7D43FDF59697}" destId="{8CA68C6F-E3B6-46A7-A9B1-B780AB0310AB}" srcOrd="1" destOrd="0" presId="urn:microsoft.com/office/officeart/2008/layout/CircleAccentTimeline"/>
    <dgm:cxn modelId="{0E3F6F1B-063F-440C-B6CA-366C721ACDCF}" type="presParOf" srcId="{52773FDC-4772-4F97-BC48-7D43FDF59697}" destId="{2BF1D30D-A645-461B-8B53-6D37647F8F3F}" srcOrd="2" destOrd="0" presId="urn:microsoft.com/office/officeart/2008/layout/CircleAccentTimeline"/>
    <dgm:cxn modelId="{297FCCF5-7EB8-45F9-808E-3E5866EB2C7C}" type="presParOf" srcId="{1A704293-4A00-4269-9793-84EF60BB46E7}" destId="{62DE114B-FE75-4C07-93B2-1FFC0F4EA50E}" srcOrd="32" destOrd="0" presId="urn:microsoft.com/office/officeart/2008/layout/CircleAccentTimeline"/>
    <dgm:cxn modelId="{83F54F33-5782-48D4-959D-6ACA976775ED}" type="presParOf" srcId="{1A704293-4A00-4269-9793-84EF60BB46E7}" destId="{EACB1369-3186-4D39-944D-48FC110BAFF2}" srcOrd="33" destOrd="0" presId="urn:microsoft.com/office/officeart/2008/layout/CircleAccentTimeline"/>
    <dgm:cxn modelId="{AB325F4C-7583-423D-8689-ECAC1BAD0C64}" type="presParOf" srcId="{1A704293-4A00-4269-9793-84EF60BB46E7}" destId="{514ACA26-0E7A-4799-8323-8E78A018FE1A}" srcOrd="34" destOrd="0" presId="urn:microsoft.com/office/officeart/2008/layout/CircleAccentTimeline"/>
    <dgm:cxn modelId="{38FF1954-AF98-4F83-A6DA-EE449703E1CE}" type="presParOf" srcId="{1A704293-4A00-4269-9793-84EF60BB46E7}" destId="{5A25D132-820E-44C3-AAA4-0E752E0B8155}" srcOrd="35" destOrd="0" presId="urn:microsoft.com/office/officeart/2008/layout/CircleAccentTimeline"/>
    <dgm:cxn modelId="{CF02D664-E11C-4C5F-8050-0ADD1ACB6670}" type="presParOf" srcId="{5A25D132-820E-44C3-AAA4-0E752E0B8155}" destId="{B554C5DC-DEEA-4AE2-942F-B531DCD6A4BC}" srcOrd="0" destOrd="0" presId="urn:microsoft.com/office/officeart/2008/layout/CircleAccentTimeline"/>
    <dgm:cxn modelId="{DBDBB915-21CC-4869-8594-155B88064D72}" type="presParOf" srcId="{5A25D132-820E-44C3-AAA4-0E752E0B8155}" destId="{D0E61BE3-08C2-42D5-B308-61E0BFDF64D4}" srcOrd="1" destOrd="0" presId="urn:microsoft.com/office/officeart/2008/layout/CircleAccentTimeline"/>
    <dgm:cxn modelId="{A2C970B6-B677-44EF-A888-5A11A7349742}" type="presParOf" srcId="{5A25D132-820E-44C3-AAA4-0E752E0B8155}" destId="{0B76364A-724C-4D60-B742-8B2007D3D83F}" srcOrd="2" destOrd="0" presId="urn:microsoft.com/office/officeart/2008/layout/CircleAccentTimeline"/>
    <dgm:cxn modelId="{02E7A655-F1B4-42FD-BB26-D42C7BB7B72A}" type="presParOf" srcId="{1A704293-4A00-4269-9793-84EF60BB46E7}" destId="{9F886749-129F-4F94-8FDC-026B682698D1}" srcOrd="36" destOrd="0" presId="urn:microsoft.com/office/officeart/2008/layout/CircleAccentTimeline"/>
    <dgm:cxn modelId="{5AFDD4E3-DD46-450F-9256-01F3033C3CFE}" type="presParOf" srcId="{1A704293-4A00-4269-9793-84EF60BB46E7}" destId="{AA708E94-3504-4DF0-823F-FB4565134AB9}" srcOrd="37" destOrd="0" presId="urn:microsoft.com/office/officeart/2008/layout/CircleAccentTimeline"/>
    <dgm:cxn modelId="{C82B2403-1D45-48CF-9DBD-611E1D1CFB09}" type="presParOf" srcId="{1A704293-4A00-4269-9793-84EF60BB46E7}" destId="{72A47222-7749-4661-A2AF-8C4E7D69F1FD}" srcOrd="38" destOrd="0" presId="urn:microsoft.com/office/officeart/2008/layout/CircleAccentTimeline"/>
    <dgm:cxn modelId="{5ED406D5-DA03-4483-A46A-FED51436CFEF}" type="presParOf" srcId="{1A704293-4A00-4269-9793-84EF60BB46E7}" destId="{60290D84-22F4-40D2-838C-4E1970F94875}" srcOrd="39" destOrd="0" presId="urn:microsoft.com/office/officeart/2008/layout/CircleAccentTimeline"/>
    <dgm:cxn modelId="{0D86BB39-81F8-43F2-BB23-39A8F8F1C837}" type="presParOf" srcId="{60290D84-22F4-40D2-838C-4E1970F94875}" destId="{17B6CC0B-51B2-49F4-99D4-5638832F0DB8}" srcOrd="0" destOrd="0" presId="urn:microsoft.com/office/officeart/2008/layout/CircleAccentTimeline"/>
    <dgm:cxn modelId="{EE6FD556-99E9-499E-9723-608CBA1B5E53}" type="presParOf" srcId="{60290D84-22F4-40D2-838C-4E1970F94875}" destId="{D911B9EF-06FF-4EFF-B38F-46F7111F856E}" srcOrd="1" destOrd="0" presId="urn:microsoft.com/office/officeart/2008/layout/CircleAccentTimeline"/>
    <dgm:cxn modelId="{9490BD51-0365-4376-A051-D9684F81F6A3}" type="presParOf" srcId="{60290D84-22F4-40D2-838C-4E1970F94875}" destId="{9F22E223-C03C-4A17-985E-B8945A116FFF}" srcOrd="2" destOrd="0" presId="urn:microsoft.com/office/officeart/2008/layout/CircleAccentTimeline"/>
    <dgm:cxn modelId="{22FA1965-D2A5-48D7-A8F8-9BADD0209C2B}" type="presParOf" srcId="{1A704293-4A00-4269-9793-84EF60BB46E7}" destId="{98EB0A87-90C1-4AE9-8C2B-E508EB9E09A0}" srcOrd="40" destOrd="0" presId="urn:microsoft.com/office/officeart/2008/layout/CircleAccentTimeline"/>
    <dgm:cxn modelId="{083EFC64-F8E2-4BC3-8DB2-CDC642F0AD26}" type="presParOf" srcId="{1A704293-4A00-4269-9793-84EF60BB46E7}" destId="{6785AC24-B12F-4FBA-A2E1-E2791399D68A}" srcOrd="41" destOrd="0" presId="urn:microsoft.com/office/officeart/2008/layout/CircleAccentTimeline"/>
    <dgm:cxn modelId="{13A76548-CF3A-410B-A453-84DF072F64A0}" type="presParOf" srcId="{1A704293-4A00-4269-9793-84EF60BB46E7}" destId="{8B9717E1-B194-4E1F-AD43-F6D9913B20D9}" srcOrd="42" destOrd="0" presId="urn:microsoft.com/office/officeart/2008/layout/CircleAccentTimeline"/>
    <dgm:cxn modelId="{3AB59D3D-E029-4EDB-B8E8-2B6014561192}" type="presParOf" srcId="{1A704293-4A00-4269-9793-84EF60BB46E7}" destId="{38DB3036-1B7A-4FA4-BA20-6BD0F5F3ACC6}" srcOrd="43" destOrd="0" presId="urn:microsoft.com/office/officeart/2008/layout/CircleAccentTimeline"/>
    <dgm:cxn modelId="{180C26EB-E118-4ABC-9C16-09694AB15F1E}" type="presParOf" srcId="{38DB3036-1B7A-4FA4-BA20-6BD0F5F3ACC6}" destId="{D51BFFF2-4320-4695-A3BB-35020D09811E}" srcOrd="0" destOrd="0" presId="urn:microsoft.com/office/officeart/2008/layout/CircleAccentTimeline"/>
    <dgm:cxn modelId="{1F4122CF-4A55-4E3F-9652-52B4E5A15F53}" type="presParOf" srcId="{38DB3036-1B7A-4FA4-BA20-6BD0F5F3ACC6}" destId="{6467B0E9-04E2-44A1-8F25-6FA6F36F33B1}" srcOrd="1" destOrd="0" presId="urn:microsoft.com/office/officeart/2008/layout/CircleAccentTimeline"/>
    <dgm:cxn modelId="{32FF55E5-4632-4B04-9450-7C7794BB3983}" type="presParOf" srcId="{38DB3036-1B7A-4FA4-BA20-6BD0F5F3ACC6}" destId="{BD4CC4AC-B4AD-4C64-819F-6D2E8601042C}" srcOrd="2" destOrd="0" presId="urn:microsoft.com/office/officeart/2008/layout/CircleAccentTimeline"/>
    <dgm:cxn modelId="{BCBB2F55-279B-4D4B-830E-B36A314E520F}" type="presParOf" srcId="{1A704293-4A00-4269-9793-84EF60BB46E7}" destId="{71D3FCE5-CB84-40A1-BF7B-4B6E47785EA7}" srcOrd="44" destOrd="0" presId="urn:microsoft.com/office/officeart/2008/layout/CircleAccentTimeline"/>
    <dgm:cxn modelId="{DE1CCBCE-4EBA-4BCC-9561-50DE26D5E2AF}" type="presParOf" srcId="{1A704293-4A00-4269-9793-84EF60BB46E7}" destId="{F93B194F-43C5-4B38-A4C0-5BF32D52ED05}" srcOrd="45" destOrd="0" presId="urn:microsoft.com/office/officeart/2008/layout/CircleAccentTimeline"/>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C8004B-A441-4F06-B14F-E6072A253398}" type="doc">
      <dgm:prSet loTypeId="urn:microsoft.com/office/officeart/2005/8/layout/chevron1" loCatId="process" qsTypeId="urn:microsoft.com/office/officeart/2005/8/quickstyle/simple1" qsCatId="simple" csTypeId="urn:microsoft.com/office/officeart/2005/8/colors/accent6_5" csCatId="accent6" phldr="1"/>
      <dgm:spPr/>
    </dgm:pt>
    <dgm:pt modelId="{A5C9D6BD-7705-41D0-896B-39382DEF9DAB}">
      <dgm:prSet phldrT="[Texto]"/>
      <dgm:spPr/>
      <dgm:t>
        <a:bodyPr/>
        <a:lstStyle/>
        <a:p>
          <a:r>
            <a:rPr lang="pt-BR" dirty="0" smtClean="0">
              <a:latin typeface="Simplon BP Regular" pitchFamily="2" charset="0"/>
            </a:rPr>
            <a:t>2017</a:t>
          </a:r>
          <a:endParaRPr lang="pt-BR" dirty="0">
            <a:latin typeface="Simplon BP Regular" pitchFamily="2" charset="0"/>
          </a:endParaRPr>
        </a:p>
      </dgm:t>
    </dgm:pt>
    <dgm:pt modelId="{04DBB520-D8EC-410B-A08F-9E574DD82296}" type="parTrans" cxnId="{1BCF78A4-203A-42A6-8641-0E8362FD9E45}">
      <dgm:prSet/>
      <dgm:spPr/>
      <dgm:t>
        <a:bodyPr/>
        <a:lstStyle/>
        <a:p>
          <a:endParaRPr lang="pt-BR">
            <a:latin typeface="Simplon BP Regular" pitchFamily="2" charset="0"/>
          </a:endParaRPr>
        </a:p>
      </dgm:t>
    </dgm:pt>
    <dgm:pt modelId="{F28B3D7F-DFCE-4E77-8F1C-7B042500BAEF}" type="sibTrans" cxnId="{1BCF78A4-203A-42A6-8641-0E8362FD9E45}">
      <dgm:prSet/>
      <dgm:spPr/>
      <dgm:t>
        <a:bodyPr/>
        <a:lstStyle/>
        <a:p>
          <a:endParaRPr lang="pt-BR">
            <a:latin typeface="Simplon BP Regular" pitchFamily="2" charset="0"/>
          </a:endParaRPr>
        </a:p>
      </dgm:t>
    </dgm:pt>
    <dgm:pt modelId="{A45A92D2-858E-4F1C-A841-FCC41F6BAE18}">
      <dgm:prSet phldrT="[Texto]"/>
      <dgm:spPr/>
      <dgm:t>
        <a:bodyPr/>
        <a:lstStyle/>
        <a:p>
          <a:r>
            <a:rPr lang="pt-BR" dirty="0" smtClean="0">
              <a:latin typeface="Simplon BP Regular" pitchFamily="2" charset="0"/>
            </a:rPr>
            <a:t>2018</a:t>
          </a:r>
          <a:endParaRPr lang="pt-BR" dirty="0">
            <a:latin typeface="Simplon BP Regular" pitchFamily="2" charset="0"/>
          </a:endParaRPr>
        </a:p>
      </dgm:t>
    </dgm:pt>
    <dgm:pt modelId="{42E80D9D-55B0-4802-A0E5-4D02CF358B20}" type="parTrans" cxnId="{93AA97E0-DDA1-409D-A408-BE2D9768E2FD}">
      <dgm:prSet/>
      <dgm:spPr/>
      <dgm:t>
        <a:bodyPr/>
        <a:lstStyle/>
        <a:p>
          <a:endParaRPr lang="pt-BR"/>
        </a:p>
      </dgm:t>
    </dgm:pt>
    <dgm:pt modelId="{8BB256DD-2F5D-437A-B315-5C0A529645DA}" type="sibTrans" cxnId="{93AA97E0-DDA1-409D-A408-BE2D9768E2FD}">
      <dgm:prSet/>
      <dgm:spPr/>
      <dgm:t>
        <a:bodyPr/>
        <a:lstStyle/>
        <a:p>
          <a:endParaRPr lang="pt-BR"/>
        </a:p>
      </dgm:t>
    </dgm:pt>
    <dgm:pt modelId="{3014A0A9-B888-44B6-87FD-3FA34B8C82C9}" type="pres">
      <dgm:prSet presAssocID="{22C8004B-A441-4F06-B14F-E6072A253398}" presName="Name0" presStyleCnt="0">
        <dgm:presLayoutVars>
          <dgm:dir/>
          <dgm:animLvl val="lvl"/>
          <dgm:resizeHandles val="exact"/>
        </dgm:presLayoutVars>
      </dgm:prSet>
      <dgm:spPr/>
    </dgm:pt>
    <dgm:pt modelId="{186D22AC-C516-4D8C-AE22-0C650918D950}" type="pres">
      <dgm:prSet presAssocID="{A5C9D6BD-7705-41D0-896B-39382DEF9DAB}" presName="parTxOnly" presStyleLbl="node1" presStyleIdx="0" presStyleCnt="2" custScaleX="140753" custLinFactY="-45231" custLinFactNeighborX="-52922" custLinFactNeighborY="-100000">
        <dgm:presLayoutVars>
          <dgm:chMax val="0"/>
          <dgm:chPref val="0"/>
          <dgm:bulletEnabled val="1"/>
        </dgm:presLayoutVars>
      </dgm:prSet>
      <dgm:spPr/>
      <dgm:t>
        <a:bodyPr/>
        <a:lstStyle/>
        <a:p>
          <a:endParaRPr lang="pt-BR"/>
        </a:p>
      </dgm:t>
    </dgm:pt>
    <dgm:pt modelId="{47E3C63A-3CC1-478C-B991-43B301263277}" type="pres">
      <dgm:prSet presAssocID="{F28B3D7F-DFCE-4E77-8F1C-7B042500BAEF}" presName="parTxOnlySpace" presStyleCnt="0"/>
      <dgm:spPr/>
    </dgm:pt>
    <dgm:pt modelId="{BCA014BD-C38E-46FF-A29D-BD8B511B1E5E}" type="pres">
      <dgm:prSet presAssocID="{A45A92D2-858E-4F1C-A841-FCC41F6BAE18}" presName="parTxOnly" presStyleLbl="node1" presStyleIdx="1" presStyleCnt="2" custScaleX="136914" custLinFactY="-91485" custLinFactNeighborX="-42882" custLinFactNeighborY="-100000">
        <dgm:presLayoutVars>
          <dgm:chMax val="0"/>
          <dgm:chPref val="0"/>
          <dgm:bulletEnabled val="1"/>
        </dgm:presLayoutVars>
      </dgm:prSet>
      <dgm:spPr/>
      <dgm:t>
        <a:bodyPr/>
        <a:lstStyle/>
        <a:p>
          <a:endParaRPr lang="pt-BR"/>
        </a:p>
      </dgm:t>
    </dgm:pt>
  </dgm:ptLst>
  <dgm:cxnLst>
    <dgm:cxn modelId="{1BCF78A4-203A-42A6-8641-0E8362FD9E45}" srcId="{22C8004B-A441-4F06-B14F-E6072A253398}" destId="{A5C9D6BD-7705-41D0-896B-39382DEF9DAB}" srcOrd="0" destOrd="0" parTransId="{04DBB520-D8EC-410B-A08F-9E574DD82296}" sibTransId="{F28B3D7F-DFCE-4E77-8F1C-7B042500BAEF}"/>
    <dgm:cxn modelId="{03843AC6-7CEB-40E6-B0F6-49680014AA85}" type="presOf" srcId="{22C8004B-A441-4F06-B14F-E6072A253398}" destId="{3014A0A9-B888-44B6-87FD-3FA34B8C82C9}" srcOrd="0" destOrd="0" presId="urn:microsoft.com/office/officeart/2005/8/layout/chevron1"/>
    <dgm:cxn modelId="{1C4F2386-902C-4BE1-B3CD-0E7FD4A35ACB}" type="presOf" srcId="{A45A92D2-858E-4F1C-A841-FCC41F6BAE18}" destId="{BCA014BD-C38E-46FF-A29D-BD8B511B1E5E}" srcOrd="0" destOrd="0" presId="urn:microsoft.com/office/officeart/2005/8/layout/chevron1"/>
    <dgm:cxn modelId="{F01E4478-2209-459B-8DBB-B7DDDFDECB7F}" type="presOf" srcId="{A5C9D6BD-7705-41D0-896B-39382DEF9DAB}" destId="{186D22AC-C516-4D8C-AE22-0C650918D950}" srcOrd="0" destOrd="0" presId="urn:microsoft.com/office/officeart/2005/8/layout/chevron1"/>
    <dgm:cxn modelId="{93AA97E0-DDA1-409D-A408-BE2D9768E2FD}" srcId="{22C8004B-A441-4F06-B14F-E6072A253398}" destId="{A45A92D2-858E-4F1C-A841-FCC41F6BAE18}" srcOrd="1" destOrd="0" parTransId="{42E80D9D-55B0-4802-A0E5-4D02CF358B20}" sibTransId="{8BB256DD-2F5D-437A-B315-5C0A529645DA}"/>
    <dgm:cxn modelId="{C417B453-9C5F-4FA7-B0D6-784CE76C31C5}" type="presParOf" srcId="{3014A0A9-B888-44B6-87FD-3FA34B8C82C9}" destId="{186D22AC-C516-4D8C-AE22-0C650918D950}" srcOrd="0" destOrd="0" presId="urn:microsoft.com/office/officeart/2005/8/layout/chevron1"/>
    <dgm:cxn modelId="{9D86FA45-6D8D-4E5F-AC44-1B101FADF2E9}" type="presParOf" srcId="{3014A0A9-B888-44B6-87FD-3FA34B8C82C9}" destId="{47E3C63A-3CC1-478C-B991-43B301263277}" srcOrd="1" destOrd="0" presId="urn:microsoft.com/office/officeart/2005/8/layout/chevron1"/>
    <dgm:cxn modelId="{38CA3BFC-F758-4E5C-BA10-F42A983D479F}" type="presParOf" srcId="{3014A0A9-B888-44B6-87FD-3FA34B8C82C9}" destId="{BCA014BD-C38E-46FF-A29D-BD8B511B1E5E}" srcOrd="2" destOrd="0" presId="urn:microsoft.com/office/officeart/2005/8/layout/chevron1"/>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1B322-3BEE-4A39-A74E-0743729EF641}">
      <dsp:nvSpPr>
        <dsp:cNvPr id="0" name=""/>
        <dsp:cNvSpPr/>
      </dsp:nvSpPr>
      <dsp:spPr>
        <a:xfrm>
          <a:off x="574379" y="250306"/>
          <a:ext cx="1731560" cy="1731560"/>
        </a:xfrm>
        <a:prstGeom prst="blockArc">
          <a:avLst>
            <a:gd name="adj1" fmla="val 12600000"/>
            <a:gd name="adj2" fmla="val 16200000"/>
            <a:gd name="adj3" fmla="val 4478"/>
          </a:avLst>
        </a:prstGeom>
        <a:solidFill>
          <a:schemeClr val="accent5">
            <a:shade val="90000"/>
            <a:hueOff val="-341088"/>
            <a:satOff val="-46833"/>
            <a:lumOff val="4324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9B882E-7BAE-40E6-81B0-3918E9F61082}">
      <dsp:nvSpPr>
        <dsp:cNvPr id="0" name=""/>
        <dsp:cNvSpPr/>
      </dsp:nvSpPr>
      <dsp:spPr>
        <a:xfrm>
          <a:off x="574379" y="250306"/>
          <a:ext cx="1731560" cy="1731560"/>
        </a:xfrm>
        <a:prstGeom prst="blockArc">
          <a:avLst>
            <a:gd name="adj1" fmla="val 9000000"/>
            <a:gd name="adj2" fmla="val 12600000"/>
            <a:gd name="adj3" fmla="val 4478"/>
          </a:avLst>
        </a:prstGeom>
        <a:solidFill>
          <a:schemeClr val="accent5">
            <a:shade val="90000"/>
            <a:hueOff val="-272870"/>
            <a:satOff val="-37466"/>
            <a:lumOff val="3459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8964B4-47FD-4BCD-9DAE-27ED367659A6}">
      <dsp:nvSpPr>
        <dsp:cNvPr id="0" name=""/>
        <dsp:cNvSpPr/>
      </dsp:nvSpPr>
      <dsp:spPr>
        <a:xfrm>
          <a:off x="574379" y="250306"/>
          <a:ext cx="1731560" cy="1731560"/>
        </a:xfrm>
        <a:prstGeom prst="blockArc">
          <a:avLst>
            <a:gd name="adj1" fmla="val 5400000"/>
            <a:gd name="adj2" fmla="val 9000000"/>
            <a:gd name="adj3" fmla="val 4478"/>
          </a:avLst>
        </a:prstGeom>
        <a:solidFill>
          <a:schemeClr val="accent5">
            <a:shade val="90000"/>
            <a:hueOff val="-204653"/>
            <a:satOff val="-28100"/>
            <a:lumOff val="2594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956C06-BCDF-4AF7-99D0-0999AEFFC186}">
      <dsp:nvSpPr>
        <dsp:cNvPr id="0" name=""/>
        <dsp:cNvSpPr/>
      </dsp:nvSpPr>
      <dsp:spPr>
        <a:xfrm>
          <a:off x="574379" y="250306"/>
          <a:ext cx="1731560" cy="1731560"/>
        </a:xfrm>
        <a:prstGeom prst="blockArc">
          <a:avLst>
            <a:gd name="adj1" fmla="val 1800000"/>
            <a:gd name="adj2" fmla="val 5400000"/>
            <a:gd name="adj3" fmla="val 4478"/>
          </a:avLst>
        </a:prstGeom>
        <a:solidFill>
          <a:schemeClr val="accent5">
            <a:shade val="90000"/>
            <a:hueOff val="-136435"/>
            <a:satOff val="-18733"/>
            <a:lumOff val="1729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851C51-11B9-431E-9DFB-635E13DF604D}">
      <dsp:nvSpPr>
        <dsp:cNvPr id="0" name=""/>
        <dsp:cNvSpPr/>
      </dsp:nvSpPr>
      <dsp:spPr>
        <a:xfrm>
          <a:off x="574379" y="250306"/>
          <a:ext cx="1731560" cy="1731560"/>
        </a:xfrm>
        <a:prstGeom prst="blockArc">
          <a:avLst>
            <a:gd name="adj1" fmla="val 19800000"/>
            <a:gd name="adj2" fmla="val 1800000"/>
            <a:gd name="adj3" fmla="val 4478"/>
          </a:avLst>
        </a:prstGeom>
        <a:solidFill>
          <a:schemeClr val="accent5">
            <a:shade val="90000"/>
            <a:hueOff val="-68218"/>
            <a:satOff val="-9367"/>
            <a:lumOff val="864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024BFF-B69F-4885-A06C-A990A1EC162F}">
      <dsp:nvSpPr>
        <dsp:cNvPr id="0" name=""/>
        <dsp:cNvSpPr/>
      </dsp:nvSpPr>
      <dsp:spPr>
        <a:xfrm>
          <a:off x="574379" y="250306"/>
          <a:ext cx="1731560" cy="1731560"/>
        </a:xfrm>
        <a:prstGeom prst="blockArc">
          <a:avLst>
            <a:gd name="adj1" fmla="val 16200000"/>
            <a:gd name="adj2" fmla="val 19800000"/>
            <a:gd name="adj3" fmla="val 4478"/>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9BA255-6875-4FC9-AC82-56BD39CABFE7}">
      <dsp:nvSpPr>
        <dsp:cNvPr id="0" name=""/>
        <dsp:cNvSpPr/>
      </dsp:nvSpPr>
      <dsp:spPr>
        <a:xfrm>
          <a:off x="1055507" y="731434"/>
          <a:ext cx="769304" cy="769304"/>
        </a:xfrm>
        <a:prstGeom prst="ellipse">
          <a:avLst/>
        </a:prstGeom>
        <a:solidFill>
          <a:schemeClr val="accent5">
            <a:alpha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pt-BR" sz="2000" kern="1200" dirty="0" smtClean="0">
              <a:latin typeface="Simplon BP Regular" pitchFamily="2" charset="0"/>
            </a:rPr>
            <a:t>FMS</a:t>
          </a:r>
          <a:endParaRPr lang="pt-BR" sz="2000" kern="1200" dirty="0">
            <a:latin typeface="Simplon BP Regular" pitchFamily="2" charset="0"/>
          </a:endParaRPr>
        </a:p>
      </dsp:txBody>
      <dsp:txXfrm>
        <a:off x="1168169" y="844096"/>
        <a:ext cx="543980" cy="543980"/>
      </dsp:txXfrm>
    </dsp:sp>
    <dsp:sp modelId="{2B4CAB2E-1A0B-4830-9298-A4369C6FF292}">
      <dsp:nvSpPr>
        <dsp:cNvPr id="0" name=""/>
        <dsp:cNvSpPr/>
      </dsp:nvSpPr>
      <dsp:spPr>
        <a:xfrm>
          <a:off x="1170903" y="436"/>
          <a:ext cx="538512" cy="538512"/>
        </a:xfrm>
        <a:prstGeom prst="ellipse">
          <a:avLst/>
        </a:prstGeom>
        <a:solidFill>
          <a:schemeClr val="accent5">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pt-BR" sz="600" kern="1200" dirty="0" smtClean="0">
              <a:latin typeface="Simplon BP Regular" pitchFamily="2" charset="0"/>
            </a:rPr>
            <a:t>DIGITAL</a:t>
          </a:r>
          <a:endParaRPr lang="pt-BR" sz="600" kern="1200" dirty="0">
            <a:latin typeface="Simplon BP Regular" pitchFamily="2" charset="0"/>
          </a:endParaRPr>
        </a:p>
      </dsp:txBody>
      <dsp:txXfrm>
        <a:off x="1249766" y="79299"/>
        <a:ext cx="380786" cy="380786"/>
      </dsp:txXfrm>
    </dsp:sp>
    <dsp:sp modelId="{8D551815-3B6C-4805-8952-F91BF108D8F5}">
      <dsp:nvSpPr>
        <dsp:cNvPr id="0" name=""/>
        <dsp:cNvSpPr/>
      </dsp:nvSpPr>
      <dsp:spPr>
        <a:xfrm>
          <a:off x="1903902" y="423633"/>
          <a:ext cx="538512" cy="538512"/>
        </a:xfrm>
        <a:prstGeom prst="ellipse">
          <a:avLst/>
        </a:prstGeom>
        <a:solidFill>
          <a:schemeClr val="accent5">
            <a:alpha val="90000"/>
            <a:hueOff val="0"/>
            <a:satOff val="0"/>
            <a:lumOff val="0"/>
            <a:alphaOff val="-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pt-BR" sz="600" kern="1200" dirty="0" smtClean="0">
              <a:latin typeface="Simplon BP Regular" pitchFamily="2" charset="0"/>
            </a:rPr>
            <a:t>VENDAS</a:t>
          </a:r>
          <a:endParaRPr lang="pt-BR" sz="600" kern="1200" dirty="0">
            <a:latin typeface="Simplon BP Regular" pitchFamily="2" charset="0"/>
          </a:endParaRPr>
        </a:p>
      </dsp:txBody>
      <dsp:txXfrm>
        <a:off x="1982765" y="502496"/>
        <a:ext cx="380786" cy="380786"/>
      </dsp:txXfrm>
    </dsp:sp>
    <dsp:sp modelId="{E96ED2BC-7F66-49BF-87BF-4063B76ECCE1}">
      <dsp:nvSpPr>
        <dsp:cNvPr id="0" name=""/>
        <dsp:cNvSpPr/>
      </dsp:nvSpPr>
      <dsp:spPr>
        <a:xfrm>
          <a:off x="1903902" y="1270026"/>
          <a:ext cx="538512" cy="538512"/>
        </a:xfrm>
        <a:prstGeom prst="ellipse">
          <a:avLst/>
        </a:prstGeom>
        <a:solidFill>
          <a:schemeClr val="accent5">
            <a:alpha val="90000"/>
            <a:hueOff val="0"/>
            <a:satOff val="0"/>
            <a:lumOff val="0"/>
            <a:alphaOff val="-1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pt-BR" sz="600" kern="1200" dirty="0" smtClean="0">
              <a:latin typeface="Simplon BP Regular" pitchFamily="2" charset="0"/>
            </a:rPr>
            <a:t>ATIVAÇÂO</a:t>
          </a:r>
          <a:endParaRPr lang="pt-BR" sz="600" kern="1200" dirty="0">
            <a:latin typeface="Simplon BP Regular" pitchFamily="2" charset="0"/>
          </a:endParaRPr>
        </a:p>
      </dsp:txBody>
      <dsp:txXfrm>
        <a:off x="1982765" y="1348889"/>
        <a:ext cx="380786" cy="380786"/>
      </dsp:txXfrm>
    </dsp:sp>
    <dsp:sp modelId="{B97EF70B-6154-410F-985C-9C1FE38BB469}">
      <dsp:nvSpPr>
        <dsp:cNvPr id="0" name=""/>
        <dsp:cNvSpPr/>
      </dsp:nvSpPr>
      <dsp:spPr>
        <a:xfrm>
          <a:off x="1170903" y="1693223"/>
          <a:ext cx="538512" cy="538512"/>
        </a:xfrm>
        <a:prstGeom prst="ellipse">
          <a:avLst/>
        </a:prstGeom>
        <a:solidFill>
          <a:schemeClr val="accent5">
            <a:alpha val="90000"/>
            <a:hueOff val="0"/>
            <a:satOff val="0"/>
            <a:lumOff val="0"/>
            <a:alphaOff val="-2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pt-BR" sz="600" kern="1200" dirty="0" smtClean="0">
              <a:latin typeface="Simplon BP Regular" pitchFamily="2" charset="0"/>
            </a:rPr>
            <a:t>CRÉDITO</a:t>
          </a:r>
          <a:endParaRPr lang="pt-BR" sz="600" kern="1200" dirty="0">
            <a:latin typeface="Simplon BP Regular" pitchFamily="2" charset="0"/>
          </a:endParaRPr>
        </a:p>
      </dsp:txBody>
      <dsp:txXfrm>
        <a:off x="1249766" y="1772086"/>
        <a:ext cx="380786" cy="380786"/>
      </dsp:txXfrm>
    </dsp:sp>
    <dsp:sp modelId="{FAEA06C7-9021-4548-862C-93C9F1ADC6E4}">
      <dsp:nvSpPr>
        <dsp:cNvPr id="0" name=""/>
        <dsp:cNvSpPr/>
      </dsp:nvSpPr>
      <dsp:spPr>
        <a:xfrm>
          <a:off x="437905" y="1270026"/>
          <a:ext cx="538512" cy="538512"/>
        </a:xfrm>
        <a:prstGeom prst="ellipse">
          <a:avLst/>
        </a:prstGeom>
        <a:solidFill>
          <a:schemeClr val="accent5">
            <a:alpha val="90000"/>
            <a:hueOff val="0"/>
            <a:satOff val="0"/>
            <a:lumOff val="0"/>
            <a:alphaOff val="-32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pt-BR" sz="600" kern="1200" dirty="0" smtClean="0">
              <a:latin typeface="Simplon BP Regular" pitchFamily="2" charset="0"/>
            </a:rPr>
            <a:t>SEGINF</a:t>
          </a:r>
          <a:endParaRPr lang="pt-BR" sz="600" kern="1200" dirty="0">
            <a:latin typeface="Simplon BP Regular" pitchFamily="2" charset="0"/>
          </a:endParaRPr>
        </a:p>
      </dsp:txBody>
      <dsp:txXfrm>
        <a:off x="516768" y="1348889"/>
        <a:ext cx="380786" cy="380786"/>
      </dsp:txXfrm>
    </dsp:sp>
    <dsp:sp modelId="{20365B38-D7BF-4500-88FE-AF174FA7A1EE}">
      <dsp:nvSpPr>
        <dsp:cNvPr id="0" name=""/>
        <dsp:cNvSpPr/>
      </dsp:nvSpPr>
      <dsp:spPr>
        <a:xfrm>
          <a:off x="437905" y="423633"/>
          <a:ext cx="538512" cy="538512"/>
        </a:xfrm>
        <a:prstGeom prst="ellipse">
          <a:avLst/>
        </a:prstGeom>
        <a:solidFill>
          <a:schemeClr val="accent5">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pt-BR" sz="600" kern="1200" dirty="0" smtClean="0">
              <a:latin typeface="Simplon BP Regular" pitchFamily="2" charset="0"/>
            </a:rPr>
            <a:t>JEC</a:t>
          </a:r>
          <a:endParaRPr lang="pt-BR" sz="600" kern="1200" dirty="0">
            <a:latin typeface="Simplon BP Regular" pitchFamily="2" charset="0"/>
          </a:endParaRPr>
        </a:p>
      </dsp:txBody>
      <dsp:txXfrm>
        <a:off x="516768" y="502496"/>
        <a:ext cx="380786" cy="3807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05A68-C9BC-403B-93F4-E7F1CB006A9D}">
      <dsp:nvSpPr>
        <dsp:cNvPr id="0" name=""/>
        <dsp:cNvSpPr/>
      </dsp:nvSpPr>
      <dsp:spPr>
        <a:xfrm>
          <a:off x="2185" y="553970"/>
          <a:ext cx="927229" cy="517744"/>
        </a:xfrm>
        <a:prstGeom prst="roundRect">
          <a:avLst>
            <a:gd name="adj" fmla="val 10000"/>
          </a:avLst>
        </a:prstGeom>
        <a:solidFill>
          <a:schemeClr val="accent6">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22860" numCol="1" spcCol="1270" anchor="t" anchorCtr="0">
          <a:noAutofit/>
        </a:bodyPr>
        <a:lstStyle/>
        <a:p>
          <a:pPr lvl="0" algn="l" defTabSz="266700">
            <a:lnSpc>
              <a:spcPct val="90000"/>
            </a:lnSpc>
            <a:spcBef>
              <a:spcPct val="0"/>
            </a:spcBef>
            <a:spcAft>
              <a:spcPct val="35000"/>
            </a:spcAft>
          </a:pPr>
          <a:r>
            <a:rPr lang="pt-BR" sz="600" kern="1200" dirty="0" smtClean="0">
              <a:latin typeface="Simplon BP Regular" pitchFamily="2" charset="0"/>
            </a:rPr>
            <a:t>Onda 2 :: Motor de regras e TV </a:t>
          </a:r>
          <a:r>
            <a:rPr lang="pt-BR" sz="600" kern="1200" dirty="0" err="1" smtClean="0">
              <a:latin typeface="Simplon BP Regular" pitchFamily="2" charset="0"/>
            </a:rPr>
            <a:t>Offline</a:t>
          </a:r>
          <a:endParaRPr lang="pt-BR" sz="600" kern="1200" dirty="0">
            <a:latin typeface="Simplon BP Regular" pitchFamily="2" charset="0"/>
          </a:endParaRPr>
        </a:p>
      </dsp:txBody>
      <dsp:txXfrm>
        <a:off x="2185" y="553970"/>
        <a:ext cx="927229" cy="345162"/>
      </dsp:txXfrm>
    </dsp:sp>
    <dsp:sp modelId="{128CEE05-57CC-4C50-B4DA-497A9518C86D}">
      <dsp:nvSpPr>
        <dsp:cNvPr id="0" name=""/>
        <dsp:cNvSpPr/>
      </dsp:nvSpPr>
      <dsp:spPr>
        <a:xfrm>
          <a:off x="192099" y="899132"/>
          <a:ext cx="927229" cy="24354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Carga e normalização  de bases domínio Prevenção a Fraudes (15 bases)</a:t>
          </a:r>
          <a:endParaRPr lang="pt-BR" sz="600" kern="1200" dirty="0">
            <a:latin typeface="Simplon BP Regular" pitchFamily="2" charset="0"/>
          </a:endParaRPr>
        </a:p>
        <a:p>
          <a:pPr marL="114300" lvl="2" indent="-57150" algn="l" defTabSz="266700">
            <a:lnSpc>
              <a:spcPct val="90000"/>
            </a:lnSpc>
            <a:spcBef>
              <a:spcPct val="0"/>
            </a:spcBef>
            <a:spcAft>
              <a:spcPct val="15000"/>
            </a:spcAft>
            <a:buChar char="••"/>
          </a:pPr>
          <a:r>
            <a:rPr lang="pt-BR" sz="600" kern="1200" dirty="0" smtClean="0">
              <a:latin typeface="Simplon BP Regular" pitchFamily="2" charset="0"/>
            </a:rPr>
            <a:t>Integração com todas as 15 fontes de dados conhecidas e utilizadas pela prevenção a fraude.</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Motor de regras online e anomalias, score e recomendação de vendas</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Portal alarmes, gestão de regras e relatórios</a:t>
          </a:r>
          <a:endParaRPr lang="pt-BR" sz="600" kern="1200" dirty="0">
            <a:latin typeface="Simplon BP Regular" pitchFamily="2" charset="0"/>
          </a:endParaRPr>
        </a:p>
      </dsp:txBody>
      <dsp:txXfrm>
        <a:off x="219257" y="926290"/>
        <a:ext cx="872913" cy="2381084"/>
      </dsp:txXfrm>
    </dsp:sp>
    <dsp:sp modelId="{FAE79DA8-096B-4864-B765-C027EED0FC91}">
      <dsp:nvSpPr>
        <dsp:cNvPr id="0" name=""/>
        <dsp:cNvSpPr/>
      </dsp:nvSpPr>
      <dsp:spPr>
        <a:xfrm>
          <a:off x="1069978" y="611124"/>
          <a:ext cx="297996" cy="230853"/>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pt-BR" sz="500" kern="1200"/>
        </a:p>
      </dsp:txBody>
      <dsp:txXfrm>
        <a:off x="1069978" y="657295"/>
        <a:ext cx="228740" cy="138511"/>
      </dsp:txXfrm>
    </dsp:sp>
    <dsp:sp modelId="{FA2E93AE-2098-49D0-9473-591D8D191E4B}">
      <dsp:nvSpPr>
        <dsp:cNvPr id="0" name=""/>
        <dsp:cNvSpPr/>
      </dsp:nvSpPr>
      <dsp:spPr>
        <a:xfrm>
          <a:off x="1491672" y="553970"/>
          <a:ext cx="927229" cy="517744"/>
        </a:xfrm>
        <a:prstGeom prst="roundRect">
          <a:avLst>
            <a:gd name="adj" fmla="val 10000"/>
          </a:avLst>
        </a:prstGeom>
        <a:solidFill>
          <a:schemeClr val="accent6">
            <a:shade val="50000"/>
            <a:hueOff val="162795"/>
            <a:satOff val="0"/>
            <a:lumOff val="161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22860" numCol="1" spcCol="1270" anchor="t" anchorCtr="0">
          <a:noAutofit/>
        </a:bodyPr>
        <a:lstStyle/>
        <a:p>
          <a:pPr lvl="0" algn="l" defTabSz="266700">
            <a:lnSpc>
              <a:spcPct val="90000"/>
            </a:lnSpc>
            <a:spcBef>
              <a:spcPct val="0"/>
            </a:spcBef>
            <a:spcAft>
              <a:spcPct val="35000"/>
            </a:spcAft>
          </a:pPr>
          <a:r>
            <a:rPr lang="pt-BR" sz="600" kern="1200" dirty="0" smtClean="0">
              <a:latin typeface="Simplon BP Regular" pitchFamily="2" charset="0"/>
            </a:rPr>
            <a:t>Onda 3 ::Oi Total 2P+Fixa R1 1P+Transact Online</a:t>
          </a:r>
          <a:endParaRPr lang="pt-BR" sz="600" kern="1200" dirty="0">
            <a:latin typeface="Simplon BP Regular" pitchFamily="2" charset="0"/>
          </a:endParaRPr>
        </a:p>
      </dsp:txBody>
      <dsp:txXfrm>
        <a:off x="1491672" y="553970"/>
        <a:ext cx="927229" cy="345162"/>
      </dsp:txXfrm>
    </dsp:sp>
    <dsp:sp modelId="{51B30C7F-40A0-4F75-AF53-AB05C04F6C8A}">
      <dsp:nvSpPr>
        <dsp:cNvPr id="0" name=""/>
        <dsp:cNvSpPr/>
      </dsp:nvSpPr>
      <dsp:spPr>
        <a:xfrm>
          <a:off x="1681587" y="899132"/>
          <a:ext cx="927229" cy="24354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162795"/>
              <a:satOff val="0"/>
              <a:lumOff val="161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Integração score externo </a:t>
          </a:r>
          <a:r>
            <a:rPr lang="pt-BR" sz="600" kern="1200" dirty="0" err="1" smtClean="0">
              <a:latin typeface="Simplon BP Regular" pitchFamily="2" charset="0"/>
            </a:rPr>
            <a:t>Clearsale</a:t>
          </a:r>
          <a:r>
            <a:rPr lang="pt-BR" sz="600" kern="1200" dirty="0" smtClean="0">
              <a:latin typeface="Simplon BP Regular" pitchFamily="2" charset="0"/>
            </a:rPr>
            <a:t> ou Serasa</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Integração barramento </a:t>
          </a:r>
          <a:r>
            <a:rPr lang="pt-BR" sz="600" kern="1200" dirty="0" err="1" smtClean="0">
              <a:latin typeface="Simplon BP Regular" pitchFamily="2" charset="0"/>
            </a:rPr>
            <a:t>Transact</a:t>
          </a:r>
          <a:r>
            <a:rPr lang="pt-BR" sz="600" kern="1200" dirty="0" smtClean="0">
              <a:latin typeface="Simplon BP Regular" pitchFamily="2" charset="0"/>
            </a:rPr>
            <a:t> online</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Motor score online Propostas </a:t>
          </a:r>
          <a:r>
            <a:rPr lang="pt-BR" sz="600" kern="1200" dirty="0" err="1" smtClean="0">
              <a:latin typeface="Simplon BP Regular" pitchFamily="2" charset="0"/>
            </a:rPr>
            <a:t>Transact</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Motor score analítico de regras (pesos)</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Evolução do Portal de alarmes e novos relatórios</a:t>
          </a:r>
          <a:endParaRPr lang="pt-BR" sz="600" kern="1200" dirty="0">
            <a:latin typeface="Simplon BP Regular" pitchFamily="2" charset="0"/>
          </a:endParaRPr>
        </a:p>
      </dsp:txBody>
      <dsp:txXfrm>
        <a:off x="1708745" y="926290"/>
        <a:ext cx="872913" cy="2381084"/>
      </dsp:txXfrm>
    </dsp:sp>
    <dsp:sp modelId="{929B5A78-5BA9-45C0-A91A-BE0E6C52788E}">
      <dsp:nvSpPr>
        <dsp:cNvPr id="0" name=""/>
        <dsp:cNvSpPr/>
      </dsp:nvSpPr>
      <dsp:spPr>
        <a:xfrm>
          <a:off x="2559466" y="611124"/>
          <a:ext cx="297996" cy="230853"/>
        </a:xfrm>
        <a:prstGeom prst="rightArrow">
          <a:avLst>
            <a:gd name="adj1" fmla="val 60000"/>
            <a:gd name="adj2" fmla="val 50000"/>
          </a:avLst>
        </a:prstGeom>
        <a:solidFill>
          <a:schemeClr val="accent6">
            <a:shade val="90000"/>
            <a:hueOff val="208933"/>
            <a:satOff val="0"/>
            <a:lumOff val="156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pt-BR" sz="500" kern="1200"/>
        </a:p>
      </dsp:txBody>
      <dsp:txXfrm>
        <a:off x="2559466" y="657295"/>
        <a:ext cx="228740" cy="138511"/>
      </dsp:txXfrm>
    </dsp:sp>
    <dsp:sp modelId="{998EED1B-FECC-4282-8233-5E08D0136D68}">
      <dsp:nvSpPr>
        <dsp:cNvPr id="0" name=""/>
        <dsp:cNvSpPr/>
      </dsp:nvSpPr>
      <dsp:spPr>
        <a:xfrm>
          <a:off x="2981160" y="553970"/>
          <a:ext cx="927229" cy="517744"/>
        </a:xfrm>
        <a:prstGeom prst="roundRect">
          <a:avLst>
            <a:gd name="adj" fmla="val 10000"/>
          </a:avLst>
        </a:prstGeom>
        <a:solidFill>
          <a:schemeClr val="accent6">
            <a:shade val="50000"/>
            <a:hueOff val="325590"/>
            <a:satOff val="0"/>
            <a:lumOff val="322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22860" numCol="1" spcCol="1270" anchor="t" anchorCtr="0">
          <a:noAutofit/>
        </a:bodyPr>
        <a:lstStyle/>
        <a:p>
          <a:pPr lvl="0" algn="l" defTabSz="266700">
            <a:lnSpc>
              <a:spcPct val="90000"/>
            </a:lnSpc>
            <a:spcBef>
              <a:spcPct val="0"/>
            </a:spcBef>
            <a:spcAft>
              <a:spcPct val="35000"/>
            </a:spcAft>
          </a:pPr>
          <a:r>
            <a:rPr lang="pt-BR" sz="600" kern="1200" dirty="0" smtClean="0">
              <a:latin typeface="Simplon BP Regular" pitchFamily="2" charset="0"/>
            </a:rPr>
            <a:t>Ondas 4/5/6 ::: Oi Total 3P online + Móvel </a:t>
          </a:r>
          <a:r>
            <a:rPr lang="pt-BR" sz="600" kern="1200" dirty="0" err="1" smtClean="0">
              <a:latin typeface="Simplon BP Regular" pitchFamily="2" charset="0"/>
            </a:rPr>
            <a:t>alone</a:t>
          </a:r>
          <a:endParaRPr lang="pt-BR" sz="600" kern="1200" dirty="0">
            <a:latin typeface="Simplon BP Regular" pitchFamily="2" charset="0"/>
          </a:endParaRPr>
        </a:p>
      </dsp:txBody>
      <dsp:txXfrm>
        <a:off x="2981160" y="553970"/>
        <a:ext cx="927229" cy="345162"/>
      </dsp:txXfrm>
    </dsp:sp>
    <dsp:sp modelId="{D9A0BBD1-BFCD-441D-8BC5-787F453ABEE7}">
      <dsp:nvSpPr>
        <dsp:cNvPr id="0" name=""/>
        <dsp:cNvSpPr/>
      </dsp:nvSpPr>
      <dsp:spPr>
        <a:xfrm>
          <a:off x="3171074" y="899132"/>
          <a:ext cx="927229" cy="24354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325590"/>
              <a:satOff val="0"/>
              <a:lumOff val="322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Regras de prevenção Oi Total</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Motor de qualidade do telefone de contato e endereço confiável</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Integração DW cadastro</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Modelos estatísticos avançados </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Evolução Portal de alarmes e novos relatórios</a:t>
          </a:r>
          <a:endParaRPr lang="pt-BR" sz="600" kern="1200" dirty="0">
            <a:latin typeface="Simplon BP Regular" pitchFamily="2" charset="0"/>
          </a:endParaRPr>
        </a:p>
      </dsp:txBody>
      <dsp:txXfrm>
        <a:off x="3198232" y="926290"/>
        <a:ext cx="872913" cy="2381084"/>
      </dsp:txXfrm>
    </dsp:sp>
    <dsp:sp modelId="{506AF0BC-7FDA-4F72-84D9-8B947B6511BE}">
      <dsp:nvSpPr>
        <dsp:cNvPr id="0" name=""/>
        <dsp:cNvSpPr/>
      </dsp:nvSpPr>
      <dsp:spPr>
        <a:xfrm>
          <a:off x="4048954" y="611124"/>
          <a:ext cx="297996" cy="230853"/>
        </a:xfrm>
        <a:prstGeom prst="rightArrow">
          <a:avLst>
            <a:gd name="adj1" fmla="val 60000"/>
            <a:gd name="adj2" fmla="val 50000"/>
          </a:avLst>
        </a:prstGeom>
        <a:solidFill>
          <a:schemeClr val="accent6">
            <a:shade val="90000"/>
            <a:hueOff val="417866"/>
            <a:satOff val="0"/>
            <a:lumOff val="3122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pt-BR" sz="500" kern="1200"/>
        </a:p>
      </dsp:txBody>
      <dsp:txXfrm>
        <a:off x="4048954" y="657295"/>
        <a:ext cx="228740" cy="138511"/>
      </dsp:txXfrm>
    </dsp:sp>
    <dsp:sp modelId="{889D9DF3-4176-4A88-BE35-796A6571C501}">
      <dsp:nvSpPr>
        <dsp:cNvPr id="0" name=""/>
        <dsp:cNvSpPr/>
      </dsp:nvSpPr>
      <dsp:spPr>
        <a:xfrm>
          <a:off x="4470647" y="553970"/>
          <a:ext cx="927229" cy="517744"/>
        </a:xfrm>
        <a:prstGeom prst="roundRect">
          <a:avLst>
            <a:gd name="adj" fmla="val 10000"/>
          </a:avLst>
        </a:prstGeom>
        <a:solidFill>
          <a:schemeClr val="accent6">
            <a:shade val="50000"/>
            <a:hueOff val="488385"/>
            <a:satOff val="0"/>
            <a:lumOff val="4830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22860" numCol="1" spcCol="1270" anchor="t" anchorCtr="0">
          <a:noAutofit/>
        </a:bodyPr>
        <a:lstStyle/>
        <a:p>
          <a:pPr lvl="0" algn="l" defTabSz="266700">
            <a:lnSpc>
              <a:spcPct val="90000"/>
            </a:lnSpc>
            <a:spcBef>
              <a:spcPct val="0"/>
            </a:spcBef>
            <a:spcAft>
              <a:spcPct val="35000"/>
            </a:spcAft>
          </a:pPr>
          <a:r>
            <a:rPr lang="pt-BR" sz="600" kern="1200" dirty="0" smtClean="0">
              <a:latin typeface="Simplon BP Regular" pitchFamily="2" charset="0"/>
            </a:rPr>
            <a:t>Ondas 7.1/7.2 :: CRM,  Recargas e Inadimplência</a:t>
          </a:r>
          <a:endParaRPr lang="pt-BR" sz="600" kern="1200" dirty="0">
            <a:latin typeface="Simplon BP Regular" pitchFamily="2" charset="0"/>
          </a:endParaRPr>
        </a:p>
      </dsp:txBody>
      <dsp:txXfrm>
        <a:off x="4470647" y="553970"/>
        <a:ext cx="927229" cy="345162"/>
      </dsp:txXfrm>
    </dsp:sp>
    <dsp:sp modelId="{DD876723-B8B5-4B58-AC90-014762D7785A}">
      <dsp:nvSpPr>
        <dsp:cNvPr id="0" name=""/>
        <dsp:cNvSpPr/>
      </dsp:nvSpPr>
      <dsp:spPr>
        <a:xfrm>
          <a:off x="4660562" y="899132"/>
          <a:ext cx="927229" cy="24354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488385"/>
              <a:satOff val="0"/>
              <a:lumOff val="483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Integração e carga CRM Oi (SINN, SIEBEL6.3, SIEBEL8, STC e SAC) incremental e </a:t>
          </a:r>
          <a:r>
            <a:rPr lang="pt-BR" sz="600" kern="1200" dirty="0" err="1" smtClean="0">
              <a:latin typeface="Simplon BP Regular" pitchFamily="2" charset="0"/>
            </a:rPr>
            <a:t>full</a:t>
          </a:r>
          <a:r>
            <a:rPr lang="pt-BR" sz="600" kern="1200" dirty="0" smtClean="0">
              <a:latin typeface="Simplon BP Regular" pitchFamily="2" charset="0"/>
            </a:rPr>
            <a:t> </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Integração com 31Global</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Motor de qualidade de vendas</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Integração com recargas de pré-pago</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Motor de score de migração </a:t>
          </a:r>
          <a:r>
            <a:rPr lang="pt-BR" sz="600" kern="1200" dirty="0" err="1" smtClean="0">
              <a:latin typeface="Simplon BP Regular" pitchFamily="2" charset="0"/>
            </a:rPr>
            <a:t>pré-pós</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Integração e carga base </a:t>
          </a:r>
          <a:r>
            <a:rPr lang="pt-BR" sz="600" kern="1200" dirty="0" err="1" smtClean="0">
              <a:latin typeface="Simplon BP Regular" pitchFamily="2" charset="0"/>
            </a:rPr>
            <a:t>transact</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Integração e carga com bases de inadimplência.</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Evolução motor de regras e score online e modelos estatísticos avançados</a:t>
          </a:r>
          <a:endParaRPr lang="pt-BR" sz="600" kern="1200" dirty="0">
            <a:latin typeface="Simplon BP Regular" pitchFamily="2" charset="0"/>
          </a:endParaRPr>
        </a:p>
      </dsp:txBody>
      <dsp:txXfrm>
        <a:off x="4687720" y="926290"/>
        <a:ext cx="872913" cy="2381084"/>
      </dsp:txXfrm>
    </dsp:sp>
    <dsp:sp modelId="{B6FCCECD-0E52-4245-BDCB-B65F0C81F2CF}">
      <dsp:nvSpPr>
        <dsp:cNvPr id="0" name=""/>
        <dsp:cNvSpPr/>
      </dsp:nvSpPr>
      <dsp:spPr>
        <a:xfrm>
          <a:off x="5538441" y="611124"/>
          <a:ext cx="297996" cy="230853"/>
        </a:xfrm>
        <a:prstGeom prst="rightArrow">
          <a:avLst>
            <a:gd name="adj1" fmla="val 60000"/>
            <a:gd name="adj2" fmla="val 50000"/>
          </a:avLst>
        </a:prstGeom>
        <a:solidFill>
          <a:schemeClr val="accent6">
            <a:shade val="90000"/>
            <a:hueOff val="417866"/>
            <a:satOff val="0"/>
            <a:lumOff val="3122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pt-BR" sz="500" kern="1200"/>
        </a:p>
      </dsp:txBody>
      <dsp:txXfrm>
        <a:off x="5538441" y="657295"/>
        <a:ext cx="228740" cy="138511"/>
      </dsp:txXfrm>
    </dsp:sp>
    <dsp:sp modelId="{EA5293F9-1836-41E9-8CD6-654A611A4AAD}">
      <dsp:nvSpPr>
        <dsp:cNvPr id="0" name=""/>
        <dsp:cNvSpPr/>
      </dsp:nvSpPr>
      <dsp:spPr>
        <a:xfrm>
          <a:off x="5960135" y="553970"/>
          <a:ext cx="927229" cy="517744"/>
        </a:xfrm>
        <a:prstGeom prst="roundRect">
          <a:avLst>
            <a:gd name="adj" fmla="val 10000"/>
          </a:avLst>
        </a:prstGeom>
        <a:solidFill>
          <a:schemeClr val="accent6">
            <a:shade val="50000"/>
            <a:hueOff val="325590"/>
            <a:satOff val="0"/>
            <a:lumOff val="322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22860" numCol="1" spcCol="1270" anchor="t" anchorCtr="0">
          <a:noAutofit/>
        </a:bodyPr>
        <a:lstStyle/>
        <a:p>
          <a:pPr lvl="0" algn="l" defTabSz="266700">
            <a:lnSpc>
              <a:spcPct val="90000"/>
            </a:lnSpc>
            <a:spcBef>
              <a:spcPct val="0"/>
            </a:spcBef>
            <a:spcAft>
              <a:spcPct val="35000"/>
            </a:spcAft>
          </a:pPr>
          <a:r>
            <a:rPr lang="pt-BR" sz="600" kern="1200" dirty="0" smtClean="0">
              <a:latin typeface="Simplon BP Regular" pitchFamily="2" charset="0"/>
            </a:rPr>
            <a:t>Ondas 8/9 :: Oi Fibra e Telas Operação de Crédito</a:t>
          </a:r>
          <a:endParaRPr lang="pt-BR" sz="600" kern="1200" dirty="0">
            <a:latin typeface="Simplon BP Regular" pitchFamily="2" charset="0"/>
          </a:endParaRPr>
        </a:p>
      </dsp:txBody>
      <dsp:txXfrm>
        <a:off x="5960135" y="553970"/>
        <a:ext cx="927229" cy="345162"/>
      </dsp:txXfrm>
    </dsp:sp>
    <dsp:sp modelId="{49A41B1A-CE5A-465C-8219-E986C23B9447}">
      <dsp:nvSpPr>
        <dsp:cNvPr id="0" name=""/>
        <dsp:cNvSpPr/>
      </dsp:nvSpPr>
      <dsp:spPr>
        <a:xfrm>
          <a:off x="6150050" y="899132"/>
          <a:ext cx="927229" cy="24354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325590"/>
              <a:satOff val="0"/>
              <a:lumOff val="322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Regras de prevenção Oi Fibra</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Telas para o time de operação de crédito (ganho de produtividade no tratamento de propostas derivadas)</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endParaRPr lang="pt-BR" sz="600" kern="1200" dirty="0">
            <a:latin typeface="Simplon BP Regular" pitchFamily="2" charset="0"/>
          </a:endParaRPr>
        </a:p>
      </dsp:txBody>
      <dsp:txXfrm>
        <a:off x="6177208" y="926290"/>
        <a:ext cx="872913" cy="2381084"/>
      </dsp:txXfrm>
    </dsp:sp>
    <dsp:sp modelId="{C165C9B8-2DE0-4EE0-A731-BE012A27C5BE}">
      <dsp:nvSpPr>
        <dsp:cNvPr id="0" name=""/>
        <dsp:cNvSpPr/>
      </dsp:nvSpPr>
      <dsp:spPr>
        <a:xfrm>
          <a:off x="7027929" y="611124"/>
          <a:ext cx="297996" cy="230853"/>
        </a:xfrm>
        <a:prstGeom prst="rightArrow">
          <a:avLst>
            <a:gd name="adj1" fmla="val 60000"/>
            <a:gd name="adj2" fmla="val 50000"/>
          </a:avLst>
        </a:prstGeom>
        <a:solidFill>
          <a:schemeClr val="accent6">
            <a:shade val="90000"/>
            <a:hueOff val="208933"/>
            <a:satOff val="0"/>
            <a:lumOff val="156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pt-BR" sz="500" kern="1200"/>
        </a:p>
      </dsp:txBody>
      <dsp:txXfrm>
        <a:off x="7027929" y="657295"/>
        <a:ext cx="228740" cy="138511"/>
      </dsp:txXfrm>
    </dsp:sp>
    <dsp:sp modelId="{C5C0BF84-3D4F-4E45-811F-C8EE91F3D3D5}">
      <dsp:nvSpPr>
        <dsp:cNvPr id="0" name=""/>
        <dsp:cNvSpPr/>
      </dsp:nvSpPr>
      <dsp:spPr>
        <a:xfrm>
          <a:off x="7449623" y="553970"/>
          <a:ext cx="927229" cy="517744"/>
        </a:xfrm>
        <a:prstGeom prst="roundRect">
          <a:avLst>
            <a:gd name="adj" fmla="val 10000"/>
          </a:avLst>
        </a:prstGeom>
        <a:solidFill>
          <a:schemeClr val="accent6">
            <a:shade val="50000"/>
            <a:hueOff val="162795"/>
            <a:satOff val="0"/>
            <a:lumOff val="161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22860" numCol="1" spcCol="1270" anchor="t" anchorCtr="0">
          <a:noAutofit/>
        </a:bodyPr>
        <a:lstStyle/>
        <a:p>
          <a:pPr lvl="0" algn="l" defTabSz="266700">
            <a:lnSpc>
              <a:spcPct val="90000"/>
            </a:lnSpc>
            <a:spcBef>
              <a:spcPct val="0"/>
            </a:spcBef>
            <a:spcAft>
              <a:spcPct val="35000"/>
            </a:spcAft>
          </a:pPr>
          <a:r>
            <a:rPr lang="pt-BR" sz="600" kern="1200" dirty="0" smtClean="0">
              <a:latin typeface="Simplon BP Regular" pitchFamily="2" charset="0"/>
            </a:rPr>
            <a:t>Onda 10 :: Oi Controle sem fatura</a:t>
          </a:r>
          <a:endParaRPr lang="pt-BR" sz="600" kern="1200" dirty="0">
            <a:latin typeface="Simplon BP Regular" pitchFamily="2" charset="0"/>
          </a:endParaRPr>
        </a:p>
      </dsp:txBody>
      <dsp:txXfrm>
        <a:off x="7449623" y="553970"/>
        <a:ext cx="927229" cy="345162"/>
      </dsp:txXfrm>
    </dsp:sp>
    <dsp:sp modelId="{C050ADDE-7216-451F-BC25-5CD750E8A8C4}">
      <dsp:nvSpPr>
        <dsp:cNvPr id="0" name=""/>
        <dsp:cNvSpPr/>
      </dsp:nvSpPr>
      <dsp:spPr>
        <a:xfrm>
          <a:off x="7639537" y="899132"/>
          <a:ext cx="927229" cy="24354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162795"/>
              <a:satOff val="0"/>
              <a:lumOff val="161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Integração com plataforma M4U para tratamento de ativações Oi Controle</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Motor de regras e score baseado no volume de recargas x migração Controle</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Integração com </a:t>
          </a:r>
          <a:r>
            <a:rPr lang="pt-BR" sz="600" kern="1200" dirty="0" err="1" smtClean="0">
              <a:latin typeface="Simplon BP Regular" pitchFamily="2" charset="0"/>
            </a:rPr>
            <a:t>Clearsale</a:t>
          </a:r>
          <a:r>
            <a:rPr lang="pt-BR" sz="600" kern="1200" dirty="0" smtClean="0">
              <a:latin typeface="Simplon BP Regular" pitchFamily="2" charset="0"/>
            </a:rPr>
            <a:t> para score de risco Oi Controle</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r>
            <a:rPr lang="pt-BR" sz="600" kern="1200" dirty="0" smtClean="0">
              <a:latin typeface="Simplon BP Regular" pitchFamily="2" charset="0"/>
            </a:rPr>
            <a:t>Motor score de risco </a:t>
          </a:r>
          <a:r>
            <a:rPr lang="pt-BR" sz="600" kern="1200" dirty="0" err="1" smtClean="0">
              <a:latin typeface="Simplon BP Regular" pitchFamily="2" charset="0"/>
            </a:rPr>
            <a:t>chargeback</a:t>
          </a:r>
          <a:r>
            <a:rPr lang="pt-BR" sz="600" kern="1200" dirty="0" smtClean="0">
              <a:latin typeface="Simplon BP Regular" pitchFamily="2" charset="0"/>
            </a:rPr>
            <a:t> Oi Controle</a:t>
          </a:r>
          <a:endParaRPr lang="pt-BR" sz="600" kern="1200" dirty="0">
            <a:latin typeface="Simplon BP Regular" pitchFamily="2" charset="0"/>
          </a:endParaRPr>
        </a:p>
        <a:p>
          <a:pPr marL="57150" lvl="1" indent="-57150" algn="l" defTabSz="266700">
            <a:lnSpc>
              <a:spcPct val="90000"/>
            </a:lnSpc>
            <a:spcBef>
              <a:spcPct val="0"/>
            </a:spcBef>
            <a:spcAft>
              <a:spcPct val="15000"/>
            </a:spcAft>
            <a:buChar char="••"/>
          </a:pPr>
          <a:endParaRPr lang="pt-BR" sz="600" kern="1200" dirty="0">
            <a:latin typeface="Simplon BP Regular" pitchFamily="2" charset="0"/>
          </a:endParaRPr>
        </a:p>
      </dsp:txBody>
      <dsp:txXfrm>
        <a:off x="7666695" y="926290"/>
        <a:ext cx="872913" cy="2381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EF2CF-BD74-47E9-9224-4EAC05CF5B8D}">
      <dsp:nvSpPr>
        <dsp:cNvPr id="0" name=""/>
        <dsp:cNvSpPr/>
      </dsp:nvSpPr>
      <dsp:spPr>
        <a:xfrm>
          <a:off x="0" y="1906051"/>
          <a:ext cx="995287" cy="995287"/>
        </a:xfrm>
        <a:prstGeom prst="donut">
          <a:avLst>
            <a:gd name="adj" fmla="val 20000"/>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73384A-DB24-4E9B-9313-3EFB3DDE8577}">
      <dsp:nvSpPr>
        <dsp:cNvPr id="0" name=""/>
        <dsp:cNvSpPr/>
      </dsp:nvSpPr>
      <dsp:spPr>
        <a:xfrm rot="17700000">
          <a:off x="355519" y="1094689"/>
          <a:ext cx="1237252" cy="596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0" rIns="0" bIns="0" numCol="1" spcCol="1270" anchor="ctr" anchorCtr="0">
          <a:noAutofit/>
        </a:bodyPr>
        <a:lstStyle/>
        <a:p>
          <a:pPr lvl="0" algn="l" defTabSz="444500">
            <a:lnSpc>
              <a:spcPct val="90000"/>
            </a:lnSpc>
            <a:spcBef>
              <a:spcPct val="0"/>
            </a:spcBef>
            <a:spcAft>
              <a:spcPct val="35000"/>
            </a:spcAft>
          </a:pPr>
          <a:r>
            <a:rPr lang="pt-BR" sz="1000" kern="1200" dirty="0" smtClean="0">
              <a:latin typeface="Simplon BP Regular" pitchFamily="2" charset="0"/>
            </a:rPr>
            <a:t>Setup inicial do Projeto RAID-FMS</a:t>
          </a:r>
          <a:endParaRPr lang="pt-BR" sz="1000" kern="1200" dirty="0">
            <a:latin typeface="Simplon BP Regular" pitchFamily="2" charset="0"/>
          </a:endParaRPr>
        </a:p>
      </dsp:txBody>
      <dsp:txXfrm>
        <a:off x="355519" y="1094689"/>
        <a:ext cx="1237252" cy="596260"/>
      </dsp:txXfrm>
    </dsp:sp>
    <dsp:sp modelId="{46B25F0D-D431-4949-81A0-676174D34183}">
      <dsp:nvSpPr>
        <dsp:cNvPr id="0" name=""/>
        <dsp:cNvSpPr/>
      </dsp:nvSpPr>
      <dsp:spPr>
        <a:xfrm>
          <a:off x="1075081" y="2145386"/>
          <a:ext cx="516617" cy="516617"/>
        </a:xfrm>
        <a:prstGeom prst="ellipse">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3E5578-D846-4CF3-A9D5-73E453066575}">
      <dsp:nvSpPr>
        <dsp:cNvPr id="0" name=""/>
        <dsp:cNvSpPr/>
      </dsp:nvSpPr>
      <dsp:spPr>
        <a:xfrm rot="17700000">
          <a:off x="463219"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lvl="0" algn="r" defTabSz="355600">
            <a:lnSpc>
              <a:spcPct val="90000"/>
            </a:lnSpc>
            <a:spcBef>
              <a:spcPct val="0"/>
            </a:spcBef>
            <a:spcAft>
              <a:spcPct val="35000"/>
            </a:spcAft>
          </a:pPr>
          <a:r>
            <a:rPr lang="pt-BR" sz="800" kern="1200" dirty="0" smtClean="0">
              <a:latin typeface="Simplon BP Regular" pitchFamily="2" charset="0"/>
            </a:rPr>
            <a:t>Aquisição Infra DEV/HML – NDS/SI</a:t>
          </a:r>
          <a:endParaRPr lang="pt-BR" sz="800" kern="1200" dirty="0">
            <a:latin typeface="Simplon BP Regular" pitchFamily="2" charset="0"/>
          </a:endParaRPr>
        </a:p>
      </dsp:txBody>
      <dsp:txXfrm>
        <a:off x="463219" y="2864435"/>
        <a:ext cx="1070281" cy="516049"/>
      </dsp:txXfrm>
    </dsp:sp>
    <dsp:sp modelId="{A1AA65C6-9A13-4697-920B-109CDD4DDA94}">
      <dsp:nvSpPr>
        <dsp:cNvPr id="0" name=""/>
        <dsp:cNvSpPr/>
      </dsp:nvSpPr>
      <dsp:spPr>
        <a:xfrm rot="17700000">
          <a:off x="1133278"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3FC968D4-1463-4BB8-8E4F-74B77036556E}">
      <dsp:nvSpPr>
        <dsp:cNvPr id="0" name=""/>
        <dsp:cNvSpPr/>
      </dsp:nvSpPr>
      <dsp:spPr>
        <a:xfrm>
          <a:off x="1666587" y="2145386"/>
          <a:ext cx="516617" cy="516617"/>
        </a:xfrm>
        <a:prstGeom prst="ellipse">
          <a:avLst/>
        </a:prstGeom>
        <a:solidFill>
          <a:schemeClr val="accent6">
            <a:shade val="80000"/>
            <a:hueOff val="46302"/>
            <a:satOff val="0"/>
            <a:lumOff val="37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CA001B-E24E-4625-8CFA-1A6C755C930E}">
      <dsp:nvSpPr>
        <dsp:cNvPr id="0" name=""/>
        <dsp:cNvSpPr/>
      </dsp:nvSpPr>
      <dsp:spPr>
        <a:xfrm rot="17700000">
          <a:off x="1054725"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lvl="0" algn="r" defTabSz="355600">
            <a:lnSpc>
              <a:spcPct val="90000"/>
            </a:lnSpc>
            <a:spcBef>
              <a:spcPct val="0"/>
            </a:spcBef>
            <a:spcAft>
              <a:spcPct val="35000"/>
            </a:spcAft>
          </a:pPr>
          <a:r>
            <a:rPr lang="pt-BR" sz="800" kern="1200" dirty="0" smtClean="0">
              <a:latin typeface="Simplon BP Regular" pitchFamily="2" charset="0"/>
            </a:rPr>
            <a:t>Instalação FMS </a:t>
          </a:r>
          <a:r>
            <a:rPr lang="pt-BR" sz="800" kern="1200" dirty="0" err="1" smtClean="0">
              <a:latin typeface="Simplon BP Regular" pitchFamily="2" charset="0"/>
            </a:rPr>
            <a:t>vanila</a:t>
          </a:r>
          <a:endParaRPr lang="pt-BR" sz="800" kern="1200" dirty="0">
            <a:latin typeface="Simplon BP Regular" pitchFamily="2" charset="0"/>
          </a:endParaRPr>
        </a:p>
      </dsp:txBody>
      <dsp:txXfrm>
        <a:off x="1054725" y="2864435"/>
        <a:ext cx="1070281" cy="516049"/>
      </dsp:txXfrm>
    </dsp:sp>
    <dsp:sp modelId="{E0FD4796-E7AB-488D-9336-DB3CCBEFE335}">
      <dsp:nvSpPr>
        <dsp:cNvPr id="0" name=""/>
        <dsp:cNvSpPr/>
      </dsp:nvSpPr>
      <dsp:spPr>
        <a:xfrm rot="17700000">
          <a:off x="1724784"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40C4B2F5-DDA6-41E2-B2AF-97E4F39909E6}">
      <dsp:nvSpPr>
        <dsp:cNvPr id="0" name=""/>
        <dsp:cNvSpPr/>
      </dsp:nvSpPr>
      <dsp:spPr>
        <a:xfrm>
          <a:off x="2258093" y="2145386"/>
          <a:ext cx="516617" cy="516617"/>
        </a:xfrm>
        <a:prstGeom prst="ellipse">
          <a:avLst/>
        </a:prstGeom>
        <a:solidFill>
          <a:schemeClr val="accent6">
            <a:shade val="80000"/>
            <a:hueOff val="92605"/>
            <a:satOff val="0"/>
            <a:lumOff val="75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6B5539-3C77-47E1-8754-B43314A96F14}">
      <dsp:nvSpPr>
        <dsp:cNvPr id="0" name=""/>
        <dsp:cNvSpPr/>
      </dsp:nvSpPr>
      <dsp:spPr>
        <a:xfrm rot="17700000">
          <a:off x="1646231"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lvl="0" algn="r" defTabSz="355600">
            <a:lnSpc>
              <a:spcPct val="90000"/>
            </a:lnSpc>
            <a:spcBef>
              <a:spcPct val="0"/>
            </a:spcBef>
            <a:spcAft>
              <a:spcPct val="35000"/>
            </a:spcAft>
          </a:pPr>
          <a:r>
            <a:rPr lang="pt-BR" sz="800" kern="1200" dirty="0" smtClean="0">
              <a:latin typeface="Simplon BP Regular" pitchFamily="2" charset="0"/>
            </a:rPr>
            <a:t>Onda1- Planejamento, </a:t>
          </a:r>
          <a:r>
            <a:rPr lang="pt-BR" sz="800" kern="1200" dirty="0" err="1" smtClean="0">
              <a:latin typeface="Simplon BP Regular" pitchFamily="2" charset="0"/>
            </a:rPr>
            <a:t>scoping</a:t>
          </a:r>
          <a:r>
            <a:rPr lang="pt-BR" sz="800" kern="1200" dirty="0" smtClean="0">
              <a:latin typeface="Simplon BP Regular" pitchFamily="2" charset="0"/>
            </a:rPr>
            <a:t> e </a:t>
          </a:r>
          <a:r>
            <a:rPr lang="pt-BR" sz="800" kern="1200" dirty="0" err="1" smtClean="0">
              <a:latin typeface="Simplon BP Regular" pitchFamily="2" charset="0"/>
            </a:rPr>
            <a:t>Kick</a:t>
          </a:r>
          <a:r>
            <a:rPr lang="pt-BR" sz="800" kern="1200" dirty="0" smtClean="0">
              <a:latin typeface="Simplon BP Regular" pitchFamily="2" charset="0"/>
            </a:rPr>
            <a:t>-off Programa 1</a:t>
          </a:r>
          <a:endParaRPr lang="pt-BR" sz="800" kern="1200" dirty="0">
            <a:latin typeface="Simplon BP Regular" pitchFamily="2" charset="0"/>
          </a:endParaRPr>
        </a:p>
      </dsp:txBody>
      <dsp:txXfrm>
        <a:off x="1646231" y="2864435"/>
        <a:ext cx="1070281" cy="516049"/>
      </dsp:txXfrm>
    </dsp:sp>
    <dsp:sp modelId="{0566B732-D545-48BE-881E-52A791DA4ABA}">
      <dsp:nvSpPr>
        <dsp:cNvPr id="0" name=""/>
        <dsp:cNvSpPr/>
      </dsp:nvSpPr>
      <dsp:spPr>
        <a:xfrm rot="17700000">
          <a:off x="2316290"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B88A808A-6D31-491D-BE3F-A489F02F644F}">
      <dsp:nvSpPr>
        <dsp:cNvPr id="0" name=""/>
        <dsp:cNvSpPr/>
      </dsp:nvSpPr>
      <dsp:spPr>
        <a:xfrm>
          <a:off x="2849599" y="2145386"/>
          <a:ext cx="516617" cy="516617"/>
        </a:xfrm>
        <a:prstGeom prst="ellipse">
          <a:avLst/>
        </a:prstGeom>
        <a:solidFill>
          <a:schemeClr val="accent6">
            <a:shade val="80000"/>
            <a:hueOff val="138907"/>
            <a:satOff val="0"/>
            <a:lumOff val="112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385588-CEE7-4921-86D6-5DB56F25733B}">
      <dsp:nvSpPr>
        <dsp:cNvPr id="0" name=""/>
        <dsp:cNvSpPr/>
      </dsp:nvSpPr>
      <dsp:spPr>
        <a:xfrm rot="17700000">
          <a:off x="2237737"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lvl="0" algn="r" defTabSz="355600">
            <a:lnSpc>
              <a:spcPct val="90000"/>
            </a:lnSpc>
            <a:spcBef>
              <a:spcPct val="0"/>
            </a:spcBef>
            <a:spcAft>
              <a:spcPct val="35000"/>
            </a:spcAft>
          </a:pPr>
          <a:r>
            <a:rPr lang="pt-BR" sz="800" kern="1200" dirty="0" smtClean="0">
              <a:latin typeface="Simplon BP Regular" pitchFamily="2" charset="0"/>
            </a:rPr>
            <a:t>Aquisição Infra PRD – NDS/SI</a:t>
          </a:r>
          <a:endParaRPr lang="pt-BR" sz="800" kern="1200" dirty="0">
            <a:latin typeface="Simplon BP Regular" pitchFamily="2" charset="0"/>
          </a:endParaRPr>
        </a:p>
      </dsp:txBody>
      <dsp:txXfrm>
        <a:off x="2237737" y="2864435"/>
        <a:ext cx="1070281" cy="516049"/>
      </dsp:txXfrm>
    </dsp:sp>
    <dsp:sp modelId="{9E2EB3AE-AB40-4FF6-81BC-67DD2E149D07}">
      <dsp:nvSpPr>
        <dsp:cNvPr id="0" name=""/>
        <dsp:cNvSpPr/>
      </dsp:nvSpPr>
      <dsp:spPr>
        <a:xfrm rot="17700000">
          <a:off x="2907796"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F87B6F15-59C6-4659-B141-44CA8308F192}">
      <dsp:nvSpPr>
        <dsp:cNvPr id="0" name=""/>
        <dsp:cNvSpPr/>
      </dsp:nvSpPr>
      <dsp:spPr>
        <a:xfrm>
          <a:off x="3441184" y="1906051"/>
          <a:ext cx="995287" cy="995287"/>
        </a:xfrm>
        <a:prstGeom prst="donut">
          <a:avLst>
            <a:gd name="adj" fmla="val 20000"/>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E9DD2-3243-430B-BFDF-DB42C8C39F0F}">
      <dsp:nvSpPr>
        <dsp:cNvPr id="0" name=""/>
        <dsp:cNvSpPr/>
      </dsp:nvSpPr>
      <dsp:spPr>
        <a:xfrm rot="17700000">
          <a:off x="3791879" y="1094689"/>
          <a:ext cx="1237252" cy="596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0" rIns="0" bIns="0" numCol="1" spcCol="1270" anchor="ctr" anchorCtr="0">
          <a:noAutofit/>
        </a:bodyPr>
        <a:lstStyle/>
        <a:p>
          <a:pPr lvl="0" algn="l" defTabSz="444500">
            <a:lnSpc>
              <a:spcPct val="90000"/>
            </a:lnSpc>
            <a:spcBef>
              <a:spcPct val="0"/>
            </a:spcBef>
            <a:spcAft>
              <a:spcPct val="35000"/>
            </a:spcAft>
          </a:pPr>
          <a:r>
            <a:rPr lang="pt-BR" sz="1000" kern="1200" dirty="0" smtClean="0">
              <a:latin typeface="Simplon BP Regular" pitchFamily="2" charset="0"/>
            </a:rPr>
            <a:t>Programa 1 Cadastro/Subscrição e Score externo</a:t>
          </a:r>
          <a:endParaRPr lang="pt-BR" sz="1000" kern="1200" dirty="0">
            <a:latin typeface="Simplon BP Regular" pitchFamily="2" charset="0"/>
          </a:endParaRPr>
        </a:p>
      </dsp:txBody>
      <dsp:txXfrm>
        <a:off x="3791879" y="1094689"/>
        <a:ext cx="1237252" cy="596260"/>
      </dsp:txXfrm>
    </dsp:sp>
    <dsp:sp modelId="{8DBDFD54-FA06-4E78-B1F9-B5C24B106AA5}">
      <dsp:nvSpPr>
        <dsp:cNvPr id="0" name=""/>
        <dsp:cNvSpPr/>
      </dsp:nvSpPr>
      <dsp:spPr>
        <a:xfrm>
          <a:off x="4511440" y="2145386"/>
          <a:ext cx="516617" cy="516617"/>
        </a:xfrm>
        <a:prstGeom prst="ellipse">
          <a:avLst/>
        </a:prstGeom>
        <a:solidFill>
          <a:schemeClr val="accent6">
            <a:shade val="80000"/>
            <a:hueOff val="185210"/>
            <a:satOff val="0"/>
            <a:lumOff val="150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6A5027-8CC0-4067-8103-7E8095435049}">
      <dsp:nvSpPr>
        <dsp:cNvPr id="0" name=""/>
        <dsp:cNvSpPr/>
      </dsp:nvSpPr>
      <dsp:spPr>
        <a:xfrm rot="17700000">
          <a:off x="3899578"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lvl="0" algn="r" defTabSz="355600">
            <a:lnSpc>
              <a:spcPct val="90000"/>
            </a:lnSpc>
            <a:spcBef>
              <a:spcPct val="0"/>
            </a:spcBef>
            <a:spcAft>
              <a:spcPct val="35000"/>
            </a:spcAft>
          </a:pPr>
          <a:r>
            <a:rPr lang="pt-BR" sz="800" kern="1200" dirty="0" smtClean="0">
              <a:latin typeface="Simplon BP Regular" pitchFamily="2" charset="0"/>
            </a:rPr>
            <a:t>Onda2- Motor de Regras [</a:t>
          </a:r>
          <a:r>
            <a:rPr lang="pt-BR" sz="800" kern="1200" dirty="0" err="1" smtClean="0">
              <a:latin typeface="Simplon BP Regular" pitchFamily="2" charset="0"/>
            </a:rPr>
            <a:t>Qwin</a:t>
          </a:r>
          <a:r>
            <a:rPr lang="pt-BR" sz="800" kern="1200" dirty="0" smtClean="0">
              <a:latin typeface="Simplon BP Regular" pitchFamily="2" charset="0"/>
            </a:rPr>
            <a:t> TV </a:t>
          </a:r>
          <a:r>
            <a:rPr lang="pt-BR" sz="800" kern="1200" dirty="0" err="1" smtClean="0">
              <a:latin typeface="Simplon BP Regular" pitchFamily="2" charset="0"/>
            </a:rPr>
            <a:t>offline</a:t>
          </a:r>
          <a:r>
            <a:rPr lang="pt-BR" sz="800" kern="1200" dirty="0" smtClean="0">
              <a:latin typeface="Simplon BP Regular" pitchFamily="2" charset="0"/>
            </a:rPr>
            <a:t>]</a:t>
          </a:r>
          <a:endParaRPr lang="pt-BR" sz="800" kern="1200" dirty="0">
            <a:latin typeface="Simplon BP Regular" pitchFamily="2" charset="0"/>
          </a:endParaRPr>
        </a:p>
      </dsp:txBody>
      <dsp:txXfrm>
        <a:off x="3899578" y="2864435"/>
        <a:ext cx="1070281" cy="516049"/>
      </dsp:txXfrm>
    </dsp:sp>
    <dsp:sp modelId="{B8523729-5ED9-4781-9993-ED44EE714E76}">
      <dsp:nvSpPr>
        <dsp:cNvPr id="0" name=""/>
        <dsp:cNvSpPr/>
      </dsp:nvSpPr>
      <dsp:spPr>
        <a:xfrm rot="17700000">
          <a:off x="4569638"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98F6187D-F3FF-4676-8B83-7A42AA5EA52A}">
      <dsp:nvSpPr>
        <dsp:cNvPr id="0" name=""/>
        <dsp:cNvSpPr/>
      </dsp:nvSpPr>
      <dsp:spPr>
        <a:xfrm>
          <a:off x="5102946" y="2145386"/>
          <a:ext cx="516617" cy="516617"/>
        </a:xfrm>
        <a:prstGeom prst="ellipse">
          <a:avLst/>
        </a:prstGeom>
        <a:solidFill>
          <a:schemeClr val="accent6">
            <a:shade val="80000"/>
            <a:hueOff val="231512"/>
            <a:satOff val="0"/>
            <a:lumOff val="188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4020F7-F215-45CC-8770-28C12A152C49}">
      <dsp:nvSpPr>
        <dsp:cNvPr id="0" name=""/>
        <dsp:cNvSpPr/>
      </dsp:nvSpPr>
      <dsp:spPr>
        <a:xfrm rot="17700000">
          <a:off x="4491084"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lvl="0" algn="r" defTabSz="355600">
            <a:lnSpc>
              <a:spcPct val="90000"/>
            </a:lnSpc>
            <a:spcBef>
              <a:spcPct val="0"/>
            </a:spcBef>
            <a:spcAft>
              <a:spcPct val="35000"/>
            </a:spcAft>
          </a:pPr>
          <a:r>
            <a:rPr lang="pt-BR" sz="800" kern="1200" dirty="0" smtClean="0">
              <a:latin typeface="Simplon BP Regular" pitchFamily="2" charset="0"/>
            </a:rPr>
            <a:t>Onda3- Oi Total 2P Fixo R1/R2 + </a:t>
          </a:r>
          <a:r>
            <a:rPr lang="pt-BR" sz="800" kern="1200" dirty="0" err="1" smtClean="0">
              <a:latin typeface="Simplon BP Regular" pitchFamily="2" charset="0"/>
            </a:rPr>
            <a:t>Transact</a:t>
          </a:r>
          <a:r>
            <a:rPr lang="pt-BR" sz="800" kern="1200" dirty="0" smtClean="0">
              <a:latin typeface="Simplon BP Regular" pitchFamily="2" charset="0"/>
            </a:rPr>
            <a:t> Online</a:t>
          </a:r>
          <a:endParaRPr lang="pt-BR" sz="800" kern="1200" dirty="0">
            <a:latin typeface="Simplon BP Regular" pitchFamily="2" charset="0"/>
          </a:endParaRPr>
        </a:p>
      </dsp:txBody>
      <dsp:txXfrm>
        <a:off x="4491084" y="2864435"/>
        <a:ext cx="1070281" cy="516049"/>
      </dsp:txXfrm>
    </dsp:sp>
    <dsp:sp modelId="{9D3D5B97-3DE5-4600-B2D0-2F52A3508BAB}">
      <dsp:nvSpPr>
        <dsp:cNvPr id="0" name=""/>
        <dsp:cNvSpPr/>
      </dsp:nvSpPr>
      <dsp:spPr>
        <a:xfrm rot="17700000">
          <a:off x="5161144"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285EB5AC-902D-472C-844D-916AF60547E4}">
      <dsp:nvSpPr>
        <dsp:cNvPr id="0" name=""/>
        <dsp:cNvSpPr/>
      </dsp:nvSpPr>
      <dsp:spPr>
        <a:xfrm>
          <a:off x="5694452" y="2145386"/>
          <a:ext cx="516617" cy="516617"/>
        </a:xfrm>
        <a:prstGeom prst="ellipse">
          <a:avLst/>
        </a:prstGeom>
        <a:solidFill>
          <a:schemeClr val="accent6">
            <a:shade val="80000"/>
            <a:hueOff val="277815"/>
            <a:satOff val="0"/>
            <a:lumOff val="225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A68C6F-E3B6-46A7-A9B1-B780AB0310AB}">
      <dsp:nvSpPr>
        <dsp:cNvPr id="0" name=""/>
        <dsp:cNvSpPr/>
      </dsp:nvSpPr>
      <dsp:spPr>
        <a:xfrm rot="17700000">
          <a:off x="5082590"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lvl="0" algn="r" defTabSz="355600">
            <a:lnSpc>
              <a:spcPct val="90000"/>
            </a:lnSpc>
            <a:spcBef>
              <a:spcPct val="0"/>
            </a:spcBef>
            <a:spcAft>
              <a:spcPct val="35000"/>
            </a:spcAft>
          </a:pPr>
          <a:r>
            <a:rPr lang="pt-BR" sz="800" kern="1200" dirty="0" smtClean="0">
              <a:latin typeface="Simplon BP Regular" pitchFamily="2" charset="0"/>
            </a:rPr>
            <a:t>Onda4- OI Total 3P - TV Online</a:t>
          </a:r>
          <a:endParaRPr lang="pt-BR" sz="800" kern="1200" dirty="0">
            <a:latin typeface="Simplon BP Regular" pitchFamily="2" charset="0"/>
          </a:endParaRPr>
        </a:p>
      </dsp:txBody>
      <dsp:txXfrm>
        <a:off x="5082590" y="2864435"/>
        <a:ext cx="1070281" cy="516049"/>
      </dsp:txXfrm>
    </dsp:sp>
    <dsp:sp modelId="{2BF1D30D-A645-461B-8B53-6D37647F8F3F}">
      <dsp:nvSpPr>
        <dsp:cNvPr id="0" name=""/>
        <dsp:cNvSpPr/>
      </dsp:nvSpPr>
      <dsp:spPr>
        <a:xfrm rot="17700000">
          <a:off x="5752650"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B554C5DC-DEEA-4AE2-942F-B531DCD6A4BC}">
      <dsp:nvSpPr>
        <dsp:cNvPr id="0" name=""/>
        <dsp:cNvSpPr/>
      </dsp:nvSpPr>
      <dsp:spPr>
        <a:xfrm>
          <a:off x="6285958" y="2145386"/>
          <a:ext cx="516617" cy="516617"/>
        </a:xfrm>
        <a:prstGeom prst="ellipse">
          <a:avLst/>
        </a:prstGeom>
        <a:solidFill>
          <a:schemeClr val="accent6">
            <a:shade val="80000"/>
            <a:hueOff val="324117"/>
            <a:satOff val="0"/>
            <a:lumOff val="263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E61BE3-08C2-42D5-B308-61E0BFDF64D4}">
      <dsp:nvSpPr>
        <dsp:cNvPr id="0" name=""/>
        <dsp:cNvSpPr/>
      </dsp:nvSpPr>
      <dsp:spPr>
        <a:xfrm rot="17700000">
          <a:off x="5674096"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lvl="0" algn="r" defTabSz="355600">
            <a:lnSpc>
              <a:spcPct val="90000"/>
            </a:lnSpc>
            <a:spcBef>
              <a:spcPct val="0"/>
            </a:spcBef>
            <a:spcAft>
              <a:spcPct val="35000"/>
            </a:spcAft>
          </a:pPr>
          <a:r>
            <a:rPr lang="pt-BR" sz="800" kern="1200" dirty="0" smtClean="0">
              <a:latin typeface="Simplon BP Regular" pitchFamily="2" charset="0"/>
            </a:rPr>
            <a:t>Onda5 &amp; 6- Oi Total + Móvel puro Online</a:t>
          </a:r>
          <a:endParaRPr lang="pt-BR" sz="800" kern="1200" dirty="0">
            <a:latin typeface="Simplon BP Regular" pitchFamily="2" charset="0"/>
          </a:endParaRPr>
        </a:p>
      </dsp:txBody>
      <dsp:txXfrm>
        <a:off x="5674096" y="2864435"/>
        <a:ext cx="1070281" cy="516049"/>
      </dsp:txXfrm>
    </dsp:sp>
    <dsp:sp modelId="{0B76364A-724C-4D60-B742-8B2007D3D83F}">
      <dsp:nvSpPr>
        <dsp:cNvPr id="0" name=""/>
        <dsp:cNvSpPr/>
      </dsp:nvSpPr>
      <dsp:spPr>
        <a:xfrm rot="17700000">
          <a:off x="6344156"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17B6CC0B-51B2-49F4-99D4-5638832F0DB8}">
      <dsp:nvSpPr>
        <dsp:cNvPr id="0" name=""/>
        <dsp:cNvSpPr/>
      </dsp:nvSpPr>
      <dsp:spPr>
        <a:xfrm>
          <a:off x="6877464" y="2145386"/>
          <a:ext cx="516617" cy="516617"/>
        </a:xfrm>
        <a:prstGeom prst="ellipse">
          <a:avLst/>
        </a:prstGeom>
        <a:solidFill>
          <a:schemeClr val="accent6">
            <a:shade val="80000"/>
            <a:hueOff val="370420"/>
            <a:satOff val="0"/>
            <a:lumOff val="301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11B9EF-06FF-4EFF-B38F-46F7111F856E}">
      <dsp:nvSpPr>
        <dsp:cNvPr id="0" name=""/>
        <dsp:cNvSpPr/>
      </dsp:nvSpPr>
      <dsp:spPr>
        <a:xfrm rot="17700000">
          <a:off x="6265602"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lvl="0" algn="r" defTabSz="355600">
            <a:lnSpc>
              <a:spcPct val="90000"/>
            </a:lnSpc>
            <a:spcBef>
              <a:spcPct val="0"/>
            </a:spcBef>
            <a:spcAft>
              <a:spcPct val="35000"/>
            </a:spcAft>
          </a:pPr>
          <a:r>
            <a:rPr lang="pt-BR" sz="800" kern="1200" dirty="0" smtClean="0">
              <a:latin typeface="Simplon BP Regular" pitchFamily="2" charset="0"/>
            </a:rPr>
            <a:t>Onda7.1- Interfaces CRM</a:t>
          </a:r>
          <a:endParaRPr lang="pt-BR" sz="800" kern="1200" dirty="0">
            <a:latin typeface="Simplon BP Regular" pitchFamily="2" charset="0"/>
          </a:endParaRPr>
        </a:p>
      </dsp:txBody>
      <dsp:txXfrm>
        <a:off x="6265602" y="2864435"/>
        <a:ext cx="1070281" cy="516049"/>
      </dsp:txXfrm>
    </dsp:sp>
    <dsp:sp modelId="{9F22E223-C03C-4A17-985E-B8945A116FFF}">
      <dsp:nvSpPr>
        <dsp:cNvPr id="0" name=""/>
        <dsp:cNvSpPr/>
      </dsp:nvSpPr>
      <dsp:spPr>
        <a:xfrm rot="17700000">
          <a:off x="6935662"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 modelId="{D51BFFF2-4320-4695-A3BB-35020D09811E}">
      <dsp:nvSpPr>
        <dsp:cNvPr id="0" name=""/>
        <dsp:cNvSpPr/>
      </dsp:nvSpPr>
      <dsp:spPr>
        <a:xfrm>
          <a:off x="7468970" y="2145386"/>
          <a:ext cx="516617" cy="516617"/>
        </a:xfrm>
        <a:prstGeom prst="ellipse">
          <a:avLst/>
        </a:prstGeom>
        <a:solidFill>
          <a:schemeClr val="accent6">
            <a:shade val="80000"/>
            <a:hueOff val="416722"/>
            <a:satOff val="0"/>
            <a:lumOff val="338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67B0E9-04E2-44A1-8F25-6FA6F36F33B1}">
      <dsp:nvSpPr>
        <dsp:cNvPr id="0" name=""/>
        <dsp:cNvSpPr/>
      </dsp:nvSpPr>
      <dsp:spPr>
        <a:xfrm rot="17700000">
          <a:off x="6857108" y="2864435"/>
          <a:ext cx="1070281" cy="516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lvl="0" algn="r" defTabSz="355600">
            <a:lnSpc>
              <a:spcPct val="90000"/>
            </a:lnSpc>
            <a:spcBef>
              <a:spcPct val="0"/>
            </a:spcBef>
            <a:spcAft>
              <a:spcPct val="35000"/>
            </a:spcAft>
          </a:pPr>
          <a:r>
            <a:rPr lang="pt-BR" sz="800" kern="1200" dirty="0" smtClean="0">
              <a:latin typeface="Simplon BP Regular" pitchFamily="2" charset="0"/>
            </a:rPr>
            <a:t>Onda7.2- Interfaces </a:t>
          </a:r>
          <a:r>
            <a:rPr lang="pt-BR" sz="800" kern="1200" dirty="0" err="1" smtClean="0">
              <a:latin typeface="Simplon BP Regular" pitchFamily="2" charset="0"/>
            </a:rPr>
            <a:t>fat</a:t>
          </a:r>
          <a:r>
            <a:rPr lang="pt-BR" sz="800" kern="1200" dirty="0" smtClean="0">
              <a:latin typeface="Simplon BP Regular" pitchFamily="2" charset="0"/>
            </a:rPr>
            <a:t>/</a:t>
          </a:r>
          <a:r>
            <a:rPr lang="pt-BR" sz="800" kern="1200" dirty="0" err="1" smtClean="0">
              <a:latin typeface="Simplon BP Regular" pitchFamily="2" charset="0"/>
            </a:rPr>
            <a:t>inad</a:t>
          </a:r>
          <a:r>
            <a:rPr lang="pt-BR" sz="800" kern="1200" dirty="0" smtClean="0">
              <a:latin typeface="Simplon BP Regular" pitchFamily="2" charset="0"/>
            </a:rPr>
            <a:t>/recargas etc.</a:t>
          </a:r>
          <a:endParaRPr lang="pt-BR" sz="800" kern="1200" dirty="0">
            <a:latin typeface="Simplon BP Regular" pitchFamily="2" charset="0"/>
          </a:endParaRPr>
        </a:p>
      </dsp:txBody>
      <dsp:txXfrm>
        <a:off x="6857108" y="2864435"/>
        <a:ext cx="1070281" cy="516049"/>
      </dsp:txXfrm>
    </dsp:sp>
    <dsp:sp modelId="{BD4CC4AC-B4AD-4C64-819F-6D2E8601042C}">
      <dsp:nvSpPr>
        <dsp:cNvPr id="0" name=""/>
        <dsp:cNvSpPr/>
      </dsp:nvSpPr>
      <dsp:spPr>
        <a:xfrm rot="17700000">
          <a:off x="7527168" y="1426904"/>
          <a:ext cx="1070281" cy="51604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D22AC-C516-4D8C-AE22-0C650918D950}">
      <dsp:nvSpPr>
        <dsp:cNvPr id="0" name=""/>
        <dsp:cNvSpPr/>
      </dsp:nvSpPr>
      <dsp:spPr>
        <a:xfrm>
          <a:off x="0" y="0"/>
          <a:ext cx="4374111" cy="791120"/>
        </a:xfrm>
        <a:prstGeom prst="chevron">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022" tIns="57341" rIns="57341" bIns="57341" numCol="1" spcCol="1270" anchor="ctr" anchorCtr="0">
          <a:noAutofit/>
        </a:bodyPr>
        <a:lstStyle/>
        <a:p>
          <a:pPr lvl="0" algn="ctr" defTabSz="1911350">
            <a:lnSpc>
              <a:spcPct val="90000"/>
            </a:lnSpc>
            <a:spcBef>
              <a:spcPct val="0"/>
            </a:spcBef>
            <a:spcAft>
              <a:spcPct val="35000"/>
            </a:spcAft>
          </a:pPr>
          <a:r>
            <a:rPr lang="pt-BR" sz="4300" kern="1200" dirty="0" smtClean="0">
              <a:latin typeface="Simplon BP Regular" pitchFamily="2" charset="0"/>
            </a:rPr>
            <a:t>2017</a:t>
          </a:r>
          <a:endParaRPr lang="pt-BR" sz="4300" kern="1200" dirty="0">
            <a:latin typeface="Simplon BP Regular" pitchFamily="2" charset="0"/>
          </a:endParaRPr>
        </a:p>
      </dsp:txBody>
      <dsp:txXfrm>
        <a:off x="395560" y="0"/>
        <a:ext cx="3582991" cy="791120"/>
      </dsp:txXfrm>
    </dsp:sp>
    <dsp:sp modelId="{BCA014BD-C38E-46FF-A29D-BD8B511B1E5E}">
      <dsp:nvSpPr>
        <dsp:cNvPr id="0" name=""/>
        <dsp:cNvSpPr/>
      </dsp:nvSpPr>
      <dsp:spPr>
        <a:xfrm>
          <a:off x="3930789" y="0"/>
          <a:ext cx="4254808" cy="791120"/>
        </a:xfrm>
        <a:prstGeom prst="chevron">
          <a:avLst/>
        </a:prstGeom>
        <a:solidFill>
          <a:schemeClr val="accent6">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022" tIns="57341" rIns="57341" bIns="57341" numCol="1" spcCol="1270" anchor="ctr" anchorCtr="0">
          <a:noAutofit/>
        </a:bodyPr>
        <a:lstStyle/>
        <a:p>
          <a:pPr lvl="0" algn="ctr" defTabSz="1911350">
            <a:lnSpc>
              <a:spcPct val="90000"/>
            </a:lnSpc>
            <a:spcBef>
              <a:spcPct val="0"/>
            </a:spcBef>
            <a:spcAft>
              <a:spcPct val="35000"/>
            </a:spcAft>
          </a:pPr>
          <a:r>
            <a:rPr lang="pt-BR" sz="4300" kern="1200" dirty="0" smtClean="0">
              <a:latin typeface="Simplon BP Regular" pitchFamily="2" charset="0"/>
            </a:rPr>
            <a:t>2018</a:t>
          </a:r>
          <a:endParaRPr lang="pt-BR" sz="4300" kern="1200" dirty="0">
            <a:latin typeface="Simplon BP Regular" pitchFamily="2" charset="0"/>
          </a:endParaRPr>
        </a:p>
      </dsp:txBody>
      <dsp:txXfrm>
        <a:off x="4326349" y="0"/>
        <a:ext cx="3463688" cy="79112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807" cy="495300"/>
          </a:xfrm>
          <a:prstGeom prst="rect">
            <a:avLst/>
          </a:prstGeom>
        </p:spPr>
        <p:txBody>
          <a:bodyPr vert="horz" lIns="95939" tIns="47969" rIns="95939" bIns="47969" rtlCol="0"/>
          <a:lstStyle>
            <a:lvl1pPr algn="l">
              <a:defRPr sz="1300"/>
            </a:lvl1pPr>
          </a:lstStyle>
          <a:p>
            <a:endParaRPr lang="pt-BR"/>
          </a:p>
        </p:txBody>
      </p:sp>
      <p:sp>
        <p:nvSpPr>
          <p:cNvPr id="3" name="Date Placeholder 2"/>
          <p:cNvSpPr>
            <a:spLocks noGrp="1"/>
          </p:cNvSpPr>
          <p:nvPr>
            <p:ph type="dt" idx="1"/>
          </p:nvPr>
        </p:nvSpPr>
        <p:spPr>
          <a:xfrm>
            <a:off x="3899000" y="0"/>
            <a:ext cx="2982807" cy="495300"/>
          </a:xfrm>
          <a:prstGeom prst="rect">
            <a:avLst/>
          </a:prstGeom>
        </p:spPr>
        <p:txBody>
          <a:bodyPr vert="horz" lIns="95939" tIns="47969" rIns="95939" bIns="47969" rtlCol="0"/>
          <a:lstStyle>
            <a:lvl1pPr algn="r">
              <a:defRPr sz="1300"/>
            </a:lvl1pPr>
          </a:lstStyle>
          <a:p>
            <a:fld id="{788B3371-C7D7-F048-A57E-C03D5C4E4947}" type="datetimeFigureOut">
              <a:rPr lang="en-US" smtClean="0"/>
              <a:t>10/25/2017</a:t>
            </a:fld>
            <a:endParaRPr lang="pt-BR"/>
          </a:p>
        </p:txBody>
      </p:sp>
      <p:sp>
        <p:nvSpPr>
          <p:cNvPr id="4" name="Slide Image Placeholder 3"/>
          <p:cNvSpPr>
            <a:spLocks noGrp="1" noRot="1" noChangeAspect="1"/>
          </p:cNvSpPr>
          <p:nvPr>
            <p:ph type="sldImg" idx="2"/>
          </p:nvPr>
        </p:nvSpPr>
        <p:spPr>
          <a:xfrm>
            <a:off x="139700" y="742950"/>
            <a:ext cx="6604000" cy="3714750"/>
          </a:xfrm>
          <a:prstGeom prst="rect">
            <a:avLst/>
          </a:prstGeom>
          <a:noFill/>
          <a:ln w="12700">
            <a:solidFill>
              <a:prstClr val="black"/>
            </a:solidFill>
          </a:ln>
        </p:spPr>
        <p:txBody>
          <a:bodyPr vert="horz" lIns="95939" tIns="47969" rIns="95939" bIns="47969" rtlCol="0" anchor="ctr"/>
          <a:lstStyle/>
          <a:p>
            <a:endParaRPr lang="pt-BR"/>
          </a:p>
        </p:txBody>
      </p:sp>
      <p:sp>
        <p:nvSpPr>
          <p:cNvPr id="5" name="Notes Placeholder 4"/>
          <p:cNvSpPr>
            <a:spLocks noGrp="1"/>
          </p:cNvSpPr>
          <p:nvPr>
            <p:ph type="body" sz="quarter" idx="3"/>
          </p:nvPr>
        </p:nvSpPr>
        <p:spPr>
          <a:xfrm>
            <a:off x="688340" y="4705350"/>
            <a:ext cx="5506720" cy="4457700"/>
          </a:xfrm>
          <a:prstGeom prst="rect">
            <a:avLst/>
          </a:prstGeom>
        </p:spPr>
        <p:txBody>
          <a:bodyPr vert="horz" lIns="95939" tIns="47969" rIns="95939" bIns="47969" rtlCol="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pt-BR"/>
          </a:p>
        </p:txBody>
      </p:sp>
      <p:sp>
        <p:nvSpPr>
          <p:cNvPr id="6" name="Footer Placeholder 5"/>
          <p:cNvSpPr>
            <a:spLocks noGrp="1"/>
          </p:cNvSpPr>
          <p:nvPr>
            <p:ph type="ftr" sz="quarter" idx="4"/>
          </p:nvPr>
        </p:nvSpPr>
        <p:spPr>
          <a:xfrm>
            <a:off x="0" y="9408981"/>
            <a:ext cx="2982807" cy="495300"/>
          </a:xfrm>
          <a:prstGeom prst="rect">
            <a:avLst/>
          </a:prstGeom>
        </p:spPr>
        <p:txBody>
          <a:bodyPr vert="horz" lIns="95939" tIns="47969" rIns="95939" bIns="47969" rtlCol="0" anchor="b"/>
          <a:lstStyle>
            <a:lvl1pPr algn="l">
              <a:defRPr sz="1300"/>
            </a:lvl1pPr>
          </a:lstStyle>
          <a:p>
            <a:endParaRPr lang="pt-BR"/>
          </a:p>
        </p:txBody>
      </p:sp>
      <p:sp>
        <p:nvSpPr>
          <p:cNvPr id="7" name="Slide Number Placeholder 6"/>
          <p:cNvSpPr>
            <a:spLocks noGrp="1"/>
          </p:cNvSpPr>
          <p:nvPr>
            <p:ph type="sldNum" sz="quarter" idx="5"/>
          </p:nvPr>
        </p:nvSpPr>
        <p:spPr>
          <a:xfrm>
            <a:off x="3899000" y="9408981"/>
            <a:ext cx="2982807" cy="495300"/>
          </a:xfrm>
          <a:prstGeom prst="rect">
            <a:avLst/>
          </a:prstGeom>
        </p:spPr>
        <p:txBody>
          <a:bodyPr vert="horz" lIns="95939" tIns="47969" rIns="95939" bIns="47969" rtlCol="0" anchor="b"/>
          <a:lstStyle>
            <a:lvl1pPr algn="r">
              <a:defRPr sz="1300"/>
            </a:lvl1pPr>
          </a:lstStyle>
          <a:p>
            <a:fld id="{B39AF3DB-B6A1-2444-9DD8-53D016F8E638}" type="slidenum">
              <a:rPr lang="pt-BR" smtClean="0"/>
              <a:t>‹nº›</a:t>
            </a:fld>
            <a:endParaRPr lang="pt-BR"/>
          </a:p>
        </p:txBody>
      </p:sp>
    </p:spTree>
    <p:extLst>
      <p:ext uri="{BB962C8B-B14F-4D97-AF65-F5344CB8AC3E}">
        <p14:creationId xmlns:p14="http://schemas.microsoft.com/office/powerpoint/2010/main" val="12020533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a:solidFill>
                  <a:schemeClr val="bg1"/>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2210480702"/>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I Titulo Corpo later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Content Placeholder 8"/>
          <p:cNvSpPr>
            <a:spLocks noGrp="1"/>
          </p:cNvSpPr>
          <p:nvPr>
            <p:ph sz="quarter" idx="14"/>
          </p:nvPr>
        </p:nvSpPr>
        <p:spPr>
          <a:xfrm>
            <a:off x="4787900" y="274638"/>
            <a:ext cx="3887787" cy="4602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318194652"/>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I Titulo Corpo Lateral Destaq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5" name="Footer Placeholder 4"/>
          <p:cNvSpPr>
            <a:spLocks noGrp="1"/>
          </p:cNvSpPr>
          <p:nvPr>
            <p:ph type="ftr" sz="quarter" idx="13"/>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4"/>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7" name="Text Placeholder 8"/>
          <p:cNvSpPr>
            <a:spLocks noGrp="1"/>
          </p:cNvSpPr>
          <p:nvPr>
            <p:ph type="body" sz="quarter" idx="12" hasCustomPrompt="1"/>
          </p:nvPr>
        </p:nvSpPr>
        <p:spPr>
          <a:xfrm>
            <a:off x="4787900" y="274638"/>
            <a:ext cx="3898900" cy="4602162"/>
          </a:xfrm>
        </p:spPr>
        <p:txBody>
          <a:bodyPr/>
          <a:lstStyle>
            <a:lvl1pPr marL="233363" indent="-233363">
              <a:buFont typeface="Arial" charset="0"/>
              <a:buChar char="•"/>
              <a:tabLst/>
              <a:defRPr sz="2100">
                <a:solidFill>
                  <a:schemeClr val="tx1"/>
                </a:solidFill>
              </a:defRPr>
            </a:lvl1pPr>
            <a:lvl2pPr>
              <a:defRPr sz="2100"/>
            </a:lvl2pPr>
            <a:lvl3pPr>
              <a:defRPr sz="2100"/>
            </a:lvl3pPr>
            <a:lvl4pPr>
              <a:defRPr sz="2100"/>
            </a:lvl4pPr>
            <a:lvl5pPr>
              <a:defRPr sz="2100"/>
            </a:lvl5pPr>
          </a:lstStyle>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amet</a:t>
            </a:r>
            <a:r>
              <a:rPr lang="pt-PT" dirty="0" smtClean="0"/>
              <a:t> </a:t>
            </a:r>
            <a:r>
              <a:rPr lang="pt-PT" dirty="0" err="1" smtClean="0"/>
              <a:t>ips</a:t>
            </a:r>
            <a:r>
              <a:rPr lang="pt-PT" dirty="0" smtClean="0"/>
              <a:t>;</a:t>
            </a:r>
          </a:p>
          <a:p>
            <a:pPr lvl="0"/>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r>
              <a:rPr lang="pt-PT" dirty="0" err="1" smtClean="0"/>
              <a:t>lorem</a:t>
            </a:r>
            <a:r>
              <a:rPr lang="pt-PT" dirty="0" smtClean="0"/>
              <a:t>;</a:t>
            </a:r>
          </a:p>
          <a:p>
            <a:pPr lvl="0"/>
            <a:r>
              <a:rPr lang="pt-PT" dirty="0" err="1" smtClean="0"/>
              <a:t>Lorem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lorem</a:t>
            </a:r>
            <a:r>
              <a:rPr lang="pt-PT" dirty="0" smtClean="0"/>
              <a:t>;</a:t>
            </a:r>
          </a:p>
          <a:p>
            <a:pPr lvl="0"/>
            <a:r>
              <a:rPr lang="pt-PT" dirty="0" err="1" smtClean="0"/>
              <a:t>Sit</a:t>
            </a:r>
            <a:r>
              <a:rPr lang="pt-PT" dirty="0" smtClean="0"/>
              <a:t> </a:t>
            </a:r>
            <a:r>
              <a:rPr lang="pt-PT" dirty="0" err="1" smtClean="0"/>
              <a:t>amet</a:t>
            </a:r>
            <a:r>
              <a:rPr lang="pt-PT" dirty="0" smtClean="0"/>
              <a:t>;</a:t>
            </a:r>
          </a:p>
          <a:p>
            <a:pPr lvl="0"/>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Amet</a:t>
            </a:r>
            <a:r>
              <a:rPr lang="pt-PT" dirty="0" smtClean="0"/>
              <a:t> </a:t>
            </a:r>
            <a:r>
              <a:rPr lang="pt-PT" dirty="0" err="1" smtClean="0"/>
              <a:t>sit</a:t>
            </a:r>
            <a:r>
              <a:rPr lang="pt-PT" dirty="0" smtClean="0"/>
              <a:t> </a:t>
            </a:r>
            <a:r>
              <a:rPr lang="pt-PT" dirty="0" err="1" smtClean="0"/>
              <a:t>lorem</a:t>
            </a:r>
            <a:r>
              <a:rPr lang="pt-PT" dirty="0" smtClean="0"/>
              <a:t> </a:t>
            </a:r>
            <a:r>
              <a:rPr lang="pt-PT" dirty="0" err="1" smtClean="0"/>
              <a:t>ipsum</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endParaRPr lang="pt-PT" dirty="0" smtClean="0"/>
          </a:p>
        </p:txBody>
      </p:sp>
    </p:spTree>
    <p:extLst>
      <p:ext uri="{BB962C8B-B14F-4D97-AF65-F5344CB8AC3E}">
        <p14:creationId xmlns:p14="http://schemas.microsoft.com/office/powerpoint/2010/main" val="1552769208"/>
      </p:ext>
    </p:extLst>
  </p:cSld>
  <p:clrMapOvr>
    <a:masterClrMapping/>
  </p:clrMapOvr>
  <p:extLst mod="1">
    <p:ext uri="{DCECCB84-F9BA-43D5-87BE-67443E8EF086}">
      <p15:sldGuideLst xmlns:p15="http://schemas.microsoft.com/office/powerpoint/2012/main">
        <p15:guide id="1" pos="2744">
          <p15:clr>
            <a:srgbClr val="FBAE40"/>
          </p15:clr>
        </p15:guide>
        <p15:guide id="2" pos="301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i Indi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FF6D00"/>
                </a:solidFill>
              </a:defRPr>
            </a:lvl1pPr>
          </a:lstStyle>
          <a:p>
            <a:r>
              <a:rPr lang="pt-PT" dirty="0" smtClean="0"/>
              <a:t>Índice</a:t>
            </a:r>
            <a:endParaRPr lang="en-US" dirty="0"/>
          </a:p>
        </p:txBody>
      </p:sp>
      <p:sp>
        <p:nvSpPr>
          <p:cNvPr id="10" name="Title 22"/>
          <p:cNvSpPr txBox="1">
            <a:spLocks/>
          </p:cNvSpPr>
          <p:nvPr userDrawn="1"/>
        </p:nvSpPr>
        <p:spPr>
          <a:xfrm>
            <a:off x="4811667" y="274639"/>
            <a:ext cx="3864021" cy="464736"/>
          </a:xfrm>
          <a:prstGeom prst="rect">
            <a:avLst/>
          </a:prstGeom>
          <a:noFill/>
          <a:ln>
            <a:noFill/>
          </a:ln>
        </p:spPr>
        <p:txBody>
          <a:bodyPr lIns="0" tIns="0" rIns="0" bIns="0" anchor="b" anchorCtr="0"/>
          <a:lstStyle>
            <a:lvl1pPr algn="l" defTabSz="457200" rtl="0" eaLnBrk="1" latinLnBrk="0" hangingPunct="1">
              <a:lnSpc>
                <a:spcPts val="6800"/>
              </a:lnSpc>
              <a:spcBef>
                <a:spcPts val="3300"/>
              </a:spcBef>
              <a:buNone/>
              <a:defRPr sz="6600" b="0" i="1" kern="1200" baseline="0">
                <a:solidFill>
                  <a:schemeClr val="tx1"/>
                </a:solidFill>
                <a:latin typeface="Georgia"/>
                <a:ea typeface="+mj-ea"/>
                <a:cs typeface="Georgia"/>
              </a:defRPr>
            </a:lvl1pPr>
          </a:lstStyle>
          <a:p>
            <a:pPr>
              <a:lnSpc>
                <a:spcPts val="4200"/>
              </a:lnSpc>
              <a:spcBef>
                <a:spcPts val="0"/>
              </a:spcBef>
            </a:pPr>
            <a:r>
              <a:rPr lang="pt-BR" sz="2100" i="0" dirty="0" smtClean="0">
                <a:solidFill>
                  <a:srgbClr val="FF6D00"/>
                </a:solidFill>
                <a:latin typeface="Simplon BP Bold"/>
                <a:cs typeface="Simplon BP Bold"/>
              </a:rPr>
              <a:t>SUMÁRIO EXECUTIVO</a:t>
            </a:r>
            <a:endParaRPr lang="en-US" sz="2100" i="0" dirty="0">
              <a:solidFill>
                <a:srgbClr val="FF6D00"/>
              </a:solidFill>
              <a:latin typeface="Simplon BP Bold"/>
              <a:cs typeface="Simplon BP Bold"/>
            </a:endParaRPr>
          </a:p>
        </p:txBody>
      </p:sp>
      <p:sp>
        <p:nvSpPr>
          <p:cNvPr id="12" name="Text Placeholder 11"/>
          <p:cNvSpPr>
            <a:spLocks noGrp="1"/>
          </p:cNvSpPr>
          <p:nvPr>
            <p:ph type="body" sz="quarter" idx="12" hasCustomPrompt="1"/>
          </p:nvPr>
        </p:nvSpPr>
        <p:spPr>
          <a:xfrm>
            <a:off x="468313" y="1058863"/>
            <a:ext cx="3887787" cy="3180758"/>
          </a:xfrm>
        </p:spPr>
        <p:txBody>
          <a:bodyPr/>
          <a:lstStyle>
            <a:lvl1pPr marL="0" indent="0">
              <a:buNone/>
              <a:defRPr/>
            </a:lvl1pPr>
            <a:lvl2pPr marL="188912" indent="0">
              <a:buNone/>
              <a:defRPr/>
            </a:lvl2pPr>
            <a:lvl3pPr marL="365125" indent="0">
              <a:buNone/>
              <a:defRPr/>
            </a:lvl3pPr>
            <a:lvl4pPr marL="541337" indent="0">
              <a:buNone/>
              <a:defRPr/>
            </a:lvl4pPr>
            <a:lvl5pPr marL="717550" indent="0">
              <a:buNone/>
              <a:defRPr/>
            </a:lvl5pPr>
          </a:lstStyle>
          <a:p>
            <a:r>
              <a:rPr lang="en-US" sz="1400" dirty="0" err="1" smtClean="0">
                <a:solidFill>
                  <a:srgbClr val="4D4E50"/>
                </a:solidFill>
                <a:latin typeface="Simplon BP Regular"/>
                <a:cs typeface="Simplon BP Regular"/>
              </a:rPr>
              <a:t>Lorem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ipsum</a:t>
            </a:r>
            <a:r>
              <a:rPr lang="en-US" sz="1400" dirty="0" smtClean="0">
                <a:solidFill>
                  <a:srgbClr val="4D4E50"/>
                </a:solidFill>
                <a:latin typeface="Simplon BP Regular"/>
                <a:cs typeface="Simplon BP Regular"/>
              </a:rPr>
              <a:t> dolor sit </a:t>
            </a:r>
            <a:r>
              <a:rPr lang="en-US" sz="1400" dirty="0" err="1" smtClean="0">
                <a:solidFill>
                  <a:srgbClr val="4D4E50"/>
                </a:solidFill>
                <a:latin typeface="Simplon BP Regular"/>
                <a:cs typeface="Simplon BP Regular"/>
              </a:rPr>
              <a:t>amet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consectetuer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adipiscing</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elit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sed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nonummy</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nibh</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euismod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tincidunt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laoreet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dolore</a:t>
            </a:r>
            <a:r>
              <a:rPr lang="en-US" sz="1400" dirty="0" smtClean="0">
                <a:solidFill>
                  <a:srgbClr val="4D4E50"/>
                </a:solidFill>
                <a:latin typeface="Simplon BP Regular"/>
                <a:cs typeface="Simplon BP Regular"/>
              </a:rPr>
              <a:t> magna </a:t>
            </a:r>
            <a:r>
              <a:rPr lang="en-US" sz="1400" dirty="0" err="1" smtClean="0">
                <a:solidFill>
                  <a:srgbClr val="4D4E50"/>
                </a:solidFill>
                <a:latin typeface="Simplon BP Regular"/>
                <a:cs typeface="Simplon BP Regular"/>
              </a:rPr>
              <a:t>aliquam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erat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volutpat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wisi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enim</a:t>
            </a:r>
            <a:r>
              <a:rPr lang="en-US" sz="1400" dirty="0" smtClean="0">
                <a:solidFill>
                  <a:srgbClr val="4D4E50"/>
                </a:solidFill>
                <a:latin typeface="Simplon BP Regular"/>
                <a:cs typeface="Simplon BP Regular"/>
              </a:rPr>
              <a:t> ad minim </a:t>
            </a:r>
            <a:r>
              <a:rPr lang="en-US" sz="1400" dirty="0" err="1" smtClean="0">
                <a:solidFill>
                  <a:srgbClr val="4D4E50"/>
                </a:solidFill>
                <a:latin typeface="Simplon BP Regular"/>
                <a:cs typeface="Simplon BP Regular"/>
              </a:rPr>
              <a:t>veniam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quis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nostrud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exerci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tation</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ullamcorper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suscipit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lobortis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nisl</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aliquip</a:t>
            </a:r>
            <a:r>
              <a:rPr lang="en-US" sz="1400" dirty="0" smtClean="0">
                <a:solidFill>
                  <a:srgbClr val="4D4E50"/>
                </a:solidFill>
                <a:latin typeface="Simplon BP Regular"/>
                <a:cs typeface="Simplon BP Regular"/>
              </a:rPr>
              <a:t> ex </a:t>
            </a:r>
            <a:r>
              <a:rPr lang="en-US" sz="1400" dirty="0" err="1" smtClean="0">
                <a:solidFill>
                  <a:srgbClr val="4D4E50"/>
                </a:solidFill>
                <a:latin typeface="Simplon BP Regular"/>
                <a:cs typeface="Simplon BP Regular"/>
              </a:rPr>
              <a:t>ea</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commodo</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consequat</a:t>
            </a:r>
            <a:r>
              <a:rPr lang="en-US" sz="1400" dirty="0" smtClean="0">
                <a:solidFill>
                  <a:srgbClr val="4D4E50"/>
                </a:solidFill>
                <a:latin typeface="Simplon BP Regular"/>
                <a:cs typeface="Simplon BP Regular"/>
              </a:rPr>
              <a:t>. </a:t>
            </a:r>
            <a:endParaRPr lang="en-US" sz="1400" dirty="0">
              <a:solidFill>
                <a:srgbClr val="4D4E50"/>
              </a:solidFill>
              <a:latin typeface="Simplon BP Regular"/>
              <a:cs typeface="Simplon BP Regular"/>
            </a:endParaRPr>
          </a:p>
        </p:txBody>
      </p:sp>
      <p:sp>
        <p:nvSpPr>
          <p:cNvPr id="15" name="Text Placeholder 14"/>
          <p:cNvSpPr>
            <a:spLocks noGrp="1"/>
          </p:cNvSpPr>
          <p:nvPr>
            <p:ph type="body" sz="quarter" idx="13" hasCustomPrompt="1"/>
          </p:nvPr>
        </p:nvSpPr>
        <p:spPr>
          <a:xfrm>
            <a:off x="4811713" y="1058863"/>
            <a:ext cx="3863975" cy="3180758"/>
          </a:xfrm>
        </p:spPr>
        <p:txBody>
          <a:bodyPr/>
          <a:lstStyle>
            <a:lvl1pPr marL="0" indent="0">
              <a:buNone/>
              <a:defRPr sz="2100"/>
            </a:lvl1pPr>
            <a:lvl2pPr marL="188912" indent="0">
              <a:buNone/>
              <a:defRPr sz="2100"/>
            </a:lvl2pPr>
            <a:lvl3pPr marL="365125" indent="0">
              <a:buNone/>
              <a:defRPr sz="2100"/>
            </a:lvl3pPr>
            <a:lvl4pPr marL="541337" indent="0">
              <a:buNone/>
              <a:defRPr sz="2100"/>
            </a:lvl4pPr>
            <a:lvl5pPr marL="717550" indent="0">
              <a:buNone/>
              <a:defRPr sz="2100"/>
            </a:lvl5pPr>
          </a:lstStyle>
          <a:p>
            <a:pPr lvl="0"/>
            <a:r>
              <a:rPr lang="pt-PT" dirty="0" smtClean="0"/>
              <a:t>3. </a:t>
            </a:r>
            <a:r>
              <a:rPr lang="pt-PT" dirty="0" err="1" smtClean="0"/>
              <a:t>Impsum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5.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10. </a:t>
            </a:r>
            <a:r>
              <a:rPr lang="pt-PT" dirty="0" err="1" smtClean="0"/>
              <a:t>Lorem</a:t>
            </a:r>
            <a:r>
              <a:rPr lang="pt-PT" dirty="0" smtClean="0"/>
              <a:t> </a:t>
            </a:r>
            <a:r>
              <a:rPr lang="pt-PT" dirty="0" err="1" smtClean="0"/>
              <a:t>ipsum</a:t>
            </a:r>
            <a:endParaRPr lang="pt-PT" dirty="0" smtClean="0"/>
          </a:p>
          <a:p>
            <a:pPr lvl="0"/>
            <a:r>
              <a:rPr lang="pt-PT" dirty="0" smtClean="0"/>
              <a:t>15.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endParaRPr lang="en-US" dirty="0"/>
          </a:p>
        </p:txBody>
      </p:sp>
      <p:sp>
        <p:nvSpPr>
          <p:cNvPr id="8" name="Footer Placeholder 7"/>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9" name="Slide Number Placeholder 8"/>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11" name="TextBox 10"/>
          <p:cNvSpPr txBox="1"/>
          <p:nvPr userDrawn="1"/>
        </p:nvSpPr>
        <p:spPr>
          <a:xfrm>
            <a:off x="468312" y="4478746"/>
            <a:ext cx="2735536" cy="360040"/>
          </a:xfrm>
          <a:prstGeom prst="rect">
            <a:avLst/>
          </a:prstGeom>
          <a:noFill/>
        </p:spPr>
        <p:txBody>
          <a:bodyPr wrap="none" lIns="36000" tIns="36000" rIns="36000" bIns="36000" rtlCol="0" anchor="ctr" anchorCtr="0">
            <a:noAutofit/>
          </a:bodyPr>
          <a:lstStyle/>
          <a:p>
            <a:pPr>
              <a:lnSpc>
                <a:spcPts val="1800"/>
              </a:lnSpc>
              <a:spcBef>
                <a:spcPts val="0"/>
              </a:spcBef>
              <a:spcAft>
                <a:spcPts val="0"/>
              </a:spcAft>
            </a:pPr>
            <a:r>
              <a:rPr lang="pt-BR" sz="2100" dirty="0" smtClean="0">
                <a:solidFill>
                  <a:srgbClr val="FF6D00"/>
                </a:solidFill>
                <a:latin typeface="Simplon BP" charset="0"/>
                <a:ea typeface="Simplon BP" charset="0"/>
                <a:cs typeface="Simplon BP" charset="0"/>
              </a:rPr>
              <a:t>TOTAL DE SLIDES:</a:t>
            </a:r>
            <a:endParaRPr lang="en-US" sz="2100" dirty="0" smtClean="0">
              <a:solidFill>
                <a:srgbClr val="FF6D00"/>
              </a:solidFill>
              <a:latin typeface="Simplon BP" charset="0"/>
              <a:ea typeface="Simplon BP" charset="0"/>
              <a:cs typeface="Simplon BP" charset="0"/>
            </a:endParaRPr>
          </a:p>
        </p:txBody>
      </p:sp>
      <p:sp>
        <p:nvSpPr>
          <p:cNvPr id="13" name="Text Placeholder 16"/>
          <p:cNvSpPr>
            <a:spLocks noGrp="1"/>
          </p:cNvSpPr>
          <p:nvPr>
            <p:ph type="body" sz="quarter" idx="14" hasCustomPrompt="1"/>
          </p:nvPr>
        </p:nvSpPr>
        <p:spPr>
          <a:xfrm>
            <a:off x="2915618" y="4478746"/>
            <a:ext cx="576262" cy="360040"/>
          </a:xfrm>
          <a:noFill/>
        </p:spPr>
        <p:txBody>
          <a:bodyPr wrap="none" lIns="36000" tIns="36000" rIns="36000" bIns="36000" rtlCol="0" anchor="ctr" anchorCtr="0">
            <a:noAutofit/>
          </a:bodyPr>
          <a:lstStyle>
            <a:lvl1pPr marL="0" indent="0">
              <a:buNone/>
              <a:defRPr lang="en-US" sz="2100" dirty="0">
                <a:solidFill>
                  <a:srgbClr val="FF6D00"/>
                </a:solidFill>
                <a:latin typeface="Simplon BP" charset="0"/>
                <a:ea typeface="Simplon BP" charset="0"/>
                <a:cs typeface="Simplon BP" charset="0"/>
              </a:defRPr>
            </a:lvl1pPr>
          </a:lstStyle>
          <a:p>
            <a:pPr marL="0" lvl="0">
              <a:lnSpc>
                <a:spcPts val="1800"/>
              </a:lnSpc>
              <a:spcAft>
                <a:spcPts val="0"/>
              </a:spcAft>
            </a:pPr>
            <a:r>
              <a:rPr lang="pt-PT" dirty="0" smtClean="0"/>
              <a:t>##</a:t>
            </a:r>
            <a:endParaRPr lang="en-US" dirty="0"/>
          </a:p>
        </p:txBody>
      </p:sp>
    </p:spTree>
    <p:extLst>
      <p:ext uri="{BB962C8B-B14F-4D97-AF65-F5344CB8AC3E}">
        <p14:creationId xmlns:p14="http://schemas.microsoft.com/office/powerpoint/2010/main" val="330913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I Titulo Corpo later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Content Placeholder 8"/>
          <p:cNvSpPr>
            <a:spLocks noGrp="1"/>
          </p:cNvSpPr>
          <p:nvPr>
            <p:ph sz="quarter" idx="14"/>
          </p:nvPr>
        </p:nvSpPr>
        <p:spPr>
          <a:xfrm>
            <a:off x="4787900" y="274638"/>
            <a:ext cx="3887787" cy="4602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073702760"/>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I Titulo Corpo Lateral Destaq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5" name="Footer Placeholder 4"/>
          <p:cNvSpPr>
            <a:spLocks noGrp="1"/>
          </p:cNvSpPr>
          <p:nvPr>
            <p:ph type="ftr" sz="quarter" idx="13"/>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4"/>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7" name="Text Placeholder 8"/>
          <p:cNvSpPr>
            <a:spLocks noGrp="1"/>
          </p:cNvSpPr>
          <p:nvPr>
            <p:ph type="body" sz="quarter" idx="12" hasCustomPrompt="1"/>
          </p:nvPr>
        </p:nvSpPr>
        <p:spPr>
          <a:xfrm>
            <a:off x="4787900" y="274638"/>
            <a:ext cx="3898900" cy="4602162"/>
          </a:xfrm>
        </p:spPr>
        <p:txBody>
          <a:bodyPr/>
          <a:lstStyle>
            <a:lvl1pPr marL="233363" indent="-233363">
              <a:buFont typeface="Arial" charset="0"/>
              <a:buChar char="•"/>
              <a:tabLst/>
              <a:defRPr sz="2100">
                <a:solidFill>
                  <a:schemeClr val="tx1"/>
                </a:solidFill>
              </a:defRPr>
            </a:lvl1pPr>
            <a:lvl2pPr>
              <a:defRPr sz="2100"/>
            </a:lvl2pPr>
            <a:lvl3pPr>
              <a:defRPr sz="2100"/>
            </a:lvl3pPr>
            <a:lvl4pPr>
              <a:defRPr sz="2100"/>
            </a:lvl4pPr>
            <a:lvl5pPr>
              <a:defRPr sz="2100"/>
            </a:lvl5pPr>
          </a:lstStyle>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amet</a:t>
            </a:r>
            <a:r>
              <a:rPr lang="pt-PT" dirty="0" smtClean="0"/>
              <a:t> </a:t>
            </a:r>
            <a:r>
              <a:rPr lang="pt-PT" dirty="0" err="1" smtClean="0"/>
              <a:t>ips</a:t>
            </a:r>
            <a:r>
              <a:rPr lang="pt-PT" dirty="0" smtClean="0"/>
              <a:t>;</a:t>
            </a:r>
          </a:p>
          <a:p>
            <a:pPr lvl="0"/>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r>
              <a:rPr lang="pt-PT" dirty="0" err="1" smtClean="0"/>
              <a:t>lorem</a:t>
            </a:r>
            <a:r>
              <a:rPr lang="pt-PT" dirty="0" smtClean="0"/>
              <a:t>;</a:t>
            </a:r>
          </a:p>
          <a:p>
            <a:pPr lvl="0"/>
            <a:r>
              <a:rPr lang="pt-PT" dirty="0" err="1" smtClean="0"/>
              <a:t>Lorem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lorem</a:t>
            </a:r>
            <a:r>
              <a:rPr lang="pt-PT" dirty="0" smtClean="0"/>
              <a:t>;</a:t>
            </a:r>
          </a:p>
          <a:p>
            <a:pPr lvl="0"/>
            <a:r>
              <a:rPr lang="pt-PT" dirty="0" err="1" smtClean="0"/>
              <a:t>Sit</a:t>
            </a:r>
            <a:r>
              <a:rPr lang="pt-PT" dirty="0" smtClean="0"/>
              <a:t> </a:t>
            </a:r>
            <a:r>
              <a:rPr lang="pt-PT" dirty="0" err="1" smtClean="0"/>
              <a:t>amet</a:t>
            </a:r>
            <a:r>
              <a:rPr lang="pt-PT" dirty="0" smtClean="0"/>
              <a:t>;</a:t>
            </a:r>
          </a:p>
          <a:p>
            <a:pPr lvl="0"/>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Amet</a:t>
            </a:r>
            <a:r>
              <a:rPr lang="pt-PT" dirty="0" smtClean="0"/>
              <a:t> </a:t>
            </a:r>
            <a:r>
              <a:rPr lang="pt-PT" dirty="0" err="1" smtClean="0"/>
              <a:t>sit</a:t>
            </a:r>
            <a:r>
              <a:rPr lang="pt-PT" dirty="0" smtClean="0"/>
              <a:t> </a:t>
            </a:r>
            <a:r>
              <a:rPr lang="pt-PT" dirty="0" err="1" smtClean="0"/>
              <a:t>lorem</a:t>
            </a:r>
            <a:r>
              <a:rPr lang="pt-PT" dirty="0" smtClean="0"/>
              <a:t> </a:t>
            </a:r>
            <a:r>
              <a:rPr lang="pt-PT" dirty="0" err="1" smtClean="0"/>
              <a:t>ipsum</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endParaRPr lang="pt-PT" dirty="0" smtClean="0"/>
          </a:p>
        </p:txBody>
      </p:sp>
    </p:spTree>
    <p:extLst>
      <p:ext uri="{BB962C8B-B14F-4D97-AF65-F5344CB8AC3E}">
        <p14:creationId xmlns:p14="http://schemas.microsoft.com/office/powerpoint/2010/main" val="372830798"/>
      </p:ext>
    </p:extLst>
  </p:cSld>
  <p:clrMapOvr>
    <a:masterClrMapping/>
  </p:clrMapOvr>
  <p:extLst mod="1">
    <p:ext uri="{DCECCB84-F9BA-43D5-87BE-67443E8EF086}">
      <p15:sldGuideLst xmlns:p15="http://schemas.microsoft.com/office/powerpoint/2012/main">
        <p15:guide id="1" pos="2744">
          <p15:clr>
            <a:srgbClr val="FBAE40"/>
          </p15:clr>
        </p15:guide>
        <p15:guide id="2" pos="301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i Indi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84225"/>
          </a:xfrm>
          <a:prstGeom prst="rect">
            <a:avLst/>
          </a:prstGeom>
        </p:spPr>
        <p:txBody>
          <a:bodyPr/>
          <a:lstStyle>
            <a:lvl1pPr>
              <a:defRPr>
                <a:solidFill>
                  <a:srgbClr val="00D318"/>
                </a:solidFill>
              </a:defRPr>
            </a:lvl1pPr>
          </a:lstStyle>
          <a:p>
            <a:r>
              <a:rPr lang="pt-PT" smtClean="0"/>
              <a:t>Índice</a:t>
            </a:r>
            <a:endParaRPr lang="en-US" dirty="0"/>
          </a:p>
        </p:txBody>
      </p:sp>
      <p:sp>
        <p:nvSpPr>
          <p:cNvPr id="10" name="Title 22"/>
          <p:cNvSpPr txBox="1">
            <a:spLocks/>
          </p:cNvSpPr>
          <p:nvPr userDrawn="1"/>
        </p:nvSpPr>
        <p:spPr>
          <a:xfrm>
            <a:off x="4811667" y="274639"/>
            <a:ext cx="3864021" cy="464736"/>
          </a:xfrm>
          <a:prstGeom prst="rect">
            <a:avLst/>
          </a:prstGeom>
          <a:noFill/>
          <a:ln>
            <a:noFill/>
          </a:ln>
        </p:spPr>
        <p:txBody>
          <a:bodyPr lIns="0" tIns="0" rIns="0" bIns="0" anchor="b" anchorCtr="0"/>
          <a:lstStyle>
            <a:lvl1pPr algn="l" defTabSz="457200" rtl="0" eaLnBrk="1" latinLnBrk="0" hangingPunct="1">
              <a:lnSpc>
                <a:spcPts val="6800"/>
              </a:lnSpc>
              <a:spcBef>
                <a:spcPts val="3300"/>
              </a:spcBef>
              <a:buNone/>
              <a:defRPr sz="6600" b="0" i="1" kern="1200" baseline="0">
                <a:solidFill>
                  <a:schemeClr val="tx1"/>
                </a:solidFill>
                <a:latin typeface="Georgia"/>
                <a:ea typeface="+mj-ea"/>
                <a:cs typeface="Georgia"/>
              </a:defRPr>
            </a:lvl1pPr>
          </a:lstStyle>
          <a:p>
            <a:pPr>
              <a:lnSpc>
                <a:spcPts val="4200"/>
              </a:lnSpc>
              <a:spcBef>
                <a:spcPts val="0"/>
              </a:spcBef>
            </a:pPr>
            <a:r>
              <a:rPr lang="pt-BR" sz="2100" i="0" dirty="0" smtClean="0">
                <a:solidFill>
                  <a:srgbClr val="00D318"/>
                </a:solidFill>
                <a:latin typeface="Simplon BP Bold"/>
                <a:cs typeface="Simplon BP Bold"/>
              </a:rPr>
              <a:t>SUMÁRIO EXECUTIVO</a:t>
            </a:r>
            <a:endParaRPr lang="en-US" sz="2100" i="0" dirty="0">
              <a:solidFill>
                <a:srgbClr val="00D318"/>
              </a:solidFill>
              <a:latin typeface="Simplon BP Bold"/>
              <a:cs typeface="Simplon BP Bold"/>
            </a:endParaRPr>
          </a:p>
        </p:txBody>
      </p:sp>
      <p:sp>
        <p:nvSpPr>
          <p:cNvPr id="12" name="Text Placeholder 11"/>
          <p:cNvSpPr>
            <a:spLocks noGrp="1"/>
          </p:cNvSpPr>
          <p:nvPr>
            <p:ph type="body" sz="quarter" idx="12" hasCustomPrompt="1"/>
          </p:nvPr>
        </p:nvSpPr>
        <p:spPr>
          <a:xfrm>
            <a:off x="468313" y="1058863"/>
            <a:ext cx="3887787" cy="3180758"/>
          </a:xfrm>
        </p:spPr>
        <p:txBody>
          <a:bodyPr/>
          <a:lstStyle>
            <a:lvl1pPr marL="0" indent="0">
              <a:buNone/>
              <a:defRPr/>
            </a:lvl1pPr>
            <a:lvl2pPr marL="188912" indent="0">
              <a:buNone/>
              <a:defRPr/>
            </a:lvl2pPr>
            <a:lvl3pPr marL="365125" indent="0">
              <a:buNone/>
              <a:defRPr/>
            </a:lvl3pPr>
            <a:lvl4pPr marL="541337" indent="0">
              <a:buNone/>
              <a:defRPr/>
            </a:lvl4pPr>
            <a:lvl5pPr marL="717550" indent="0">
              <a:buNone/>
              <a:defRPr/>
            </a:lvl5pPr>
          </a:lstStyle>
          <a:p>
            <a:r>
              <a:rPr lang="en-US" sz="1400" dirty="0" err="1" smtClean="0">
                <a:solidFill>
                  <a:srgbClr val="4D4E50"/>
                </a:solidFill>
                <a:latin typeface="Simplon BP Regular"/>
                <a:cs typeface="Simplon BP Regular"/>
              </a:rPr>
              <a:t>Lorem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ipsum</a:t>
            </a:r>
            <a:r>
              <a:rPr lang="en-US" sz="1400" dirty="0" smtClean="0">
                <a:solidFill>
                  <a:srgbClr val="4D4E50"/>
                </a:solidFill>
                <a:latin typeface="Simplon BP Regular"/>
                <a:cs typeface="Simplon BP Regular"/>
              </a:rPr>
              <a:t> dolor sit </a:t>
            </a:r>
            <a:r>
              <a:rPr lang="en-US" sz="1400" dirty="0" err="1" smtClean="0">
                <a:solidFill>
                  <a:srgbClr val="4D4E50"/>
                </a:solidFill>
                <a:latin typeface="Simplon BP Regular"/>
                <a:cs typeface="Simplon BP Regular"/>
              </a:rPr>
              <a:t>amet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consectetuer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adipiscing</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elit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sed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nonummy</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nibh</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euismod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tincidunt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laoreet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dolore</a:t>
            </a:r>
            <a:r>
              <a:rPr lang="en-US" sz="1400" dirty="0" smtClean="0">
                <a:solidFill>
                  <a:srgbClr val="4D4E50"/>
                </a:solidFill>
                <a:latin typeface="Simplon BP Regular"/>
                <a:cs typeface="Simplon BP Regular"/>
              </a:rPr>
              <a:t> magna </a:t>
            </a:r>
            <a:r>
              <a:rPr lang="en-US" sz="1400" dirty="0" err="1" smtClean="0">
                <a:solidFill>
                  <a:srgbClr val="4D4E50"/>
                </a:solidFill>
                <a:latin typeface="Simplon BP Regular"/>
                <a:cs typeface="Simplon BP Regular"/>
              </a:rPr>
              <a:t>aliquam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erat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volutpat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wisi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enim</a:t>
            </a:r>
            <a:r>
              <a:rPr lang="en-US" sz="1400" dirty="0" smtClean="0">
                <a:solidFill>
                  <a:srgbClr val="4D4E50"/>
                </a:solidFill>
                <a:latin typeface="Simplon BP Regular"/>
                <a:cs typeface="Simplon BP Regular"/>
              </a:rPr>
              <a:t> ad minim </a:t>
            </a:r>
            <a:r>
              <a:rPr lang="en-US" sz="1400" dirty="0" err="1" smtClean="0">
                <a:solidFill>
                  <a:srgbClr val="4D4E50"/>
                </a:solidFill>
                <a:latin typeface="Simplon BP Regular"/>
                <a:cs typeface="Simplon BP Regular"/>
              </a:rPr>
              <a:t>veniam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quis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nostrud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exerci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tation</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ullamcorper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suscipit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lobortis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nisl</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aliquip</a:t>
            </a:r>
            <a:r>
              <a:rPr lang="en-US" sz="1400" dirty="0" smtClean="0">
                <a:solidFill>
                  <a:srgbClr val="4D4E50"/>
                </a:solidFill>
                <a:latin typeface="Simplon BP Regular"/>
                <a:cs typeface="Simplon BP Regular"/>
              </a:rPr>
              <a:t> ex </a:t>
            </a:r>
            <a:r>
              <a:rPr lang="en-US" sz="1400" dirty="0" err="1" smtClean="0">
                <a:solidFill>
                  <a:srgbClr val="4D4E50"/>
                </a:solidFill>
                <a:latin typeface="Simplon BP Regular"/>
                <a:cs typeface="Simplon BP Regular"/>
              </a:rPr>
              <a:t>ea</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commodo</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consequat</a:t>
            </a:r>
            <a:r>
              <a:rPr lang="en-US" sz="1400" dirty="0" smtClean="0">
                <a:solidFill>
                  <a:srgbClr val="4D4E50"/>
                </a:solidFill>
                <a:latin typeface="Simplon BP Regular"/>
                <a:cs typeface="Simplon BP Regular"/>
              </a:rPr>
              <a:t>. </a:t>
            </a:r>
            <a:endParaRPr lang="en-US" sz="1400" dirty="0">
              <a:solidFill>
                <a:srgbClr val="4D4E50"/>
              </a:solidFill>
              <a:latin typeface="Simplon BP Regular"/>
              <a:cs typeface="Simplon BP Regular"/>
            </a:endParaRPr>
          </a:p>
        </p:txBody>
      </p:sp>
      <p:sp>
        <p:nvSpPr>
          <p:cNvPr id="15" name="Text Placeholder 14"/>
          <p:cNvSpPr>
            <a:spLocks noGrp="1"/>
          </p:cNvSpPr>
          <p:nvPr>
            <p:ph type="body" sz="quarter" idx="13" hasCustomPrompt="1"/>
          </p:nvPr>
        </p:nvSpPr>
        <p:spPr>
          <a:xfrm>
            <a:off x="4811713" y="1058863"/>
            <a:ext cx="3863975" cy="3180758"/>
          </a:xfrm>
        </p:spPr>
        <p:txBody>
          <a:bodyPr/>
          <a:lstStyle>
            <a:lvl1pPr marL="0" indent="0">
              <a:buNone/>
              <a:defRPr sz="2100"/>
            </a:lvl1pPr>
            <a:lvl2pPr marL="188912" indent="0">
              <a:buNone/>
              <a:defRPr sz="2100"/>
            </a:lvl2pPr>
            <a:lvl3pPr marL="365125" indent="0">
              <a:buNone/>
              <a:defRPr sz="2100"/>
            </a:lvl3pPr>
            <a:lvl4pPr marL="541337" indent="0">
              <a:buNone/>
              <a:defRPr sz="2100"/>
            </a:lvl4pPr>
            <a:lvl5pPr marL="717550" indent="0">
              <a:buNone/>
              <a:defRPr sz="2100"/>
            </a:lvl5pPr>
          </a:lstStyle>
          <a:p>
            <a:pPr lvl="0"/>
            <a:r>
              <a:rPr lang="pt-PT" dirty="0" smtClean="0"/>
              <a:t>3. </a:t>
            </a:r>
            <a:r>
              <a:rPr lang="pt-PT" dirty="0" err="1" smtClean="0"/>
              <a:t>Impsum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5.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10. </a:t>
            </a:r>
            <a:r>
              <a:rPr lang="pt-PT" dirty="0" err="1" smtClean="0"/>
              <a:t>Lorem</a:t>
            </a:r>
            <a:r>
              <a:rPr lang="pt-PT" dirty="0" smtClean="0"/>
              <a:t> </a:t>
            </a:r>
            <a:r>
              <a:rPr lang="pt-PT" dirty="0" err="1" smtClean="0"/>
              <a:t>ipsum</a:t>
            </a:r>
            <a:endParaRPr lang="pt-PT" dirty="0" smtClean="0"/>
          </a:p>
          <a:p>
            <a:pPr lvl="0"/>
            <a:r>
              <a:rPr lang="pt-PT" dirty="0" smtClean="0"/>
              <a:t>15.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endParaRPr lang="en-US" dirty="0"/>
          </a:p>
        </p:txBody>
      </p:sp>
      <p:sp>
        <p:nvSpPr>
          <p:cNvPr id="8" name="Footer Placeholder 7"/>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9" name="Slide Number Placeholder 8"/>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14" name="TextBox 13"/>
          <p:cNvSpPr txBox="1"/>
          <p:nvPr userDrawn="1"/>
        </p:nvSpPr>
        <p:spPr>
          <a:xfrm>
            <a:off x="468312" y="4478746"/>
            <a:ext cx="2735536" cy="360040"/>
          </a:xfrm>
          <a:prstGeom prst="rect">
            <a:avLst/>
          </a:prstGeom>
          <a:noFill/>
        </p:spPr>
        <p:txBody>
          <a:bodyPr wrap="none" lIns="36000" tIns="36000" rIns="36000" bIns="36000" rtlCol="0" anchor="b" anchorCtr="0">
            <a:noAutofit/>
          </a:bodyPr>
          <a:lstStyle/>
          <a:p>
            <a:pPr>
              <a:lnSpc>
                <a:spcPts val="1800"/>
              </a:lnSpc>
              <a:spcBef>
                <a:spcPts val="0"/>
              </a:spcBef>
              <a:spcAft>
                <a:spcPts val="0"/>
              </a:spcAft>
            </a:pPr>
            <a:r>
              <a:rPr lang="pt-BR" sz="2100" dirty="0" smtClean="0">
                <a:solidFill>
                  <a:srgbClr val="00D318"/>
                </a:solidFill>
                <a:latin typeface="Simplon BP" charset="0"/>
                <a:ea typeface="Simplon BP" charset="0"/>
                <a:cs typeface="Simplon BP" charset="0"/>
              </a:rPr>
              <a:t>TOTAL DE SLIDES:</a:t>
            </a:r>
            <a:endParaRPr lang="en-US" sz="2100" dirty="0" smtClean="0">
              <a:solidFill>
                <a:srgbClr val="00D318"/>
              </a:solidFill>
              <a:latin typeface="Simplon BP" charset="0"/>
              <a:ea typeface="Simplon BP" charset="0"/>
              <a:cs typeface="Simplon BP" charset="0"/>
            </a:endParaRPr>
          </a:p>
        </p:txBody>
      </p:sp>
      <p:sp>
        <p:nvSpPr>
          <p:cNvPr id="16" name="Text Placeholder 16"/>
          <p:cNvSpPr>
            <a:spLocks noGrp="1"/>
          </p:cNvSpPr>
          <p:nvPr>
            <p:ph type="body" sz="quarter" idx="14" hasCustomPrompt="1"/>
          </p:nvPr>
        </p:nvSpPr>
        <p:spPr>
          <a:xfrm>
            <a:off x="2915618" y="4478746"/>
            <a:ext cx="576262" cy="360040"/>
          </a:xfrm>
          <a:noFill/>
        </p:spPr>
        <p:txBody>
          <a:bodyPr wrap="none" lIns="36000" tIns="36000" rIns="36000" bIns="36000" rtlCol="0" anchor="b" anchorCtr="0">
            <a:noAutofit/>
          </a:bodyPr>
          <a:lstStyle>
            <a:lvl1pPr marL="0" indent="0">
              <a:buNone/>
              <a:defRPr lang="en-US" sz="2100" dirty="0">
                <a:solidFill>
                  <a:srgbClr val="00D318"/>
                </a:solidFill>
                <a:latin typeface="Simplon BP" charset="0"/>
                <a:ea typeface="Simplon BP" charset="0"/>
                <a:cs typeface="Simplon BP" charset="0"/>
              </a:defRPr>
            </a:lvl1pPr>
          </a:lstStyle>
          <a:p>
            <a:pPr marL="0" lvl="0">
              <a:lnSpc>
                <a:spcPts val="1800"/>
              </a:lnSpc>
              <a:spcAft>
                <a:spcPts val="0"/>
              </a:spcAft>
            </a:pPr>
            <a:r>
              <a:rPr lang="pt-PT" dirty="0" smtClean="0"/>
              <a:t>##</a:t>
            </a:r>
            <a:endParaRPr lang="en-US" dirty="0"/>
          </a:p>
        </p:txBody>
      </p:sp>
    </p:spTree>
    <p:extLst>
      <p:ext uri="{BB962C8B-B14F-4D97-AF65-F5344CB8AC3E}">
        <p14:creationId xmlns:p14="http://schemas.microsoft.com/office/powerpoint/2010/main" val="2012804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I Titulo Corpo later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a:prstGeom prst="rect">
            <a:avLst/>
          </a:prstGeo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Content Placeholder 8"/>
          <p:cNvSpPr>
            <a:spLocks noGrp="1"/>
          </p:cNvSpPr>
          <p:nvPr>
            <p:ph sz="quarter" idx="14"/>
          </p:nvPr>
        </p:nvSpPr>
        <p:spPr>
          <a:xfrm>
            <a:off x="4787900" y="274638"/>
            <a:ext cx="3887787" cy="4602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549092934"/>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I Titulo Corpo Lateral Destaq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a:prstGeom prst="rect">
            <a:avLst/>
          </a:prstGeo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Text Placeholder 8"/>
          <p:cNvSpPr>
            <a:spLocks noGrp="1"/>
          </p:cNvSpPr>
          <p:nvPr>
            <p:ph type="body" sz="quarter" idx="12" hasCustomPrompt="1"/>
          </p:nvPr>
        </p:nvSpPr>
        <p:spPr>
          <a:xfrm>
            <a:off x="4787900" y="274638"/>
            <a:ext cx="3898900" cy="4602162"/>
          </a:xfrm>
        </p:spPr>
        <p:txBody>
          <a:bodyPr/>
          <a:lstStyle>
            <a:lvl1pPr marL="233363" indent="-233363">
              <a:buFont typeface="Arial" charset="0"/>
              <a:buChar char="•"/>
              <a:tabLst/>
              <a:defRPr sz="2100">
                <a:solidFill>
                  <a:schemeClr val="tx1"/>
                </a:solidFill>
              </a:defRPr>
            </a:lvl1pPr>
            <a:lvl2pPr>
              <a:defRPr sz="2100"/>
            </a:lvl2pPr>
            <a:lvl3pPr>
              <a:defRPr sz="2100"/>
            </a:lvl3pPr>
            <a:lvl4pPr>
              <a:defRPr sz="2100"/>
            </a:lvl4pPr>
            <a:lvl5pPr>
              <a:defRPr sz="2100"/>
            </a:lvl5pPr>
          </a:lstStyle>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amet</a:t>
            </a:r>
            <a:r>
              <a:rPr lang="pt-PT" dirty="0" smtClean="0"/>
              <a:t> </a:t>
            </a:r>
            <a:r>
              <a:rPr lang="pt-PT" dirty="0" err="1" smtClean="0"/>
              <a:t>ips</a:t>
            </a:r>
            <a:r>
              <a:rPr lang="pt-PT" dirty="0" smtClean="0"/>
              <a:t>;</a:t>
            </a:r>
          </a:p>
          <a:p>
            <a:pPr lvl="0"/>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r>
              <a:rPr lang="pt-PT" dirty="0" err="1" smtClean="0"/>
              <a:t>lorem</a:t>
            </a:r>
            <a:r>
              <a:rPr lang="pt-PT" dirty="0" smtClean="0"/>
              <a:t>;</a:t>
            </a:r>
          </a:p>
          <a:p>
            <a:pPr lvl="0"/>
            <a:r>
              <a:rPr lang="pt-PT" dirty="0" err="1" smtClean="0"/>
              <a:t>Lorem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lorem</a:t>
            </a:r>
            <a:r>
              <a:rPr lang="pt-PT" dirty="0" smtClean="0"/>
              <a:t>;</a:t>
            </a:r>
          </a:p>
          <a:p>
            <a:pPr lvl="0"/>
            <a:r>
              <a:rPr lang="pt-PT" dirty="0" err="1" smtClean="0"/>
              <a:t>Sit</a:t>
            </a:r>
            <a:r>
              <a:rPr lang="pt-PT" dirty="0" smtClean="0"/>
              <a:t> </a:t>
            </a:r>
            <a:r>
              <a:rPr lang="pt-PT" dirty="0" err="1" smtClean="0"/>
              <a:t>amet</a:t>
            </a:r>
            <a:r>
              <a:rPr lang="pt-PT" dirty="0" smtClean="0"/>
              <a:t>;</a:t>
            </a:r>
          </a:p>
          <a:p>
            <a:pPr lvl="0"/>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Amet</a:t>
            </a:r>
            <a:r>
              <a:rPr lang="pt-PT" dirty="0" smtClean="0"/>
              <a:t> </a:t>
            </a:r>
            <a:r>
              <a:rPr lang="pt-PT" dirty="0" err="1" smtClean="0"/>
              <a:t>sit</a:t>
            </a:r>
            <a:r>
              <a:rPr lang="pt-PT" dirty="0" smtClean="0"/>
              <a:t> </a:t>
            </a:r>
            <a:r>
              <a:rPr lang="pt-PT" dirty="0" err="1" smtClean="0"/>
              <a:t>lorem</a:t>
            </a:r>
            <a:r>
              <a:rPr lang="pt-PT" dirty="0" smtClean="0"/>
              <a:t> </a:t>
            </a:r>
            <a:r>
              <a:rPr lang="pt-PT" dirty="0" err="1" smtClean="0"/>
              <a:t>ipsum</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endParaRPr lang="pt-PT" dirty="0" smtClean="0"/>
          </a:p>
        </p:txBody>
      </p:sp>
      <p:sp>
        <p:nvSpPr>
          <p:cNvPr id="5" name="Footer Placeholder 4"/>
          <p:cNvSpPr>
            <a:spLocks noGrp="1"/>
          </p:cNvSpPr>
          <p:nvPr>
            <p:ph type="ftr" sz="quarter" idx="13"/>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4"/>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50254476"/>
      </p:ext>
    </p:extLst>
  </p:cSld>
  <p:clrMapOvr>
    <a:masterClrMapping/>
  </p:clrMapOvr>
  <p:extLst mod="1">
    <p:ext uri="{DCECCB84-F9BA-43D5-87BE-67443E8EF086}">
      <p15:sldGuideLst xmlns:p15="http://schemas.microsoft.com/office/powerpoint/2012/main">
        <p15:guide id="1" pos="2744">
          <p15:clr>
            <a:srgbClr val="FBAE40"/>
          </p15:clr>
        </p15:guide>
        <p15:guide id="2" pos="301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i Indi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84225"/>
          </a:xfrm>
          <a:prstGeom prst="rect">
            <a:avLst/>
          </a:prstGeom>
        </p:spPr>
        <p:txBody>
          <a:bodyPr/>
          <a:lstStyle>
            <a:lvl1pPr>
              <a:defRPr>
                <a:solidFill>
                  <a:srgbClr val="00CEFF"/>
                </a:solidFill>
              </a:defRPr>
            </a:lvl1pPr>
          </a:lstStyle>
          <a:p>
            <a:r>
              <a:rPr lang="pt-PT" smtClean="0"/>
              <a:t>Índice</a:t>
            </a:r>
            <a:endParaRPr lang="en-US" dirty="0"/>
          </a:p>
        </p:txBody>
      </p:sp>
      <p:sp>
        <p:nvSpPr>
          <p:cNvPr id="10" name="Title 22"/>
          <p:cNvSpPr txBox="1">
            <a:spLocks/>
          </p:cNvSpPr>
          <p:nvPr userDrawn="1"/>
        </p:nvSpPr>
        <p:spPr>
          <a:xfrm>
            <a:off x="4811667" y="274639"/>
            <a:ext cx="3864021" cy="464736"/>
          </a:xfrm>
          <a:prstGeom prst="rect">
            <a:avLst/>
          </a:prstGeom>
          <a:noFill/>
          <a:ln>
            <a:noFill/>
          </a:ln>
        </p:spPr>
        <p:txBody>
          <a:bodyPr lIns="0" tIns="0" rIns="0" bIns="0" anchor="b" anchorCtr="0"/>
          <a:lstStyle>
            <a:lvl1pPr algn="l" defTabSz="457200" rtl="0" eaLnBrk="1" latinLnBrk="0" hangingPunct="1">
              <a:lnSpc>
                <a:spcPts val="6800"/>
              </a:lnSpc>
              <a:spcBef>
                <a:spcPts val="3300"/>
              </a:spcBef>
              <a:buNone/>
              <a:defRPr sz="6600" b="0" i="1" kern="1200" baseline="0">
                <a:solidFill>
                  <a:schemeClr val="tx1"/>
                </a:solidFill>
                <a:latin typeface="Georgia"/>
                <a:ea typeface="+mj-ea"/>
                <a:cs typeface="Georgia"/>
              </a:defRPr>
            </a:lvl1pPr>
          </a:lstStyle>
          <a:p>
            <a:pPr>
              <a:lnSpc>
                <a:spcPts val="4200"/>
              </a:lnSpc>
              <a:spcBef>
                <a:spcPts val="0"/>
              </a:spcBef>
            </a:pPr>
            <a:r>
              <a:rPr lang="pt-BR" sz="2100" i="0" dirty="0" smtClean="0">
                <a:solidFill>
                  <a:srgbClr val="00CEFF"/>
                </a:solidFill>
                <a:latin typeface="Simplon BP Bold"/>
                <a:cs typeface="Simplon BP Bold"/>
              </a:rPr>
              <a:t>SUMÁRIO EXECUTIVO</a:t>
            </a:r>
            <a:endParaRPr lang="en-US" sz="2100" i="0" dirty="0">
              <a:solidFill>
                <a:srgbClr val="00CEFF"/>
              </a:solidFill>
              <a:latin typeface="Simplon BP Bold"/>
              <a:cs typeface="Simplon BP Bold"/>
            </a:endParaRPr>
          </a:p>
        </p:txBody>
      </p:sp>
      <p:sp>
        <p:nvSpPr>
          <p:cNvPr id="12" name="Text Placeholder 11"/>
          <p:cNvSpPr>
            <a:spLocks noGrp="1"/>
          </p:cNvSpPr>
          <p:nvPr>
            <p:ph type="body" sz="quarter" idx="12" hasCustomPrompt="1"/>
          </p:nvPr>
        </p:nvSpPr>
        <p:spPr>
          <a:xfrm>
            <a:off x="468313" y="1058863"/>
            <a:ext cx="3887787" cy="3180758"/>
          </a:xfrm>
        </p:spPr>
        <p:txBody>
          <a:bodyPr/>
          <a:lstStyle>
            <a:lvl1pPr marL="0" indent="0">
              <a:buNone/>
              <a:defRPr/>
            </a:lvl1pPr>
            <a:lvl2pPr marL="188912" indent="0">
              <a:buNone/>
              <a:defRPr/>
            </a:lvl2pPr>
            <a:lvl3pPr marL="365125" indent="0">
              <a:buNone/>
              <a:defRPr/>
            </a:lvl3pPr>
            <a:lvl4pPr marL="541337" indent="0">
              <a:buNone/>
              <a:defRPr/>
            </a:lvl4pPr>
            <a:lvl5pPr marL="717550" indent="0">
              <a:buNone/>
              <a:defRPr/>
            </a:lvl5pPr>
          </a:lstStyle>
          <a:p>
            <a:r>
              <a:rPr lang="en-US" sz="1400" dirty="0" err="1" smtClean="0">
                <a:solidFill>
                  <a:srgbClr val="4D4E50"/>
                </a:solidFill>
                <a:latin typeface="Simplon BP Regular"/>
                <a:cs typeface="Simplon BP Regular"/>
              </a:rPr>
              <a:t>Lorem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ipsum</a:t>
            </a:r>
            <a:r>
              <a:rPr lang="en-US" sz="1400" dirty="0" smtClean="0">
                <a:solidFill>
                  <a:srgbClr val="4D4E50"/>
                </a:solidFill>
                <a:latin typeface="Simplon BP Regular"/>
                <a:cs typeface="Simplon BP Regular"/>
              </a:rPr>
              <a:t> dolor sit </a:t>
            </a:r>
            <a:r>
              <a:rPr lang="en-US" sz="1400" dirty="0" err="1" smtClean="0">
                <a:solidFill>
                  <a:srgbClr val="4D4E50"/>
                </a:solidFill>
                <a:latin typeface="Simplon BP Regular"/>
                <a:cs typeface="Simplon BP Regular"/>
              </a:rPr>
              <a:t>amet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consectetuer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adipiscing</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elit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sed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nonummy</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nibh</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euismod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tincidunt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laoreet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dolore</a:t>
            </a:r>
            <a:r>
              <a:rPr lang="en-US" sz="1400" dirty="0" smtClean="0">
                <a:solidFill>
                  <a:srgbClr val="4D4E50"/>
                </a:solidFill>
                <a:latin typeface="Simplon BP Regular"/>
                <a:cs typeface="Simplon BP Regular"/>
              </a:rPr>
              <a:t> magna </a:t>
            </a:r>
            <a:r>
              <a:rPr lang="en-US" sz="1400" dirty="0" err="1" smtClean="0">
                <a:solidFill>
                  <a:srgbClr val="4D4E50"/>
                </a:solidFill>
                <a:latin typeface="Simplon BP Regular"/>
                <a:cs typeface="Simplon BP Regular"/>
              </a:rPr>
              <a:t>aliquam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erat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volutpat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wisi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enim</a:t>
            </a:r>
            <a:r>
              <a:rPr lang="en-US" sz="1400" dirty="0" smtClean="0">
                <a:solidFill>
                  <a:srgbClr val="4D4E50"/>
                </a:solidFill>
                <a:latin typeface="Simplon BP Regular"/>
                <a:cs typeface="Simplon BP Regular"/>
              </a:rPr>
              <a:t> ad minim </a:t>
            </a:r>
            <a:r>
              <a:rPr lang="en-US" sz="1400" dirty="0" err="1" smtClean="0">
                <a:solidFill>
                  <a:srgbClr val="4D4E50"/>
                </a:solidFill>
                <a:latin typeface="Simplon BP Regular"/>
                <a:cs typeface="Simplon BP Regular"/>
              </a:rPr>
              <a:t>veniam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quis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nostrud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exerci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tation</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ullamcorper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suscipit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lobortis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nisl</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aliquip</a:t>
            </a:r>
            <a:r>
              <a:rPr lang="en-US" sz="1400" dirty="0" smtClean="0">
                <a:solidFill>
                  <a:srgbClr val="4D4E50"/>
                </a:solidFill>
                <a:latin typeface="Simplon BP Regular"/>
                <a:cs typeface="Simplon BP Regular"/>
              </a:rPr>
              <a:t> ex </a:t>
            </a:r>
            <a:r>
              <a:rPr lang="en-US" sz="1400" dirty="0" err="1" smtClean="0">
                <a:solidFill>
                  <a:srgbClr val="4D4E50"/>
                </a:solidFill>
                <a:latin typeface="Simplon BP Regular"/>
                <a:cs typeface="Simplon BP Regular"/>
              </a:rPr>
              <a:t>ea</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commodo</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consequat</a:t>
            </a:r>
            <a:r>
              <a:rPr lang="en-US" sz="1400" dirty="0" smtClean="0">
                <a:solidFill>
                  <a:srgbClr val="4D4E50"/>
                </a:solidFill>
                <a:latin typeface="Simplon BP Regular"/>
                <a:cs typeface="Simplon BP Regular"/>
              </a:rPr>
              <a:t>. </a:t>
            </a:r>
            <a:endParaRPr lang="en-US" sz="1400" dirty="0">
              <a:solidFill>
                <a:srgbClr val="4D4E50"/>
              </a:solidFill>
              <a:latin typeface="Simplon BP Regular"/>
              <a:cs typeface="Simplon BP Regular"/>
            </a:endParaRPr>
          </a:p>
        </p:txBody>
      </p:sp>
      <p:sp>
        <p:nvSpPr>
          <p:cNvPr id="15" name="Text Placeholder 14"/>
          <p:cNvSpPr>
            <a:spLocks noGrp="1"/>
          </p:cNvSpPr>
          <p:nvPr>
            <p:ph type="body" sz="quarter" idx="13" hasCustomPrompt="1"/>
          </p:nvPr>
        </p:nvSpPr>
        <p:spPr>
          <a:xfrm>
            <a:off x="4811713" y="1058863"/>
            <a:ext cx="3863975" cy="3180758"/>
          </a:xfrm>
        </p:spPr>
        <p:txBody>
          <a:bodyPr/>
          <a:lstStyle>
            <a:lvl1pPr marL="0" indent="0">
              <a:buNone/>
              <a:defRPr sz="2100"/>
            </a:lvl1pPr>
            <a:lvl2pPr marL="188912" indent="0">
              <a:buNone/>
              <a:defRPr sz="2100"/>
            </a:lvl2pPr>
            <a:lvl3pPr marL="365125" indent="0">
              <a:buNone/>
              <a:defRPr sz="2100"/>
            </a:lvl3pPr>
            <a:lvl4pPr marL="541337" indent="0">
              <a:buNone/>
              <a:defRPr sz="2100"/>
            </a:lvl4pPr>
            <a:lvl5pPr marL="717550" indent="0">
              <a:buNone/>
              <a:defRPr sz="2100"/>
            </a:lvl5pPr>
          </a:lstStyle>
          <a:p>
            <a:pPr lvl="0"/>
            <a:r>
              <a:rPr lang="pt-PT" dirty="0" smtClean="0"/>
              <a:t>3. </a:t>
            </a:r>
            <a:r>
              <a:rPr lang="pt-PT" dirty="0" err="1" smtClean="0"/>
              <a:t>Impsum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5.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10. </a:t>
            </a:r>
            <a:r>
              <a:rPr lang="pt-PT" dirty="0" err="1" smtClean="0"/>
              <a:t>Lorem</a:t>
            </a:r>
            <a:r>
              <a:rPr lang="pt-PT" dirty="0" smtClean="0"/>
              <a:t> </a:t>
            </a:r>
            <a:r>
              <a:rPr lang="pt-PT" dirty="0" err="1" smtClean="0"/>
              <a:t>ipsum</a:t>
            </a:r>
            <a:endParaRPr lang="pt-PT" dirty="0" smtClean="0"/>
          </a:p>
          <a:p>
            <a:pPr lvl="0"/>
            <a:r>
              <a:rPr lang="pt-PT" dirty="0" smtClean="0"/>
              <a:t>15.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endParaRPr lang="en-US" dirty="0"/>
          </a:p>
        </p:txBody>
      </p:sp>
      <p:sp>
        <p:nvSpPr>
          <p:cNvPr id="8" name="Footer Placeholder 7"/>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9" name="Slide Number Placeholder 8"/>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14" name="TextBox 13"/>
          <p:cNvSpPr txBox="1"/>
          <p:nvPr userDrawn="1"/>
        </p:nvSpPr>
        <p:spPr>
          <a:xfrm>
            <a:off x="468312" y="4478746"/>
            <a:ext cx="2735536" cy="360040"/>
          </a:xfrm>
          <a:prstGeom prst="rect">
            <a:avLst/>
          </a:prstGeom>
          <a:noFill/>
        </p:spPr>
        <p:txBody>
          <a:bodyPr wrap="none" lIns="36000" tIns="36000" rIns="36000" bIns="36000" rtlCol="0" anchor="b" anchorCtr="0">
            <a:noAutofit/>
          </a:bodyPr>
          <a:lstStyle/>
          <a:p>
            <a:pPr>
              <a:lnSpc>
                <a:spcPts val="1800"/>
              </a:lnSpc>
              <a:spcBef>
                <a:spcPts val="0"/>
              </a:spcBef>
              <a:spcAft>
                <a:spcPts val="0"/>
              </a:spcAft>
            </a:pPr>
            <a:r>
              <a:rPr lang="pt-BR" sz="2100" dirty="0" smtClean="0">
                <a:solidFill>
                  <a:srgbClr val="00CEFF"/>
                </a:solidFill>
                <a:latin typeface="Simplon BP" charset="0"/>
                <a:ea typeface="Simplon BP" charset="0"/>
                <a:cs typeface="Simplon BP" charset="0"/>
              </a:rPr>
              <a:t>TOTAL DE SLIDES:</a:t>
            </a:r>
            <a:endParaRPr lang="en-US" sz="2100" dirty="0" smtClean="0">
              <a:solidFill>
                <a:srgbClr val="00CEFF"/>
              </a:solidFill>
              <a:latin typeface="Simplon BP" charset="0"/>
              <a:ea typeface="Simplon BP" charset="0"/>
              <a:cs typeface="Simplon BP" charset="0"/>
            </a:endParaRPr>
          </a:p>
        </p:txBody>
      </p:sp>
      <p:sp>
        <p:nvSpPr>
          <p:cNvPr id="16" name="Text Placeholder 16"/>
          <p:cNvSpPr>
            <a:spLocks noGrp="1"/>
          </p:cNvSpPr>
          <p:nvPr>
            <p:ph type="body" sz="quarter" idx="14" hasCustomPrompt="1"/>
          </p:nvPr>
        </p:nvSpPr>
        <p:spPr>
          <a:xfrm>
            <a:off x="2915618" y="4478746"/>
            <a:ext cx="576262" cy="360040"/>
          </a:xfrm>
          <a:noFill/>
        </p:spPr>
        <p:txBody>
          <a:bodyPr wrap="none" lIns="36000" tIns="36000" rIns="36000" bIns="36000" rtlCol="0" anchor="b" anchorCtr="0">
            <a:noAutofit/>
          </a:bodyPr>
          <a:lstStyle>
            <a:lvl1pPr marL="0" indent="0">
              <a:buNone/>
              <a:defRPr lang="en-US" sz="2100" dirty="0">
                <a:solidFill>
                  <a:srgbClr val="00CEFF"/>
                </a:solidFill>
                <a:latin typeface="Simplon BP" charset="0"/>
                <a:ea typeface="Simplon BP" charset="0"/>
                <a:cs typeface="Simplon BP" charset="0"/>
              </a:defRPr>
            </a:lvl1pPr>
          </a:lstStyle>
          <a:p>
            <a:pPr marL="0" lvl="0">
              <a:lnSpc>
                <a:spcPts val="1800"/>
              </a:lnSpc>
              <a:spcAft>
                <a:spcPts val="0"/>
              </a:spcAft>
            </a:pPr>
            <a:r>
              <a:rPr lang="pt-PT" dirty="0" smtClean="0"/>
              <a:t>##</a:t>
            </a:r>
            <a:endParaRPr lang="en-US" dirty="0"/>
          </a:p>
        </p:txBody>
      </p:sp>
    </p:spTree>
    <p:extLst>
      <p:ext uri="{BB962C8B-B14F-4D97-AF65-F5344CB8AC3E}">
        <p14:creationId xmlns:p14="http://schemas.microsoft.com/office/powerpoint/2010/main" val="641607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I Titulo Corpo later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a:prstGeom prst="rect">
            <a:avLst/>
          </a:prstGeo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Content Placeholder 8"/>
          <p:cNvSpPr>
            <a:spLocks noGrp="1"/>
          </p:cNvSpPr>
          <p:nvPr>
            <p:ph sz="quarter" idx="14"/>
          </p:nvPr>
        </p:nvSpPr>
        <p:spPr>
          <a:xfrm>
            <a:off x="4787900" y="274638"/>
            <a:ext cx="3887787" cy="4602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402644593"/>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604592245"/>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I Titulo Corpo Lateral Destaq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a:prstGeom prst="rect">
            <a:avLst/>
          </a:prstGeo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Text Placeholder 8"/>
          <p:cNvSpPr>
            <a:spLocks noGrp="1"/>
          </p:cNvSpPr>
          <p:nvPr>
            <p:ph type="body" sz="quarter" idx="12" hasCustomPrompt="1"/>
          </p:nvPr>
        </p:nvSpPr>
        <p:spPr>
          <a:xfrm>
            <a:off x="4787900" y="274638"/>
            <a:ext cx="3898900" cy="4602162"/>
          </a:xfrm>
        </p:spPr>
        <p:txBody>
          <a:bodyPr/>
          <a:lstStyle>
            <a:lvl1pPr marL="233363" indent="-233363">
              <a:buFont typeface="Arial" charset="0"/>
              <a:buChar char="•"/>
              <a:tabLst/>
              <a:defRPr sz="2100">
                <a:solidFill>
                  <a:schemeClr val="tx1"/>
                </a:solidFill>
              </a:defRPr>
            </a:lvl1pPr>
            <a:lvl2pPr>
              <a:defRPr sz="2100"/>
            </a:lvl2pPr>
            <a:lvl3pPr>
              <a:defRPr sz="2100"/>
            </a:lvl3pPr>
            <a:lvl4pPr>
              <a:defRPr sz="2100"/>
            </a:lvl4pPr>
            <a:lvl5pPr>
              <a:defRPr sz="2100"/>
            </a:lvl5pPr>
          </a:lstStyle>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amet</a:t>
            </a:r>
            <a:r>
              <a:rPr lang="pt-PT" dirty="0" smtClean="0"/>
              <a:t> </a:t>
            </a:r>
            <a:r>
              <a:rPr lang="pt-PT" dirty="0" err="1" smtClean="0"/>
              <a:t>ips</a:t>
            </a:r>
            <a:r>
              <a:rPr lang="pt-PT" dirty="0" smtClean="0"/>
              <a:t>;</a:t>
            </a:r>
          </a:p>
          <a:p>
            <a:pPr lvl="0"/>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r>
              <a:rPr lang="pt-PT" dirty="0" err="1" smtClean="0"/>
              <a:t>lorem</a:t>
            </a:r>
            <a:r>
              <a:rPr lang="pt-PT" dirty="0" smtClean="0"/>
              <a:t>;</a:t>
            </a:r>
          </a:p>
          <a:p>
            <a:pPr lvl="0"/>
            <a:r>
              <a:rPr lang="pt-PT" dirty="0" err="1" smtClean="0"/>
              <a:t>Lorem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lorem</a:t>
            </a:r>
            <a:r>
              <a:rPr lang="pt-PT" dirty="0" smtClean="0"/>
              <a:t>;</a:t>
            </a:r>
          </a:p>
          <a:p>
            <a:pPr lvl="0"/>
            <a:r>
              <a:rPr lang="pt-PT" dirty="0" err="1" smtClean="0"/>
              <a:t>Sit</a:t>
            </a:r>
            <a:r>
              <a:rPr lang="pt-PT" dirty="0" smtClean="0"/>
              <a:t> </a:t>
            </a:r>
            <a:r>
              <a:rPr lang="pt-PT" dirty="0" err="1" smtClean="0"/>
              <a:t>amet</a:t>
            </a:r>
            <a:r>
              <a:rPr lang="pt-PT" dirty="0" smtClean="0"/>
              <a:t>;</a:t>
            </a:r>
          </a:p>
          <a:p>
            <a:pPr lvl="0"/>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Amet</a:t>
            </a:r>
            <a:r>
              <a:rPr lang="pt-PT" dirty="0" smtClean="0"/>
              <a:t> </a:t>
            </a:r>
            <a:r>
              <a:rPr lang="pt-PT" dirty="0" err="1" smtClean="0"/>
              <a:t>sit</a:t>
            </a:r>
            <a:r>
              <a:rPr lang="pt-PT" dirty="0" smtClean="0"/>
              <a:t> </a:t>
            </a:r>
            <a:r>
              <a:rPr lang="pt-PT" dirty="0" err="1" smtClean="0"/>
              <a:t>lorem</a:t>
            </a:r>
            <a:r>
              <a:rPr lang="pt-PT" dirty="0" smtClean="0"/>
              <a:t> </a:t>
            </a:r>
            <a:r>
              <a:rPr lang="pt-PT" dirty="0" err="1" smtClean="0"/>
              <a:t>ipsum</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endParaRPr lang="pt-PT" dirty="0" smtClean="0"/>
          </a:p>
        </p:txBody>
      </p:sp>
      <p:sp>
        <p:nvSpPr>
          <p:cNvPr id="5" name="Footer Placeholder 4"/>
          <p:cNvSpPr>
            <a:spLocks noGrp="1"/>
          </p:cNvSpPr>
          <p:nvPr>
            <p:ph type="ftr" sz="quarter" idx="13"/>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4"/>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674721408"/>
      </p:ext>
    </p:extLst>
  </p:cSld>
  <p:clrMapOvr>
    <a:masterClrMapping/>
  </p:clrMapOvr>
  <p:extLst mod="1">
    <p:ext uri="{DCECCB84-F9BA-43D5-87BE-67443E8EF086}">
      <p15:sldGuideLst xmlns:p15="http://schemas.microsoft.com/office/powerpoint/2012/main">
        <p15:guide id="1" pos="2744">
          <p15:clr>
            <a:srgbClr val="FBAE40"/>
          </p15:clr>
        </p15:guide>
        <p15:guide id="2" pos="30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1"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458326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se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24043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5896539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985801941"/>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as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2797821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se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769537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5171380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209693257"/>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s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937723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1359360458"/>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se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4715738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3030247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941006253"/>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1" name="Text Placeholder 10"/>
          <p:cNvSpPr>
            <a:spLocks noGrp="1"/>
          </p:cNvSpPr>
          <p:nvPr>
            <p:ph type="body" sz="quarter" idx="13" hasCustomPrompt="1"/>
          </p:nvPr>
        </p:nvSpPr>
        <p:spPr>
          <a:xfrm>
            <a:off x="468313" y="1058864"/>
            <a:ext cx="8207375" cy="360362"/>
          </a:xfrm>
        </p:spPr>
        <p:txBody>
          <a:bodyPr/>
          <a:lstStyle>
            <a:lvl1pPr marL="0" indent="0">
              <a:buNone/>
              <a:defRPr sz="2100">
                <a:solidFill>
                  <a:schemeClr val="accent3"/>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smtClean="0">
                <a:solidFill>
                  <a:srgbClr val="4D4E50"/>
                </a:solidFill>
                <a:latin typeface="Simplon BP Regular"/>
                <a:cs typeface="Simplon BP Regular"/>
              </a:rPr>
              <a:t>LOREM IPSUM DOLOR SIT AMET LOREM</a:t>
            </a:r>
            <a:endParaRPr lang="en-US" sz="2100" dirty="0">
              <a:solidFill>
                <a:srgbClr val="4D4E50"/>
              </a:solidFill>
              <a:latin typeface="Simplon BP Regular"/>
              <a:cs typeface="Simplon BP Regular"/>
            </a:endParaRPr>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7"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accent3"/>
                </a:solidFill>
                <a:latin typeface="Simplon BP Regular"/>
                <a:cs typeface="Simplon BP Regular"/>
              </a:defRPr>
            </a:lvl1pPr>
          </a:lstStyle>
          <a:p>
            <a:r>
              <a:rPr lang="pt-BR" smtClean="0">
                <a:solidFill>
                  <a:srgbClr val="4D4E50"/>
                </a:solidFill>
              </a:rPr>
              <a:t>MATERIAL CONFIDENCIAL  |  SLIDE Nº</a:t>
            </a:r>
            <a:endParaRPr lang="pt-BR" dirty="0">
              <a:solidFill>
                <a:srgbClr val="4D4E50"/>
              </a:solidFill>
            </a:endParaRPr>
          </a:p>
        </p:txBody>
      </p:sp>
      <p:sp>
        <p:nvSpPr>
          <p:cNvPr id="8"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accent3"/>
                </a:solidFill>
                <a:latin typeface="Simplon BP Regular"/>
                <a:cs typeface="Simplon BP Regular"/>
              </a:defRPr>
            </a:lvl1pPr>
          </a:lstStyle>
          <a:p>
            <a:fld id="{74850952-3374-434C-8FC6-DE28F8CD25B0}" type="slidenum">
              <a:rPr lang="pt-BR" smtClean="0">
                <a:solidFill>
                  <a:srgbClr val="4D4E50"/>
                </a:solidFill>
              </a:rPr>
              <a:pPr/>
              <a:t>‹nº›</a:t>
            </a:fld>
            <a:endParaRPr lang="pt-BR" dirty="0">
              <a:solidFill>
                <a:srgbClr val="4D4E50"/>
              </a:solidFill>
            </a:endParaRPr>
          </a:p>
        </p:txBody>
      </p:sp>
    </p:spTree>
    <p:extLst>
      <p:ext uri="{BB962C8B-B14F-4D97-AF65-F5344CB8AC3E}">
        <p14:creationId xmlns:p14="http://schemas.microsoft.com/office/powerpoint/2010/main" val="22810806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7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6D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1694541662"/>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s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7535999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se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2121248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802711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206517333"/>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31988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729855432"/>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1988161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6514390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3252373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7199038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torytelling: 2">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698521907"/>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5466688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5460942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4414429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65284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560316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CEFF"/>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3108211858"/>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torytelling: 2">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087536196"/>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6726975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6523712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4616181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6395872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630900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torytelling: 2">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877140416"/>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5577349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2004028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97883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A288C"/>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3581768373"/>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144444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0044624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torytelling: 2">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727814481"/>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6D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2658992406"/>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02BFF"/>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2588813215"/>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i Indi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pt-PT" dirty="0" smtClean="0"/>
              <a:t>Índice</a:t>
            </a:r>
            <a:endParaRPr lang="en-US" dirty="0"/>
          </a:p>
        </p:txBody>
      </p:sp>
      <p:sp>
        <p:nvSpPr>
          <p:cNvPr id="10" name="Title 22"/>
          <p:cNvSpPr txBox="1">
            <a:spLocks/>
          </p:cNvSpPr>
          <p:nvPr userDrawn="1"/>
        </p:nvSpPr>
        <p:spPr>
          <a:xfrm>
            <a:off x="4811667" y="274639"/>
            <a:ext cx="3864021" cy="464736"/>
          </a:xfrm>
          <a:prstGeom prst="rect">
            <a:avLst/>
          </a:prstGeom>
          <a:noFill/>
          <a:ln>
            <a:noFill/>
          </a:ln>
        </p:spPr>
        <p:txBody>
          <a:bodyPr lIns="0" tIns="0" rIns="0" bIns="0" anchor="b" anchorCtr="0"/>
          <a:lstStyle>
            <a:lvl1pPr algn="l" defTabSz="457200" rtl="0" eaLnBrk="1" latinLnBrk="0" hangingPunct="1">
              <a:lnSpc>
                <a:spcPts val="6800"/>
              </a:lnSpc>
              <a:spcBef>
                <a:spcPts val="3300"/>
              </a:spcBef>
              <a:buNone/>
              <a:defRPr sz="6600" b="0" i="1" kern="1200" baseline="0">
                <a:solidFill>
                  <a:schemeClr val="tx1"/>
                </a:solidFill>
                <a:latin typeface="Georgia"/>
                <a:ea typeface="+mj-ea"/>
                <a:cs typeface="Georgia"/>
              </a:defRPr>
            </a:lvl1pPr>
          </a:lstStyle>
          <a:p>
            <a:pPr>
              <a:lnSpc>
                <a:spcPts val="4200"/>
              </a:lnSpc>
              <a:spcBef>
                <a:spcPts val="0"/>
              </a:spcBef>
            </a:pPr>
            <a:r>
              <a:rPr lang="pt-BR" sz="2100" i="0" dirty="0" smtClean="0">
                <a:solidFill>
                  <a:schemeClr val="accent1"/>
                </a:solidFill>
                <a:latin typeface="Simplon BP Bold"/>
                <a:cs typeface="Simplon BP Bold"/>
              </a:rPr>
              <a:t>SUMÁRIO EXECUTIVO</a:t>
            </a:r>
            <a:endParaRPr lang="en-US" sz="2100" i="0" dirty="0">
              <a:solidFill>
                <a:schemeClr val="accent1"/>
              </a:solidFill>
              <a:latin typeface="Simplon BP Bold"/>
              <a:cs typeface="Simplon BP Bold"/>
            </a:endParaRPr>
          </a:p>
        </p:txBody>
      </p:sp>
      <p:sp>
        <p:nvSpPr>
          <p:cNvPr id="12" name="Text Placeholder 11"/>
          <p:cNvSpPr>
            <a:spLocks noGrp="1"/>
          </p:cNvSpPr>
          <p:nvPr>
            <p:ph type="body" sz="quarter" idx="12" hasCustomPrompt="1"/>
          </p:nvPr>
        </p:nvSpPr>
        <p:spPr>
          <a:xfrm>
            <a:off x="468313" y="1058863"/>
            <a:ext cx="3887787" cy="3180758"/>
          </a:xfrm>
        </p:spPr>
        <p:txBody>
          <a:bodyPr/>
          <a:lstStyle>
            <a:lvl1pPr marL="0" indent="0">
              <a:buNone/>
              <a:defRPr/>
            </a:lvl1pPr>
            <a:lvl2pPr marL="188912" indent="0">
              <a:buNone/>
              <a:defRPr/>
            </a:lvl2pPr>
            <a:lvl3pPr marL="365125" indent="0">
              <a:buNone/>
              <a:defRPr/>
            </a:lvl3pPr>
            <a:lvl4pPr marL="541337" indent="0">
              <a:buNone/>
              <a:defRPr/>
            </a:lvl4pPr>
            <a:lvl5pPr marL="717550" indent="0">
              <a:buNone/>
              <a:defRPr/>
            </a:lvl5pPr>
          </a:lstStyle>
          <a:p>
            <a:r>
              <a:rPr lang="en-US" sz="1400" dirty="0" err="1" smtClean="0">
                <a:solidFill>
                  <a:srgbClr val="4D4E50"/>
                </a:solidFill>
                <a:latin typeface="Simplon BP Regular"/>
                <a:cs typeface="Simplon BP Regular"/>
              </a:rPr>
              <a:t>Lorem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ipsum</a:t>
            </a:r>
            <a:r>
              <a:rPr lang="en-US" sz="1400" dirty="0" smtClean="0">
                <a:solidFill>
                  <a:srgbClr val="4D4E50"/>
                </a:solidFill>
                <a:latin typeface="Simplon BP Regular"/>
                <a:cs typeface="Simplon BP Regular"/>
              </a:rPr>
              <a:t> dolor sit </a:t>
            </a:r>
            <a:r>
              <a:rPr lang="en-US" sz="1400" dirty="0" err="1" smtClean="0">
                <a:solidFill>
                  <a:srgbClr val="4D4E50"/>
                </a:solidFill>
                <a:latin typeface="Simplon BP Regular"/>
                <a:cs typeface="Simplon BP Regular"/>
              </a:rPr>
              <a:t>amet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consectetuer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adipiscing</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elit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sed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nonummy</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nibh</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euismod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tincidunt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laoreet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dolore</a:t>
            </a:r>
            <a:r>
              <a:rPr lang="en-US" sz="1400" dirty="0" smtClean="0">
                <a:solidFill>
                  <a:srgbClr val="4D4E50"/>
                </a:solidFill>
                <a:latin typeface="Simplon BP Regular"/>
                <a:cs typeface="Simplon BP Regular"/>
              </a:rPr>
              <a:t> magna </a:t>
            </a:r>
            <a:r>
              <a:rPr lang="en-US" sz="1400" dirty="0" err="1" smtClean="0">
                <a:solidFill>
                  <a:srgbClr val="4D4E50"/>
                </a:solidFill>
                <a:latin typeface="Simplon BP Regular"/>
                <a:cs typeface="Simplon BP Regular"/>
              </a:rPr>
              <a:t>aliquam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erat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volutpat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wisi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enim</a:t>
            </a:r>
            <a:r>
              <a:rPr lang="en-US" sz="1400" dirty="0" smtClean="0">
                <a:solidFill>
                  <a:srgbClr val="4D4E50"/>
                </a:solidFill>
                <a:latin typeface="Simplon BP Regular"/>
                <a:cs typeface="Simplon BP Regular"/>
              </a:rPr>
              <a:t> ad minim </a:t>
            </a:r>
            <a:r>
              <a:rPr lang="en-US" sz="1400" dirty="0" err="1" smtClean="0">
                <a:solidFill>
                  <a:srgbClr val="4D4E50"/>
                </a:solidFill>
                <a:latin typeface="Simplon BP Regular"/>
                <a:cs typeface="Simplon BP Regular"/>
              </a:rPr>
              <a:t>veniam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quis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nostrud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exerci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tation</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ullamcorper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suscipit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lobortis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nisl</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aliquip</a:t>
            </a:r>
            <a:r>
              <a:rPr lang="en-US" sz="1400" dirty="0" smtClean="0">
                <a:solidFill>
                  <a:srgbClr val="4D4E50"/>
                </a:solidFill>
                <a:latin typeface="Simplon BP Regular"/>
                <a:cs typeface="Simplon BP Regular"/>
              </a:rPr>
              <a:t> ex </a:t>
            </a:r>
            <a:r>
              <a:rPr lang="en-US" sz="1400" dirty="0" err="1" smtClean="0">
                <a:solidFill>
                  <a:srgbClr val="4D4E50"/>
                </a:solidFill>
                <a:latin typeface="Simplon BP Regular"/>
                <a:cs typeface="Simplon BP Regular"/>
              </a:rPr>
              <a:t>ea</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commodo</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consequat</a:t>
            </a:r>
            <a:r>
              <a:rPr lang="en-US" sz="1400" dirty="0" smtClean="0">
                <a:solidFill>
                  <a:srgbClr val="4D4E50"/>
                </a:solidFill>
                <a:latin typeface="Simplon BP Regular"/>
                <a:cs typeface="Simplon BP Regular"/>
              </a:rPr>
              <a:t>. </a:t>
            </a:r>
            <a:endParaRPr lang="en-US" sz="1400" dirty="0">
              <a:solidFill>
                <a:srgbClr val="4D4E50"/>
              </a:solidFill>
              <a:latin typeface="Simplon BP Regular"/>
              <a:cs typeface="Simplon BP Regular"/>
            </a:endParaRPr>
          </a:p>
        </p:txBody>
      </p:sp>
      <p:sp>
        <p:nvSpPr>
          <p:cNvPr id="15" name="Text Placeholder 14"/>
          <p:cNvSpPr>
            <a:spLocks noGrp="1"/>
          </p:cNvSpPr>
          <p:nvPr>
            <p:ph type="body" sz="quarter" idx="13" hasCustomPrompt="1"/>
          </p:nvPr>
        </p:nvSpPr>
        <p:spPr>
          <a:xfrm>
            <a:off x="4811713" y="1058863"/>
            <a:ext cx="3863975" cy="3180758"/>
          </a:xfrm>
        </p:spPr>
        <p:txBody>
          <a:bodyPr/>
          <a:lstStyle>
            <a:lvl1pPr marL="0" indent="0">
              <a:buNone/>
              <a:defRPr sz="2100"/>
            </a:lvl1pPr>
            <a:lvl2pPr marL="188912" indent="0">
              <a:buNone/>
              <a:defRPr sz="2100"/>
            </a:lvl2pPr>
            <a:lvl3pPr marL="365125" indent="0">
              <a:buNone/>
              <a:defRPr sz="2100"/>
            </a:lvl3pPr>
            <a:lvl4pPr marL="541337" indent="0">
              <a:buNone/>
              <a:defRPr sz="2100"/>
            </a:lvl4pPr>
            <a:lvl5pPr marL="717550" indent="0">
              <a:buNone/>
              <a:defRPr sz="2100"/>
            </a:lvl5pPr>
          </a:lstStyle>
          <a:p>
            <a:pPr lvl="0"/>
            <a:r>
              <a:rPr lang="pt-PT" dirty="0" smtClean="0"/>
              <a:t>3. </a:t>
            </a:r>
            <a:r>
              <a:rPr lang="pt-PT" dirty="0" err="1" smtClean="0"/>
              <a:t>Impsum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5.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10. </a:t>
            </a:r>
            <a:r>
              <a:rPr lang="pt-PT" dirty="0" err="1" smtClean="0"/>
              <a:t>Lorem</a:t>
            </a:r>
            <a:r>
              <a:rPr lang="pt-PT" dirty="0" smtClean="0"/>
              <a:t> </a:t>
            </a:r>
            <a:r>
              <a:rPr lang="pt-PT" dirty="0" err="1" smtClean="0"/>
              <a:t>ipsum</a:t>
            </a:r>
            <a:endParaRPr lang="pt-PT" dirty="0" smtClean="0"/>
          </a:p>
          <a:p>
            <a:pPr lvl="0"/>
            <a:r>
              <a:rPr lang="pt-PT" dirty="0" smtClean="0"/>
              <a:t>15.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endParaRPr lang="en-US" dirty="0"/>
          </a:p>
        </p:txBody>
      </p:sp>
      <p:sp>
        <p:nvSpPr>
          <p:cNvPr id="8" name="Footer Placeholder 7"/>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9" name="Slide Number Placeholder 8"/>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11" name="TextBox 10"/>
          <p:cNvSpPr txBox="1"/>
          <p:nvPr userDrawn="1"/>
        </p:nvSpPr>
        <p:spPr>
          <a:xfrm>
            <a:off x="468312" y="4478746"/>
            <a:ext cx="2735536" cy="360040"/>
          </a:xfrm>
          <a:prstGeom prst="rect">
            <a:avLst/>
          </a:prstGeom>
          <a:noFill/>
        </p:spPr>
        <p:txBody>
          <a:bodyPr wrap="none" lIns="36000" tIns="36000" rIns="36000" bIns="36000" rtlCol="0" anchor="ctr" anchorCtr="0">
            <a:noAutofit/>
          </a:bodyPr>
          <a:lstStyle/>
          <a:p>
            <a:pPr>
              <a:lnSpc>
                <a:spcPts val="1800"/>
              </a:lnSpc>
              <a:spcBef>
                <a:spcPts val="0"/>
              </a:spcBef>
              <a:spcAft>
                <a:spcPts val="0"/>
              </a:spcAft>
            </a:pPr>
            <a:r>
              <a:rPr lang="pt-BR" sz="2100" dirty="0" smtClean="0">
                <a:solidFill>
                  <a:schemeClr val="accent1"/>
                </a:solidFill>
                <a:latin typeface="Simplon BP" charset="0"/>
                <a:ea typeface="Simplon BP" charset="0"/>
                <a:cs typeface="Simplon BP" charset="0"/>
              </a:rPr>
              <a:t>TOTAL DE SLIDES:</a:t>
            </a:r>
            <a:endParaRPr lang="en-US" sz="2100" dirty="0" smtClean="0">
              <a:solidFill>
                <a:schemeClr val="accent1"/>
              </a:solidFill>
              <a:latin typeface="Simplon BP" charset="0"/>
              <a:ea typeface="Simplon BP" charset="0"/>
              <a:cs typeface="Simplon BP" charset="0"/>
            </a:endParaRPr>
          </a:p>
        </p:txBody>
      </p:sp>
      <p:sp>
        <p:nvSpPr>
          <p:cNvPr id="13" name="Text Placeholder 16"/>
          <p:cNvSpPr>
            <a:spLocks noGrp="1"/>
          </p:cNvSpPr>
          <p:nvPr>
            <p:ph type="body" sz="quarter" idx="14" hasCustomPrompt="1"/>
          </p:nvPr>
        </p:nvSpPr>
        <p:spPr>
          <a:xfrm>
            <a:off x="2915618" y="4478746"/>
            <a:ext cx="576262" cy="360040"/>
          </a:xfrm>
          <a:noFill/>
        </p:spPr>
        <p:txBody>
          <a:bodyPr wrap="none" lIns="36000" tIns="36000" rIns="36000" bIns="36000" rtlCol="0" anchor="ctr" anchorCtr="0">
            <a:noAutofit/>
          </a:bodyPr>
          <a:lstStyle>
            <a:lvl1pPr marL="0" indent="0">
              <a:buNone/>
              <a:defRPr lang="en-US" sz="2100" dirty="0">
                <a:solidFill>
                  <a:schemeClr val="accent1"/>
                </a:solidFill>
                <a:latin typeface="Simplon BP" charset="0"/>
                <a:ea typeface="Simplon BP" charset="0"/>
                <a:cs typeface="Simplon BP" charset="0"/>
              </a:defRPr>
            </a:lvl1pPr>
          </a:lstStyle>
          <a:p>
            <a:pPr marL="0" lvl="0">
              <a:lnSpc>
                <a:spcPts val="1800"/>
              </a:lnSpc>
              <a:spcAft>
                <a:spcPts val="0"/>
              </a:spcAft>
            </a:pPr>
            <a:r>
              <a:rPr lang="pt-PT" dirty="0" smtClean="0"/>
              <a:t>##</a:t>
            </a:r>
            <a:endParaRPr lang="en-US" dirty="0"/>
          </a:p>
        </p:txBody>
      </p:sp>
    </p:spTree>
    <p:extLst>
      <p:ext uri="{BB962C8B-B14F-4D97-AF65-F5344CB8AC3E}">
        <p14:creationId xmlns:p14="http://schemas.microsoft.com/office/powerpoint/2010/main" val="601697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theme" Target="../theme/theme1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theme" Target="../theme/theme1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53.xml"/><Relationship Id="rId7" Type="http://schemas.openxmlformats.org/officeDocument/2006/relationships/theme" Target="../theme/theme1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theme" Target="../theme/theme1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5" Type="http://schemas.openxmlformats.org/officeDocument/2006/relationships/theme" Target="../theme/theme7.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theme" Target="../theme/theme8.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5" Type="http://schemas.openxmlformats.org/officeDocument/2006/relationships/theme" Target="../theme/theme9.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468313" y="274638"/>
            <a:ext cx="5615855" cy="784225"/>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3" name="TextBox 12"/>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14" name="TextBox 13"/>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15" name="TextBox 14"/>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16"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17" name="Freeform 16"/>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18"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19"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29" name="Freeform 28"/>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30"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31"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26"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27"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28"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45"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46"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7"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8"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9"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0"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1"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2"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3"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4" name="TextBox 39"/>
          <p:cNvSpPr txBox="1"/>
          <p:nvPr userDrawn="1"/>
        </p:nvSpPr>
        <p:spPr>
          <a:xfrm>
            <a:off x="9143999" y="4299942"/>
            <a:ext cx="46203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32"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3"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4"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5"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6" name="Freeform 5"/>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7"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8"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9"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0"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1"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2"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3"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5"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39584578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rgbClr val="A037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894550310"/>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751" r:id="rId3"/>
    <p:sldLayoutId id="2147483752" r:id="rId4"/>
    <p:sldLayoutId id="2147483753" r:id="rId5"/>
    <p:sldLayoutId id="2147483754" r:id="rId6"/>
  </p:sldLayoutIdLst>
  <p:hf hdr="0" dt="0"/>
  <p:txStyles>
    <p:titleStyle>
      <a:lvl1pPr algn="l" defTabSz="457200" rtl="0" eaLnBrk="1" latinLnBrk="0" hangingPunct="1">
        <a:lnSpc>
          <a:spcPct val="100000"/>
        </a:lnSpc>
        <a:spcBef>
          <a:spcPct val="0"/>
        </a:spcBef>
        <a:spcAft>
          <a:spcPts val="0"/>
        </a:spcAft>
        <a:buNone/>
        <a:defRPr lang="pt-BR" sz="2100" b="0" i="0" kern="1200" noProof="0">
          <a:solidFill>
            <a:srgbClr val="A037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704680860"/>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789" r:id="rId3"/>
    <p:sldLayoutId id="2147483790" r:id="rId4"/>
    <p:sldLayoutId id="2147483791" r:id="rId5"/>
    <p:sldLayoutId id="2147483792" r:id="rId6"/>
  </p:sldLayoutIdLst>
  <p:hf hdr="0" dt="0"/>
  <p:txStyles>
    <p:titleStyle>
      <a:lvl1pPr algn="l" defTabSz="457200" rtl="0" eaLnBrk="1" latinLnBrk="0" hangingPunct="1">
        <a:lnSpc>
          <a:spcPct val="100000"/>
        </a:lnSpc>
        <a:spcBef>
          <a:spcPct val="0"/>
        </a:spcBef>
        <a:spcAft>
          <a:spcPts val="0"/>
        </a:spcAft>
        <a:buNone/>
        <a:defRPr lang="pt-BR" sz="2100" b="0" i="0" kern="1200" noProof="0">
          <a:solidFill>
            <a:srgbClr val="FF7900"/>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557360586"/>
      </p:ext>
    </p:extLst>
  </p:cSld>
  <p:clrMap bg1="lt1" tx1="dk1" bg2="lt2" tx2="dk2" accent1="accent1" accent2="accent2" accent3="accent3" accent4="accent4" accent5="accent5" accent6="accent6" hlink="hlink" folHlink="folHlink"/>
  <p:sldLayoutIdLst>
    <p:sldLayoutId id="2147483822" r:id="rId1"/>
    <p:sldLayoutId id="2147483825" r:id="rId2"/>
    <p:sldLayoutId id="2147483772" r:id="rId3"/>
    <p:sldLayoutId id="2147483773" r:id="rId4"/>
    <p:sldLayoutId id="2147483774" r:id="rId5"/>
    <p:sldLayoutId id="2147483775" r:id="rId6"/>
  </p:sldLayoutIdLst>
  <p:hf hdr="0" dt="0"/>
  <p:txStyles>
    <p:titleStyle>
      <a:lvl1pPr algn="l" defTabSz="457200" rtl="0" eaLnBrk="1" latinLnBrk="0" hangingPunct="1">
        <a:lnSpc>
          <a:spcPct val="100000"/>
        </a:lnSpc>
        <a:spcBef>
          <a:spcPct val="0"/>
        </a:spcBef>
        <a:spcAft>
          <a:spcPts val="0"/>
        </a:spcAft>
        <a:buNone/>
        <a:defRPr lang="pt-BR" sz="2100" b="0" i="0" kern="1200" noProof="0">
          <a:solidFill>
            <a:srgbClr val="00D318"/>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71240598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767" r:id="rId3"/>
    <p:sldLayoutId id="2147483768" r:id="rId4"/>
    <p:sldLayoutId id="2147483769" r:id="rId5"/>
    <p:sldLayoutId id="2147483770" r:id="rId6"/>
  </p:sldLayoutIdLst>
  <p:hf hdr="0" dt="0"/>
  <p:txStyles>
    <p:titleStyle>
      <a:lvl1pPr algn="l" defTabSz="457200" rtl="0" eaLnBrk="1" latinLnBrk="0" hangingPunct="1">
        <a:lnSpc>
          <a:spcPct val="100000"/>
        </a:lnSpc>
        <a:spcBef>
          <a:spcPct val="0"/>
        </a:spcBef>
        <a:spcAft>
          <a:spcPts val="0"/>
        </a:spcAft>
        <a:buNone/>
        <a:defRPr lang="pt-BR" sz="2100" b="0" i="0" kern="1200" noProof="0">
          <a:solidFill>
            <a:srgbClr val="00CE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en-US" smtClean="0"/>
              <a:t>Click to edit Master text styles</a:t>
            </a:r>
          </a:p>
          <a:p>
            <a:pPr lvl="1" fontAlgn="base">
              <a:lnSpc>
                <a:spcPts val="1400"/>
              </a:lnSpc>
              <a:spcBef>
                <a:spcPct val="0"/>
              </a:spcBef>
              <a:spcAft>
                <a:spcPct val="0"/>
              </a:spcAft>
            </a:pPr>
            <a:r>
              <a:rPr lang="en-US" smtClean="0"/>
              <a:t>Second level</a:t>
            </a:r>
          </a:p>
          <a:p>
            <a:pPr lvl="2" fontAlgn="base">
              <a:lnSpc>
                <a:spcPts val="1400"/>
              </a:lnSpc>
              <a:spcBef>
                <a:spcPct val="0"/>
              </a:spcBef>
              <a:spcAft>
                <a:spcPct val="0"/>
              </a:spcAft>
            </a:pPr>
            <a:r>
              <a:rPr lang="en-US" smtClean="0"/>
              <a:t>Third level</a:t>
            </a:r>
          </a:p>
          <a:p>
            <a:pPr lvl="3" fontAlgn="base">
              <a:lnSpc>
                <a:spcPts val="1400"/>
              </a:lnSpc>
              <a:spcBef>
                <a:spcPct val="0"/>
              </a:spcBef>
              <a:spcAft>
                <a:spcPct val="0"/>
              </a:spcAft>
            </a:pPr>
            <a:r>
              <a:rPr lang="en-US" smtClean="0"/>
              <a:t>Fourth level</a:t>
            </a:r>
          </a:p>
          <a:p>
            <a:pPr lvl="4" fontAlgn="base">
              <a:lnSpc>
                <a:spcPts val="1400"/>
              </a:lnSpc>
              <a:spcBef>
                <a:spcPct val="0"/>
              </a:spcBef>
              <a:spcAft>
                <a:spcPct val="0"/>
              </a:spcAft>
            </a:pPr>
            <a:r>
              <a:rPr lang="en-US" smtClean="0"/>
              <a:t>Fifth level</a:t>
            </a:r>
            <a:endParaRPr lang="pt-BR" dirty="0"/>
          </a:p>
        </p:txBody>
      </p:sp>
      <p:sp>
        <p:nvSpPr>
          <p:cNvPr id="4" name="Title Placeholder 3"/>
          <p:cNvSpPr>
            <a:spLocks noGrp="1"/>
          </p:cNvSpPr>
          <p:nvPr>
            <p:ph type="title"/>
          </p:nvPr>
        </p:nvSpPr>
        <p:spPr>
          <a:xfrm>
            <a:off x="468313" y="274638"/>
            <a:ext cx="8207375" cy="784225"/>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4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7" name="TextBox 46"/>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8" name="TextBox 47"/>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9" name="TextBox 48"/>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50"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3"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4" name="Freeform 53"/>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5"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6"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7"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9"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0"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1"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7"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8"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43"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899589405"/>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rgbClr val="A037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en-US" smtClean="0"/>
              <a:t>Click to edit Master text styles</a:t>
            </a:r>
          </a:p>
          <a:p>
            <a:pPr lvl="1" fontAlgn="base">
              <a:lnSpc>
                <a:spcPts val="1400"/>
              </a:lnSpc>
              <a:spcBef>
                <a:spcPct val="0"/>
              </a:spcBef>
              <a:spcAft>
                <a:spcPct val="0"/>
              </a:spcAft>
            </a:pPr>
            <a:r>
              <a:rPr lang="en-US" smtClean="0"/>
              <a:t>Second level</a:t>
            </a:r>
          </a:p>
          <a:p>
            <a:pPr lvl="2" fontAlgn="base">
              <a:lnSpc>
                <a:spcPts val="1400"/>
              </a:lnSpc>
              <a:spcBef>
                <a:spcPct val="0"/>
              </a:spcBef>
              <a:spcAft>
                <a:spcPct val="0"/>
              </a:spcAft>
            </a:pPr>
            <a:r>
              <a:rPr lang="en-US" smtClean="0"/>
              <a:t>Third level</a:t>
            </a:r>
          </a:p>
          <a:p>
            <a:pPr lvl="3" fontAlgn="base">
              <a:lnSpc>
                <a:spcPts val="1400"/>
              </a:lnSpc>
              <a:spcBef>
                <a:spcPct val="0"/>
              </a:spcBef>
              <a:spcAft>
                <a:spcPct val="0"/>
              </a:spcAft>
            </a:pPr>
            <a:r>
              <a:rPr lang="en-US" smtClean="0"/>
              <a:t>Fourth level</a:t>
            </a:r>
          </a:p>
          <a:p>
            <a:pPr lvl="4" fontAlgn="base">
              <a:lnSpc>
                <a:spcPts val="1400"/>
              </a:lnSpc>
              <a:spcBef>
                <a:spcPct val="0"/>
              </a:spcBef>
              <a:spcAft>
                <a:spcPct val="0"/>
              </a:spcAft>
            </a:pPr>
            <a:r>
              <a:rPr lang="en-US" smtClean="0"/>
              <a:t>Fifth level</a:t>
            </a:r>
            <a:endParaRPr lang="pt-BR" dirty="0"/>
          </a:p>
        </p:txBody>
      </p:sp>
      <p:sp>
        <p:nvSpPr>
          <p:cNvPr id="4" name="Title Placeholder 3"/>
          <p:cNvSpPr>
            <a:spLocks noGrp="1"/>
          </p:cNvSpPr>
          <p:nvPr>
            <p:ph type="title"/>
          </p:nvPr>
        </p:nvSpPr>
        <p:spPr>
          <a:xfrm>
            <a:off x="468313" y="274638"/>
            <a:ext cx="8207375" cy="784225"/>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4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7" name="TextBox 46"/>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8" name="TextBox 47"/>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9" name="TextBox 48"/>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50"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3"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4" name="Freeform 53"/>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5"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6"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7"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9"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0"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1"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7"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8"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43"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65306685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chemeClr val="accent3"/>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en-US" smtClean="0"/>
              <a:t>Click to edit Master text styles</a:t>
            </a:r>
          </a:p>
          <a:p>
            <a:pPr lvl="1" fontAlgn="base">
              <a:lnSpc>
                <a:spcPts val="1400"/>
              </a:lnSpc>
              <a:spcBef>
                <a:spcPct val="0"/>
              </a:spcBef>
              <a:spcAft>
                <a:spcPct val="0"/>
              </a:spcAft>
            </a:pPr>
            <a:r>
              <a:rPr lang="en-US" smtClean="0"/>
              <a:t>Second level</a:t>
            </a:r>
          </a:p>
          <a:p>
            <a:pPr lvl="2" fontAlgn="base">
              <a:lnSpc>
                <a:spcPts val="1400"/>
              </a:lnSpc>
              <a:spcBef>
                <a:spcPct val="0"/>
              </a:spcBef>
              <a:spcAft>
                <a:spcPct val="0"/>
              </a:spcAft>
            </a:pPr>
            <a:r>
              <a:rPr lang="en-US" smtClean="0"/>
              <a:t>Third level</a:t>
            </a:r>
          </a:p>
          <a:p>
            <a:pPr lvl="3" fontAlgn="base">
              <a:lnSpc>
                <a:spcPts val="1400"/>
              </a:lnSpc>
              <a:spcBef>
                <a:spcPct val="0"/>
              </a:spcBef>
              <a:spcAft>
                <a:spcPct val="0"/>
              </a:spcAft>
            </a:pPr>
            <a:r>
              <a:rPr lang="en-US" smtClean="0"/>
              <a:t>Fourth level</a:t>
            </a:r>
          </a:p>
          <a:p>
            <a:pPr lvl="4" fontAlgn="base">
              <a:lnSpc>
                <a:spcPts val="1400"/>
              </a:lnSpc>
              <a:spcBef>
                <a:spcPct val="0"/>
              </a:spcBef>
              <a:spcAft>
                <a:spcPct val="0"/>
              </a:spcAft>
            </a:pPr>
            <a:r>
              <a:rPr lang="en-US" smtClean="0"/>
              <a:t>Fifth level</a:t>
            </a:r>
            <a:endParaRPr lang="pt-BR" dirty="0"/>
          </a:p>
        </p:txBody>
      </p:sp>
      <p:sp>
        <p:nvSpPr>
          <p:cNvPr id="4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7" name="Title Placeholder 3"/>
          <p:cNvSpPr>
            <a:spLocks noGrp="1"/>
          </p:cNvSpPr>
          <p:nvPr>
            <p:ph type="title"/>
          </p:nvPr>
        </p:nvSpPr>
        <p:spPr>
          <a:xfrm>
            <a:off x="468313" y="274639"/>
            <a:ext cx="8207375" cy="784224"/>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48" name="TextBox 47"/>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9" name="TextBox 48"/>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50" name="TextBox 49"/>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51"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52" name="Freeform 51"/>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4"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5" name="Freeform 54"/>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6"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7"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8"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9"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0"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1"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2"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7"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8"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43"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72"/>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2"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44503411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chemeClr val="accent5"/>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en-US" smtClean="0"/>
              <a:t>Click to edit Master text styles</a:t>
            </a:r>
          </a:p>
          <a:p>
            <a:pPr lvl="1" fontAlgn="base">
              <a:lnSpc>
                <a:spcPts val="1400"/>
              </a:lnSpc>
              <a:spcBef>
                <a:spcPct val="0"/>
              </a:spcBef>
              <a:spcAft>
                <a:spcPct val="0"/>
              </a:spcAft>
            </a:pPr>
            <a:r>
              <a:rPr lang="en-US" smtClean="0"/>
              <a:t>Second level</a:t>
            </a:r>
          </a:p>
          <a:p>
            <a:pPr lvl="2" fontAlgn="base">
              <a:lnSpc>
                <a:spcPts val="1400"/>
              </a:lnSpc>
              <a:spcBef>
                <a:spcPct val="0"/>
              </a:spcBef>
              <a:spcAft>
                <a:spcPct val="0"/>
              </a:spcAft>
            </a:pPr>
            <a:r>
              <a:rPr lang="en-US" smtClean="0"/>
              <a:t>Third level</a:t>
            </a:r>
          </a:p>
          <a:p>
            <a:pPr lvl="3" fontAlgn="base">
              <a:lnSpc>
                <a:spcPts val="1400"/>
              </a:lnSpc>
              <a:spcBef>
                <a:spcPct val="0"/>
              </a:spcBef>
              <a:spcAft>
                <a:spcPct val="0"/>
              </a:spcAft>
            </a:pPr>
            <a:r>
              <a:rPr lang="en-US" smtClean="0"/>
              <a:t>Fourth level</a:t>
            </a:r>
          </a:p>
          <a:p>
            <a:pPr lvl="4" fontAlgn="base">
              <a:lnSpc>
                <a:spcPts val="1400"/>
              </a:lnSpc>
              <a:spcBef>
                <a:spcPct val="0"/>
              </a:spcBef>
              <a:spcAft>
                <a:spcPct val="0"/>
              </a:spcAft>
            </a:pPr>
            <a:r>
              <a:rPr lang="en-US" smtClean="0"/>
              <a:t>Fifth level</a:t>
            </a:r>
            <a:endParaRPr lang="pt-BR" dirty="0"/>
          </a:p>
        </p:txBody>
      </p:sp>
      <p:sp>
        <p:nvSpPr>
          <p:cNvPr id="4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7" name="Title Placeholder 3"/>
          <p:cNvSpPr>
            <a:spLocks noGrp="1"/>
          </p:cNvSpPr>
          <p:nvPr>
            <p:ph type="title"/>
          </p:nvPr>
        </p:nvSpPr>
        <p:spPr>
          <a:xfrm>
            <a:off x="468313" y="274639"/>
            <a:ext cx="8207375" cy="784224"/>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48" name="TextBox 47"/>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9" name="TextBox 48"/>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50" name="TextBox 49"/>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51"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52" name="Freeform 51"/>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4"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5" name="Freeform 54"/>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6"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7"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8"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9"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0"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1"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2"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7"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8"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43"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72"/>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2"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51704433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chemeClr val="accent6"/>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pPr lvl="0"/>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32137217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Lst>
  <p:hf hdr="0" dt="0"/>
  <p:txStyles>
    <p:titleStyle>
      <a:lvl1pPr algn="l" defTabSz="457200" rtl="0" eaLnBrk="1" latinLnBrk="0" hangingPunct="1">
        <a:lnSpc>
          <a:spcPct val="100000"/>
        </a:lnSpc>
        <a:spcBef>
          <a:spcPct val="0"/>
        </a:spcBef>
        <a:spcAft>
          <a:spcPts val="0"/>
        </a:spcAft>
        <a:buNone/>
        <a:defRPr lang="en-US" sz="4200" b="0" i="0" kern="1200" noProof="0" dirty="0">
          <a:solidFill>
            <a:schemeClr val="accent1"/>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pPr lvl="0"/>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89328310"/>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Lst>
  <p:hf hdr="0" dt="0"/>
  <p:txStyles>
    <p:titleStyle>
      <a:lvl1pPr algn="l" defTabSz="457200" rtl="0" eaLnBrk="1" latinLnBrk="0" hangingPunct="1">
        <a:lnSpc>
          <a:spcPct val="100000"/>
        </a:lnSpc>
        <a:spcBef>
          <a:spcPct val="0"/>
        </a:spcBef>
        <a:spcAft>
          <a:spcPts val="0"/>
        </a:spcAft>
        <a:buNone/>
        <a:defRPr lang="en-US" sz="4200" b="0" i="0" kern="1200" noProof="0" dirty="0">
          <a:solidFill>
            <a:schemeClr val="accent3"/>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84963292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835" r:id="rId5"/>
    <p:sldLayoutId id="2147483836" r:id="rId6"/>
  </p:sldLayoutIdLst>
  <p:hf hdr="0" dt="0"/>
  <p:txStyles>
    <p:titleStyle>
      <a:lvl1pPr algn="l" defTabSz="457200" rtl="0" eaLnBrk="1" latinLnBrk="0" hangingPunct="1">
        <a:lnSpc>
          <a:spcPct val="100000"/>
        </a:lnSpc>
        <a:spcBef>
          <a:spcPct val="0"/>
        </a:spcBef>
        <a:spcAft>
          <a:spcPts val="0"/>
        </a:spcAft>
        <a:buNone/>
        <a:defRPr lang="pt-BR" sz="4200" b="0" i="0" kern="1200" noProof="0">
          <a:solidFill>
            <a:srgbClr val="00D318"/>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30114989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Lst>
  <p:hf hdr="0" dt="0"/>
  <p:txStyles>
    <p:titleStyle>
      <a:lvl1pPr algn="l" defTabSz="457200" rtl="0" eaLnBrk="1" latinLnBrk="0" hangingPunct="1">
        <a:lnSpc>
          <a:spcPct val="100000"/>
        </a:lnSpc>
        <a:spcBef>
          <a:spcPct val="0"/>
        </a:spcBef>
        <a:spcAft>
          <a:spcPts val="0"/>
        </a:spcAft>
        <a:buNone/>
        <a:defRPr lang="pt-BR" sz="4200" b="0" i="0" kern="1200" noProof="0">
          <a:solidFill>
            <a:srgbClr val="00CE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30.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3.xml"/><Relationship Id="rId4" Type="http://schemas.openxmlformats.org/officeDocument/2006/relationships/slide" Target="slide13.xml"/></Relationships>
</file>

<file path=ppt/slides/_rels/slide2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chart" Target="../charts/chart3.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27.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2" Type="http://schemas.openxmlformats.org/officeDocument/2006/relationships/hyperlink" Target="http://sharepoint/aplicacao/ged/ti/pmo_ti/default.aspx" TargetMode="Externa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30.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274638"/>
            <a:ext cx="5615855" cy="3161208"/>
          </a:xfrm>
        </p:spPr>
        <p:txBody>
          <a:bodyPr/>
          <a:lstStyle/>
          <a:p>
            <a:r>
              <a:rPr lang="en-US" dirty="0" err="1" smtClean="0"/>
              <a:t>Programa</a:t>
            </a:r>
            <a:r>
              <a:rPr lang="en-US" dirty="0" smtClean="0"/>
              <a:t> Novo </a:t>
            </a:r>
            <a:r>
              <a:rPr lang="en-US" dirty="0" err="1"/>
              <a:t>Antifraude</a:t>
            </a:r>
            <a:r>
              <a:rPr lang="en-US" dirty="0"/>
              <a:t> </a:t>
            </a:r>
            <a:r>
              <a:rPr lang="en-US" dirty="0" smtClean="0"/>
              <a:t>RAID-FMS</a:t>
            </a:r>
            <a:br>
              <a:rPr lang="en-US" dirty="0" smtClean="0"/>
            </a:br>
            <a:r>
              <a:rPr lang="en-US" dirty="0"/>
              <a:t/>
            </a:r>
            <a:br>
              <a:rPr lang="en-US" dirty="0"/>
            </a:br>
            <a:r>
              <a:rPr lang="en-US" sz="2800" dirty="0" err="1" smtClean="0"/>
              <a:t>Projeto</a:t>
            </a:r>
            <a:r>
              <a:rPr lang="en-US" sz="2800" dirty="0" smtClean="0"/>
              <a:t> PRJ00024387</a:t>
            </a:r>
            <a:endParaRPr lang="en-US" sz="2800" dirty="0"/>
          </a:p>
        </p:txBody>
      </p:sp>
      <p:sp>
        <p:nvSpPr>
          <p:cNvPr id="3" name="CaixaDeTexto 2"/>
          <p:cNvSpPr txBox="1"/>
          <p:nvPr/>
        </p:nvSpPr>
        <p:spPr>
          <a:xfrm>
            <a:off x="468313" y="4515966"/>
            <a:ext cx="3455615" cy="288147"/>
          </a:xfrm>
          <a:prstGeom prst="rect">
            <a:avLst/>
          </a:prstGeom>
          <a:noFill/>
        </p:spPr>
        <p:txBody>
          <a:bodyPr wrap="square" lIns="36000" tIns="36000" rIns="36000" bIns="36000" rtlCol="0">
            <a:spAutoFit/>
          </a:bodyPr>
          <a:lstStyle/>
          <a:p>
            <a:r>
              <a:rPr lang="pt-BR" sz="1400" dirty="0" smtClean="0">
                <a:solidFill>
                  <a:schemeClr val="tx1">
                    <a:lumMod val="65000"/>
                    <a:lumOff val="35000"/>
                  </a:schemeClr>
                </a:solidFill>
                <a:latin typeface="Simplon Oi Headline" pitchFamily="2" charset="0"/>
                <a:ea typeface="Simplon BP" charset="0"/>
                <a:cs typeface="Simplon BP" charset="0"/>
              </a:rPr>
              <a:t>Outubro/2017</a:t>
            </a:r>
          </a:p>
        </p:txBody>
      </p:sp>
    </p:spTree>
    <p:extLst>
      <p:ext uri="{BB962C8B-B14F-4D97-AF65-F5344CB8AC3E}">
        <p14:creationId xmlns:p14="http://schemas.microsoft.com/office/powerpoint/2010/main" val="1516352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Riscos </a:t>
            </a:r>
            <a:r>
              <a:rPr lang="pt-BR" sz="3200" dirty="0" smtClean="0"/>
              <a:t>iniciais identificados</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10</a:t>
            </a:fld>
            <a:endParaRPr lang="pt-BR" dirty="0"/>
          </a:p>
        </p:txBody>
      </p:sp>
      <p:sp>
        <p:nvSpPr>
          <p:cNvPr id="7" name="Botão de ação: Informações 6">
            <a:hlinkClick r:id="rId2" action="ppaction://hlinksldjump" highlightClick="1"/>
          </p:cNvPr>
          <p:cNvSpPr/>
          <p:nvPr/>
        </p:nvSpPr>
        <p:spPr>
          <a:xfrm>
            <a:off x="8686800" y="236482"/>
            <a:ext cx="144016" cy="144016"/>
          </a:xfrm>
          <a:prstGeom prst="actionButtonInformati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0" name="Espaço Reservado para Conteúdo 2"/>
          <p:cNvSpPr txBox="1">
            <a:spLocks/>
          </p:cNvSpPr>
          <p:nvPr/>
        </p:nvSpPr>
        <p:spPr>
          <a:xfrm>
            <a:off x="485076" y="1059582"/>
            <a:ext cx="7908999" cy="396860"/>
          </a:xfrm>
          <a:prstGeom prst="rect">
            <a:avLst/>
          </a:prstGeom>
          <a:noFill/>
          <a:ln>
            <a:noFill/>
          </a:ln>
        </p:spPr>
        <p:txBody>
          <a:bodyPr lIns="0" tIns="0" rIns="0" bIns="0"/>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pt-BR" dirty="0" smtClean="0"/>
              <a:t>Devido ao detalhamento das Regras </a:t>
            </a:r>
            <a:r>
              <a:rPr lang="pt-BR" dirty="0"/>
              <a:t>de </a:t>
            </a:r>
            <a:r>
              <a:rPr lang="pt-BR" dirty="0" smtClean="0"/>
              <a:t>Negócio </a:t>
            </a:r>
            <a:r>
              <a:rPr lang="pt-BR" dirty="0"/>
              <a:t>e </a:t>
            </a:r>
            <a:r>
              <a:rPr lang="pt-BR" dirty="0" smtClean="0"/>
              <a:t>Critérios </a:t>
            </a:r>
            <a:r>
              <a:rPr lang="pt-BR" dirty="0"/>
              <a:t>de </a:t>
            </a:r>
            <a:r>
              <a:rPr lang="pt-BR" dirty="0" smtClean="0"/>
              <a:t>Aceitação ser feito </a:t>
            </a:r>
            <a:r>
              <a:rPr lang="pt-BR" dirty="0"/>
              <a:t>previamente ao início da etapa de A</a:t>
            </a:r>
            <a:r>
              <a:rPr lang="pt-BR" dirty="0" smtClean="0"/>
              <a:t>nálise </a:t>
            </a:r>
            <a:r>
              <a:rPr lang="pt-BR" dirty="0"/>
              <a:t>e </a:t>
            </a:r>
            <a:r>
              <a:rPr lang="pt-BR" dirty="0" smtClean="0"/>
              <a:t>Desenho da Solução </a:t>
            </a:r>
            <a:r>
              <a:rPr lang="pt-BR" dirty="0"/>
              <a:t>de cada uma das </a:t>
            </a:r>
            <a:r>
              <a:rPr lang="pt-BR" dirty="0" smtClean="0"/>
              <a:t>Ondas, temos Risco de inclusão de novo escopo ao longo do Projeto</a:t>
            </a:r>
          </a:p>
          <a:p>
            <a:endParaRPr lang="pt-BR" dirty="0" smtClean="0"/>
          </a:p>
          <a:p>
            <a:endParaRPr lang="pt-BR" dirty="0"/>
          </a:p>
        </p:txBody>
      </p:sp>
    </p:spTree>
    <p:extLst>
      <p:ext uri="{BB962C8B-B14F-4D97-AF65-F5344CB8AC3E}">
        <p14:creationId xmlns:p14="http://schemas.microsoft.com/office/powerpoint/2010/main" val="3181624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err="1" smtClean="0"/>
              <a:t>Roadmap</a:t>
            </a:r>
            <a:r>
              <a:rPr lang="pt-BR" sz="3200" dirty="0" smtClean="0"/>
              <a:t> de Implantação (Draft)</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11</a:t>
            </a:fld>
            <a:endParaRPr lang="pt-BR" dirty="0"/>
          </a:p>
        </p:txBody>
      </p:sp>
      <p:graphicFrame>
        <p:nvGraphicFramePr>
          <p:cNvPr id="7" name="Diagrama 6"/>
          <p:cNvGraphicFramePr/>
          <p:nvPr>
            <p:extLst>
              <p:ext uri="{D42A27DB-BD31-4B8C-83A1-F6EECF244321}">
                <p14:modId xmlns:p14="http://schemas.microsoft.com/office/powerpoint/2010/main" val="574809905"/>
              </p:ext>
            </p:extLst>
          </p:nvPr>
        </p:nvGraphicFramePr>
        <p:xfrm>
          <a:off x="159655" y="3947885"/>
          <a:ext cx="8752115" cy="46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a 7"/>
          <p:cNvGraphicFramePr/>
          <p:nvPr>
            <p:extLst>
              <p:ext uri="{D42A27DB-BD31-4B8C-83A1-F6EECF244321}">
                <p14:modId xmlns:p14="http://schemas.microsoft.com/office/powerpoint/2010/main" val="93148018"/>
              </p:ext>
            </p:extLst>
          </p:nvPr>
        </p:nvGraphicFramePr>
        <p:xfrm>
          <a:off x="159655" y="221506"/>
          <a:ext cx="8527145" cy="4422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a 10"/>
          <p:cNvGraphicFramePr/>
          <p:nvPr>
            <p:extLst>
              <p:ext uri="{D42A27DB-BD31-4B8C-83A1-F6EECF244321}">
                <p14:modId xmlns:p14="http://schemas.microsoft.com/office/powerpoint/2010/main" val="8342429"/>
              </p:ext>
            </p:extLst>
          </p:nvPr>
        </p:nvGraphicFramePr>
        <p:xfrm>
          <a:off x="159655" y="3947885"/>
          <a:ext cx="8319566" cy="7911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400453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123478"/>
            <a:ext cx="8207375" cy="712786"/>
          </a:xfrm>
        </p:spPr>
        <p:txBody>
          <a:bodyPr vert="horz" lIns="0" tIns="0" rIns="0" bIns="0" rtlCol="0" anchor="t">
            <a:noAutofit/>
          </a:bodyPr>
          <a:lstStyle/>
          <a:p>
            <a:r>
              <a:rPr lang="pt-BR" sz="3200" dirty="0" smtClean="0"/>
              <a:t>Cronograma Onda 2 – PRJ00025351	</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12</a:t>
            </a:fld>
            <a:endParaRPr lang="pt-BR" dirty="0"/>
          </a:p>
        </p:txBody>
      </p:sp>
      <p:sp>
        <p:nvSpPr>
          <p:cNvPr id="7" name="Round Same Side Corner Rectangle 148"/>
          <p:cNvSpPr/>
          <p:nvPr/>
        </p:nvSpPr>
        <p:spPr>
          <a:xfrm rot="10800000">
            <a:off x="4378399" y="922490"/>
            <a:ext cx="4658097" cy="425124"/>
          </a:xfrm>
          <a:prstGeom prst="round2SameRect">
            <a:avLst>
              <a:gd name="adj1" fmla="val 10565"/>
              <a:gd name="adj2" fmla="val 0"/>
            </a:avLst>
          </a:prstGeom>
          <a:solidFill>
            <a:srgbClr val="DBDBDC"/>
          </a:solidFill>
          <a:ln w="635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800" dirty="0" smtClean="0">
              <a:latin typeface="Simplon BP Regular"/>
              <a:cs typeface="Simplon BP Regular"/>
            </a:endParaRPr>
          </a:p>
        </p:txBody>
      </p:sp>
      <p:sp>
        <p:nvSpPr>
          <p:cNvPr id="8" name="Pentágono 163"/>
          <p:cNvSpPr/>
          <p:nvPr/>
        </p:nvSpPr>
        <p:spPr>
          <a:xfrm>
            <a:off x="4793786" y="951784"/>
            <a:ext cx="540000" cy="144000"/>
          </a:xfrm>
          <a:prstGeom prst="homePlate">
            <a:avLst/>
          </a:prstGeom>
          <a:solidFill>
            <a:srgbClr val="00CE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smtClean="0">
                <a:solidFill>
                  <a:schemeClr val="tx1"/>
                </a:solidFill>
                <a:latin typeface="Simplon BP Regular" pitchFamily="2" charset="0"/>
                <a:cs typeface="Arial" panose="020B0604020202020204" pitchFamily="34" charset="0"/>
              </a:rPr>
              <a:t>Onda 2</a:t>
            </a:r>
            <a:endParaRPr lang="pt-BR" sz="700" b="1" kern="0" dirty="0">
              <a:solidFill>
                <a:schemeClr val="tx1"/>
              </a:solidFill>
              <a:latin typeface="Simplon BP Regular" pitchFamily="2" charset="0"/>
              <a:cs typeface="Arial" panose="020B0604020202020204" pitchFamily="34" charset="0"/>
            </a:endParaRPr>
          </a:p>
        </p:txBody>
      </p:sp>
      <p:sp>
        <p:nvSpPr>
          <p:cNvPr id="9" name="Estrela de 5 pontas 204"/>
          <p:cNvSpPr/>
          <p:nvPr/>
        </p:nvSpPr>
        <p:spPr>
          <a:xfrm>
            <a:off x="6070686" y="958470"/>
            <a:ext cx="155865" cy="130629"/>
          </a:xfrm>
          <a:prstGeom prst="diamond">
            <a:avLst/>
          </a:prstGeom>
          <a:solidFill>
            <a:srgbClr val="00D318"/>
          </a:solidFill>
          <a:ln w="12700">
            <a:solidFill>
              <a:srgbClr val="4D4D4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sp>
        <p:nvSpPr>
          <p:cNvPr id="10" name="CaixaDeTexto 238"/>
          <p:cNvSpPr txBox="1"/>
          <p:nvPr/>
        </p:nvSpPr>
        <p:spPr>
          <a:xfrm>
            <a:off x="6256887" y="969923"/>
            <a:ext cx="999880" cy="107722"/>
          </a:xfrm>
          <a:prstGeom prst="rect">
            <a:avLst/>
          </a:prstGeom>
          <a:noFill/>
        </p:spPr>
        <p:txBody>
          <a:bodyPr wrap="square" lIns="0" tIns="0" rIns="0" bIns="0" rtlCol="0" anchor="ctr">
            <a:spAutoFit/>
          </a:bodyPr>
          <a:lstStyle/>
          <a:p>
            <a:r>
              <a:rPr lang="pt-BR" sz="700" dirty="0" err="1" smtClean="0">
                <a:latin typeface="Simplon BP Regular" pitchFamily="2" charset="0"/>
                <a:cs typeface="Arial" panose="020B0604020202020204" pitchFamily="34" charset="0"/>
              </a:rPr>
              <a:t>Milestones</a:t>
            </a:r>
            <a:r>
              <a:rPr lang="pt-BR" sz="700" dirty="0" smtClean="0">
                <a:latin typeface="Simplon BP Regular" pitchFamily="2" charset="0"/>
                <a:cs typeface="Arial" panose="020B0604020202020204" pitchFamily="34" charset="0"/>
              </a:rPr>
              <a:t> Planejados</a:t>
            </a:r>
            <a:endParaRPr lang="pt-BR" sz="700" dirty="0">
              <a:latin typeface="Simplon BP Regular" pitchFamily="2" charset="0"/>
              <a:cs typeface="Arial" panose="020B0604020202020204" pitchFamily="34" charset="0"/>
            </a:endParaRPr>
          </a:p>
        </p:txBody>
      </p:sp>
      <p:sp>
        <p:nvSpPr>
          <p:cNvPr id="11" name="Pentágono 163"/>
          <p:cNvSpPr/>
          <p:nvPr/>
        </p:nvSpPr>
        <p:spPr>
          <a:xfrm>
            <a:off x="4793786" y="1125869"/>
            <a:ext cx="540000" cy="144000"/>
          </a:xfrm>
          <a:prstGeom prst="homePlate">
            <a:avLst/>
          </a:prstGeom>
          <a:solidFill>
            <a:srgbClr val="FF954D"/>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smtClean="0">
                <a:solidFill>
                  <a:schemeClr val="bg1"/>
                </a:solidFill>
                <a:latin typeface="Simplon BP Regular" pitchFamily="2" charset="0"/>
                <a:cs typeface="Arial" panose="020B0604020202020204" pitchFamily="34" charset="0"/>
              </a:rPr>
              <a:t>Operações</a:t>
            </a:r>
            <a:endParaRPr lang="pt-BR" sz="700" b="1" kern="0" dirty="0">
              <a:solidFill>
                <a:schemeClr val="bg1"/>
              </a:solidFill>
              <a:latin typeface="Simplon BP Regular" pitchFamily="2" charset="0"/>
              <a:cs typeface="Arial" panose="020B0604020202020204" pitchFamily="34" charset="0"/>
            </a:endParaRPr>
          </a:p>
        </p:txBody>
      </p:sp>
      <p:sp>
        <p:nvSpPr>
          <p:cNvPr id="12" name="Rectangle 62"/>
          <p:cNvSpPr>
            <a:spLocks noChangeArrowheads="1"/>
          </p:cNvSpPr>
          <p:nvPr/>
        </p:nvSpPr>
        <p:spPr bwMode="auto">
          <a:xfrm>
            <a:off x="5382872" y="1125869"/>
            <a:ext cx="540000" cy="144000"/>
          </a:xfrm>
          <a:prstGeom prst="rect">
            <a:avLst/>
          </a:prstGeom>
          <a:solidFill>
            <a:schemeClr val="tx1"/>
          </a:solidFill>
          <a:ln>
            <a:noFill/>
          </a:ln>
          <a:extLst/>
        </p:spPr>
        <p:style>
          <a:lnRef idx="2">
            <a:schemeClr val="accent5">
              <a:shade val="50000"/>
            </a:schemeClr>
          </a:lnRef>
          <a:fillRef idx="1">
            <a:schemeClr val="accent5"/>
          </a:fillRef>
          <a:effectRef idx="0">
            <a:schemeClr val="accent5"/>
          </a:effectRef>
          <a:fontRef idx="minor">
            <a:schemeClr val="lt1"/>
          </a:fontRef>
        </p:style>
        <p:txBody>
          <a:bodyPr vert="horz" wrap="none" lIns="0" tIns="0" rIns="0" bIns="0" numCol="1"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pt-BR" sz="700" b="1" dirty="0" smtClean="0">
                <a:solidFill>
                  <a:schemeClr val="bg1"/>
                </a:solidFill>
                <a:latin typeface="Simplon BP Regular" pitchFamily="2" charset="0"/>
              </a:rPr>
              <a:t>Realizado</a:t>
            </a:r>
            <a:endParaRPr lang="pt-BR" sz="700" b="1" dirty="0">
              <a:solidFill>
                <a:schemeClr val="bg1"/>
              </a:solidFill>
              <a:latin typeface="Simplon BP Regular" pitchFamily="2" charset="0"/>
            </a:endParaRPr>
          </a:p>
        </p:txBody>
      </p:sp>
      <p:sp>
        <p:nvSpPr>
          <p:cNvPr id="13" name="Estrela de 5 pontas 204"/>
          <p:cNvSpPr/>
          <p:nvPr/>
        </p:nvSpPr>
        <p:spPr>
          <a:xfrm>
            <a:off x="7268770" y="958470"/>
            <a:ext cx="155865" cy="130629"/>
          </a:xfrm>
          <a:prstGeom prst="diamond">
            <a:avLst/>
          </a:prstGeom>
          <a:ln w="12700">
            <a:solidFill>
              <a:srgbClr val="4D4D4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Simplon BP Regular" pitchFamily="2" charset="0"/>
              <a:cs typeface="Arial" panose="020B0604020202020204" pitchFamily="34" charset="0"/>
            </a:endParaRPr>
          </a:p>
        </p:txBody>
      </p:sp>
      <p:sp>
        <p:nvSpPr>
          <p:cNvPr id="14" name="CaixaDeTexto 238"/>
          <p:cNvSpPr txBox="1"/>
          <p:nvPr/>
        </p:nvSpPr>
        <p:spPr>
          <a:xfrm>
            <a:off x="7445616" y="969923"/>
            <a:ext cx="1184723" cy="107722"/>
          </a:xfrm>
          <a:prstGeom prst="rect">
            <a:avLst/>
          </a:prstGeom>
          <a:noFill/>
        </p:spPr>
        <p:txBody>
          <a:bodyPr wrap="square" lIns="0" tIns="0" rIns="0" bIns="0" rtlCol="0" anchor="ctr">
            <a:spAutoFit/>
          </a:bodyPr>
          <a:lstStyle/>
          <a:p>
            <a:r>
              <a:rPr lang="pt-BR" sz="700" dirty="0" err="1" smtClean="0">
                <a:latin typeface="Simplon BP Regular" pitchFamily="2" charset="0"/>
                <a:cs typeface="Arial" panose="020B0604020202020204" pitchFamily="34" charset="0"/>
              </a:rPr>
              <a:t>Milestones</a:t>
            </a:r>
            <a:r>
              <a:rPr lang="pt-BR" sz="700" dirty="0" smtClean="0">
                <a:latin typeface="Simplon BP Regular" pitchFamily="2" charset="0"/>
                <a:cs typeface="Arial" panose="020B0604020202020204" pitchFamily="34" charset="0"/>
              </a:rPr>
              <a:t> Risco de Atraso </a:t>
            </a:r>
            <a:endParaRPr lang="pt-BR" sz="700" dirty="0">
              <a:latin typeface="Simplon BP Regular" pitchFamily="2" charset="0"/>
              <a:cs typeface="Arial" panose="020B0604020202020204" pitchFamily="34" charset="0"/>
            </a:endParaRPr>
          </a:p>
        </p:txBody>
      </p:sp>
      <p:sp>
        <p:nvSpPr>
          <p:cNvPr id="15" name="Estrela de 5 pontas 204"/>
          <p:cNvSpPr/>
          <p:nvPr/>
        </p:nvSpPr>
        <p:spPr>
          <a:xfrm>
            <a:off x="6065243" y="1132555"/>
            <a:ext cx="155865" cy="130629"/>
          </a:xfrm>
          <a:prstGeom prst="diamond">
            <a:avLst/>
          </a:prstGeom>
          <a:solidFill>
            <a:srgbClr val="FF0000"/>
          </a:solidFill>
          <a:ln w="12700">
            <a:solidFill>
              <a:srgbClr val="4D4D4D"/>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sp>
        <p:nvSpPr>
          <p:cNvPr id="16" name="CaixaDeTexto 238"/>
          <p:cNvSpPr txBox="1"/>
          <p:nvPr/>
        </p:nvSpPr>
        <p:spPr>
          <a:xfrm>
            <a:off x="6173465" y="1097842"/>
            <a:ext cx="1083302" cy="200055"/>
          </a:xfrm>
          <a:prstGeom prst="rect">
            <a:avLst/>
          </a:prstGeom>
          <a:noFill/>
        </p:spPr>
        <p:txBody>
          <a:bodyPr wrap="square" rtlCol="0" anchor="ctr">
            <a:spAutoFit/>
          </a:bodyPr>
          <a:lstStyle/>
          <a:p>
            <a:r>
              <a:rPr lang="pt-BR" sz="700" dirty="0" err="1" smtClean="0">
                <a:latin typeface="Simplon BP Regular" pitchFamily="2" charset="0"/>
                <a:cs typeface="Arial" panose="020B0604020202020204" pitchFamily="34" charset="0"/>
              </a:rPr>
              <a:t>Milestones</a:t>
            </a:r>
            <a:r>
              <a:rPr lang="pt-BR" sz="700" dirty="0">
                <a:latin typeface="Simplon BP Regular" pitchFamily="2" charset="0"/>
                <a:cs typeface="Arial" panose="020B0604020202020204" pitchFamily="34" charset="0"/>
              </a:rPr>
              <a:t> </a:t>
            </a:r>
            <a:r>
              <a:rPr lang="pt-BR" sz="700" dirty="0" smtClean="0">
                <a:latin typeface="Simplon BP Regular" pitchFamily="2" charset="0"/>
                <a:cs typeface="Arial" panose="020B0604020202020204" pitchFamily="34" charset="0"/>
              </a:rPr>
              <a:t>Atrasados</a:t>
            </a:r>
            <a:endParaRPr lang="pt-BR" sz="700" dirty="0">
              <a:latin typeface="Simplon BP Regular" pitchFamily="2" charset="0"/>
              <a:cs typeface="Arial" panose="020B0604020202020204" pitchFamily="34" charset="0"/>
            </a:endParaRPr>
          </a:p>
        </p:txBody>
      </p:sp>
      <p:sp>
        <p:nvSpPr>
          <p:cNvPr id="17" name="Estrela de 5 pontas 204"/>
          <p:cNvSpPr/>
          <p:nvPr/>
        </p:nvSpPr>
        <p:spPr>
          <a:xfrm>
            <a:off x="7264386" y="1132555"/>
            <a:ext cx="155865" cy="130629"/>
          </a:xfrm>
          <a:prstGeom prst="diamond">
            <a:avLst/>
          </a:prstGeom>
          <a:solidFill>
            <a:srgbClr val="4D4D4D"/>
          </a:solidFill>
          <a:ln w="12700">
            <a:solidFill>
              <a:schemeClr val="tx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Simplon BP Regular" pitchFamily="2" charset="0"/>
              <a:cs typeface="Arial" panose="020B0604020202020204" pitchFamily="34" charset="0"/>
            </a:endParaRPr>
          </a:p>
        </p:txBody>
      </p:sp>
      <p:sp>
        <p:nvSpPr>
          <p:cNvPr id="18" name="CaixaDeTexto 238"/>
          <p:cNvSpPr txBox="1"/>
          <p:nvPr/>
        </p:nvSpPr>
        <p:spPr>
          <a:xfrm>
            <a:off x="7359602" y="1097842"/>
            <a:ext cx="1221892" cy="200055"/>
          </a:xfrm>
          <a:prstGeom prst="rect">
            <a:avLst/>
          </a:prstGeom>
          <a:noFill/>
        </p:spPr>
        <p:txBody>
          <a:bodyPr wrap="square" rtlCol="0" anchor="ctr">
            <a:spAutoFit/>
          </a:bodyPr>
          <a:lstStyle/>
          <a:p>
            <a:r>
              <a:rPr lang="pt-BR" sz="700" dirty="0" err="1" smtClean="0">
                <a:latin typeface="Simplon BP Regular" pitchFamily="2" charset="0"/>
                <a:cs typeface="Arial" panose="020B0604020202020204" pitchFamily="34" charset="0"/>
              </a:rPr>
              <a:t>Milestones</a:t>
            </a:r>
            <a:r>
              <a:rPr lang="pt-BR" sz="700" dirty="0">
                <a:latin typeface="Simplon BP Regular" pitchFamily="2" charset="0"/>
                <a:cs typeface="Arial" panose="020B0604020202020204" pitchFamily="34" charset="0"/>
              </a:rPr>
              <a:t> </a:t>
            </a:r>
            <a:r>
              <a:rPr lang="pt-BR" sz="700" dirty="0" smtClean="0">
                <a:latin typeface="Simplon BP Regular" pitchFamily="2" charset="0"/>
                <a:cs typeface="Arial" panose="020B0604020202020204" pitchFamily="34" charset="0"/>
              </a:rPr>
              <a:t>Concluídos</a:t>
            </a:r>
            <a:endParaRPr lang="pt-BR" sz="700" dirty="0">
              <a:latin typeface="Simplon BP Regular" pitchFamily="2" charset="0"/>
              <a:cs typeface="Arial" panose="020B0604020202020204" pitchFamily="34" charset="0"/>
            </a:endParaRPr>
          </a:p>
        </p:txBody>
      </p:sp>
      <p:pic>
        <p:nvPicPr>
          <p:cNvPr id="6" name="Imagem 5"/>
          <p:cNvPicPr>
            <a:picLocks noChangeAspect="1"/>
          </p:cNvPicPr>
          <p:nvPr/>
        </p:nvPicPr>
        <p:blipFill>
          <a:blip r:embed="rId2"/>
          <a:stretch>
            <a:fillRect/>
          </a:stretch>
        </p:blipFill>
        <p:spPr>
          <a:xfrm>
            <a:off x="323527" y="1707654"/>
            <a:ext cx="8568953" cy="2762347"/>
          </a:xfrm>
          <a:prstGeom prst="rect">
            <a:avLst/>
          </a:prstGeom>
        </p:spPr>
      </p:pic>
    </p:spTree>
    <p:extLst>
      <p:ext uri="{BB962C8B-B14F-4D97-AF65-F5344CB8AC3E}">
        <p14:creationId xmlns:p14="http://schemas.microsoft.com/office/powerpoint/2010/main" val="616246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smtClean="0"/>
              <a:t>Resumo Financeiro</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13</a:t>
            </a:fld>
            <a:endParaRPr lang="pt-BR" dirty="0"/>
          </a:p>
        </p:txBody>
      </p:sp>
      <p:pic>
        <p:nvPicPr>
          <p:cNvPr id="6" name="Imagem 5"/>
          <p:cNvPicPr>
            <a:picLocks noChangeAspect="1"/>
          </p:cNvPicPr>
          <p:nvPr/>
        </p:nvPicPr>
        <p:blipFill>
          <a:blip r:embed="rId2"/>
          <a:stretch>
            <a:fillRect/>
          </a:stretch>
        </p:blipFill>
        <p:spPr>
          <a:xfrm>
            <a:off x="468313" y="932061"/>
            <a:ext cx="5601981" cy="2792375"/>
          </a:xfrm>
          <a:prstGeom prst="rect">
            <a:avLst/>
          </a:prstGeom>
        </p:spPr>
      </p:pic>
    </p:spTree>
    <p:extLst>
      <p:ext uri="{BB962C8B-B14F-4D97-AF65-F5344CB8AC3E}">
        <p14:creationId xmlns:p14="http://schemas.microsoft.com/office/powerpoint/2010/main" val="188968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C</a:t>
            </a:r>
            <a:r>
              <a:rPr lang="pt-BR" sz="3200" dirty="0" smtClean="0"/>
              <a:t>omunicação</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14</a:t>
            </a:fld>
            <a:endParaRPr lang="pt-BR" dirty="0"/>
          </a:p>
        </p:txBody>
      </p:sp>
      <p:graphicFrame>
        <p:nvGraphicFramePr>
          <p:cNvPr id="7" name="Tabela 6"/>
          <p:cNvGraphicFramePr>
            <a:graphicFrameLocks noGrp="1"/>
          </p:cNvGraphicFramePr>
          <p:nvPr>
            <p:extLst>
              <p:ext uri="{D42A27DB-BD31-4B8C-83A1-F6EECF244321}">
                <p14:modId xmlns:p14="http://schemas.microsoft.com/office/powerpoint/2010/main" val="1645929385"/>
              </p:ext>
            </p:extLst>
          </p:nvPr>
        </p:nvGraphicFramePr>
        <p:xfrm>
          <a:off x="484912" y="843558"/>
          <a:ext cx="8218487" cy="3939646"/>
        </p:xfrm>
        <a:graphic>
          <a:graphicData uri="http://schemas.openxmlformats.org/drawingml/2006/table">
            <a:tbl>
              <a:tblPr>
                <a:tableStyleId>{5FD0F851-EC5A-4D38-B0AD-8093EC10F338}</a:tableStyleId>
              </a:tblPr>
              <a:tblGrid>
                <a:gridCol w="1206768">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179071">
                  <a:extLst>
                    <a:ext uri="{9D8B030D-6E8A-4147-A177-3AD203B41FA5}">
                      <a16:colId xmlns:a16="http://schemas.microsoft.com/office/drawing/2014/main" val="20005"/>
                    </a:ext>
                  </a:extLst>
                </a:gridCol>
              </a:tblGrid>
              <a:tr h="471641">
                <a:tc>
                  <a:txBody>
                    <a:bodyPr/>
                    <a:lstStyle/>
                    <a:p>
                      <a:pPr algn="ctr" rtl="0" fontAlgn="ctr"/>
                      <a:r>
                        <a:rPr lang="pt-BR" sz="900" u="none" strike="noStrike" dirty="0">
                          <a:effectLst/>
                          <a:latin typeface="Simplon BP Regular" pitchFamily="2" charset="0"/>
                        </a:rPr>
                        <a:t>O que recebe?</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Quem </a:t>
                      </a:r>
                      <a:r>
                        <a:rPr lang="pt-BR" sz="900" u="none" strike="noStrike" dirty="0" smtClean="0">
                          <a:effectLst/>
                          <a:latin typeface="Simplon BP Regular" pitchFamily="2" charset="0"/>
                        </a:rPr>
                        <a:t>envia / prepara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Quem </a:t>
                      </a:r>
                      <a:r>
                        <a:rPr lang="pt-BR" sz="900" u="none" strike="noStrike" dirty="0" smtClean="0">
                          <a:effectLst/>
                          <a:latin typeface="Simplon BP Regular" pitchFamily="2" charset="0"/>
                        </a:rPr>
                        <a:t>recebe / consulta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Quando </a:t>
                      </a:r>
                      <a:r>
                        <a:rPr lang="pt-BR" sz="900" u="none" strike="noStrike" dirty="0" smtClean="0">
                          <a:effectLst/>
                          <a:latin typeface="Simplon BP Regular" pitchFamily="2" charset="0"/>
                        </a:rPr>
                        <a:t>recebe / consulta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Como </a:t>
                      </a:r>
                      <a:r>
                        <a:rPr lang="pt-BR" sz="900" u="none" strike="noStrike" dirty="0" smtClean="0">
                          <a:effectLst/>
                          <a:latin typeface="Simplon BP Regular" pitchFamily="2" charset="0"/>
                        </a:rPr>
                        <a:t>recebe / consulta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O que </a:t>
                      </a:r>
                      <a:r>
                        <a:rPr lang="pt-BR" sz="900" u="none" strike="noStrike" dirty="0" smtClean="0">
                          <a:effectLst/>
                          <a:latin typeface="Simplon BP Regular" pitchFamily="2" charset="0"/>
                        </a:rPr>
                        <a:t>recebe / consulta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extLst>
                  <a:ext uri="{0D108BD9-81ED-4DB2-BD59-A6C34878D82A}">
                    <a16:rowId xmlns:a16="http://schemas.microsoft.com/office/drawing/2014/main" val="10000"/>
                  </a:ext>
                </a:extLst>
              </a:tr>
              <a:tr h="53647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Plano do Projeto TI</a:t>
                      </a:r>
                      <a:endParaRPr kumimoji="0" lang="pt-BR" altLang="pt-BR" sz="900" b="0" i="0" u="none" strike="noStrike" cap="none" normalizeH="0" baseline="0" dirty="0" smtClean="0">
                        <a:ln>
                          <a:noFill/>
                        </a:ln>
                        <a:solidFill>
                          <a:schemeClr val="tx1"/>
                        </a:solidFill>
                        <a:effectLst/>
                        <a:latin typeface="Simplon BP Regular"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PMO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pt-BR" altLang="pt-BR" sz="900" b="0" i="0" u="none" strike="noStrike" cap="none" normalizeH="0" baseline="0" dirty="0" err="1" smtClean="0">
                          <a:ln>
                            <a:noFill/>
                          </a:ln>
                          <a:solidFill>
                            <a:schemeClr val="tx1"/>
                          </a:solidFill>
                          <a:effectLst/>
                          <a:latin typeface="Simplon BP Regular" pitchFamily="2" charset="0"/>
                          <a:cs typeface="Times New Roman" panose="02020603050405020304" pitchFamily="18" charset="0"/>
                        </a:rPr>
                        <a:t>Stakeholders</a:t>
                      </a: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 do projeto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pt-BR" altLang="pt-BR" sz="900" b="0" i="0" u="none" strike="noStrike" cap="none" normalizeH="0" baseline="0" dirty="0" smtClean="0">
                          <a:ln>
                            <a:noFill/>
                          </a:ln>
                          <a:solidFill>
                            <a:schemeClr val="tx1"/>
                          </a:solidFill>
                          <a:effectLst/>
                          <a:latin typeface="Simplon BP Regular" pitchFamily="2" charset="0"/>
                        </a:rPr>
                        <a:t>Início do projeto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pt-BR" altLang="pt-BR" sz="900" b="0" i="0" u="none" strike="noStrike" cap="none" normalizeH="0" baseline="0" dirty="0" smtClean="0">
                        <a:ln>
                          <a:noFill/>
                        </a:ln>
                        <a:solidFill>
                          <a:schemeClr val="tx1"/>
                        </a:solidFill>
                        <a:effectLst/>
                        <a:latin typeface="Simplon BP Regular" pitchFamily="2" charset="0"/>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pt-BR" altLang="pt-BR" sz="900" b="0" i="0" u="none" strike="noStrike" cap="none" normalizeH="0" baseline="0" dirty="0" smtClean="0">
                          <a:ln>
                            <a:noFill/>
                          </a:ln>
                          <a:solidFill>
                            <a:schemeClr val="tx1"/>
                          </a:solidFill>
                          <a:effectLst/>
                          <a:latin typeface="Simplon BP Regular" pitchFamily="2" charset="0"/>
                        </a:rPr>
                        <a:t>Atualizações quando necessário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E-mail / Sharepoint ou </a:t>
                      </a:r>
                      <a:r>
                        <a:rPr kumimoji="0" lang="pt-BR" altLang="pt-BR" sz="900" b="0" i="0" u="none" strike="noStrike" cap="none" normalizeH="0" baseline="0" dirty="0" err="1" smtClean="0">
                          <a:ln>
                            <a:noFill/>
                          </a:ln>
                          <a:solidFill>
                            <a:schemeClr val="tx1"/>
                          </a:solidFill>
                          <a:effectLst/>
                          <a:latin typeface="Simplon BP Regular" pitchFamily="2" charset="0"/>
                          <a:cs typeface="Times New Roman" panose="02020603050405020304" pitchFamily="18" charset="0"/>
                        </a:rPr>
                        <a:t>ClarityPPM</a:t>
                      </a:r>
                      <a:endPar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Plano do Projeto TI</a:t>
                      </a:r>
                      <a:endParaRPr kumimoji="0" lang="pt-BR" altLang="pt-BR" sz="900" b="0" i="0" u="none" strike="noStrike" cap="none" normalizeH="0" baseline="0" dirty="0" smtClean="0">
                        <a:ln>
                          <a:noFill/>
                        </a:ln>
                        <a:solidFill>
                          <a:schemeClr val="tx1"/>
                        </a:solidFill>
                        <a:effectLst/>
                        <a:latin typeface="Simplon BP Regular"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4463">
                <a:tc>
                  <a:txBody>
                    <a:bodyPr/>
                    <a:lstStyle/>
                    <a:p>
                      <a:pPr algn="l" rtl="0" fontAlgn="ctr"/>
                      <a:r>
                        <a:rPr lang="pt-BR" sz="900" u="none" strike="noStrike" dirty="0">
                          <a:effectLst/>
                          <a:latin typeface="Simplon BP Regular" pitchFamily="2" charset="0"/>
                        </a:rPr>
                        <a:t>Ata de reunião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Organizador da reunião</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Participantes </a:t>
                      </a:r>
                      <a:r>
                        <a:rPr lang="pt-BR" sz="900" u="none" strike="noStrike" dirty="0">
                          <a:effectLst/>
                          <a:latin typeface="Simplon BP Regular" pitchFamily="2" charset="0"/>
                        </a:rPr>
                        <a:t>da </a:t>
                      </a:r>
                      <a:r>
                        <a:rPr lang="pt-BR" sz="900" u="none" strike="noStrike" dirty="0" smtClean="0">
                          <a:effectLst/>
                          <a:latin typeface="Simplon BP Regular" pitchFamily="2" charset="0"/>
                        </a:rPr>
                        <a:t>reunião</a:t>
                      </a:r>
                    </a:p>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Demais </a:t>
                      </a:r>
                      <a:r>
                        <a:rPr lang="pt-BR" sz="900" u="none" strike="noStrike" dirty="0">
                          <a:effectLst/>
                          <a:latin typeface="Simplon BP Regular" pitchFamily="2" charset="0"/>
                        </a:rPr>
                        <a:t>interessados</a:t>
                      </a:r>
                      <a:endParaRPr lang="pt-BR" sz="900" b="0" i="0" u="none" strike="noStrike" dirty="0">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Em até 24 horas corridas após reunião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smtClean="0">
                          <a:effectLst/>
                          <a:latin typeface="Simplon BP Regular" pitchFamily="2" charset="0"/>
                        </a:rPr>
                        <a:t>E-mail / Sharepoint ou </a:t>
                      </a:r>
                      <a:r>
                        <a:rPr lang="pt-BR" sz="900" u="none" strike="noStrike" dirty="0" err="1" smtClean="0">
                          <a:effectLst/>
                          <a:latin typeface="Simplon BP Regular" pitchFamily="2" charset="0"/>
                        </a:rPr>
                        <a:t>ClarityPPM</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Ata de reunião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61091">
                <a:tc>
                  <a:txBody>
                    <a:bodyPr/>
                    <a:lstStyle/>
                    <a:p>
                      <a:pPr algn="l" rtl="0" fontAlgn="ctr"/>
                      <a:r>
                        <a:rPr lang="pt-BR" sz="900" u="none" strike="noStrike" dirty="0">
                          <a:effectLst/>
                          <a:latin typeface="Simplon BP Regular" pitchFamily="2" charset="0"/>
                        </a:rPr>
                        <a:t>Status </a:t>
                      </a:r>
                      <a:r>
                        <a:rPr lang="pt-BR" sz="900" u="none" strike="noStrike" dirty="0" err="1">
                          <a:effectLst/>
                          <a:latin typeface="Simplon BP Regular" pitchFamily="2" charset="0"/>
                        </a:rPr>
                        <a:t>Report</a:t>
                      </a:r>
                      <a:r>
                        <a:rPr lang="pt-BR" sz="900" u="none" strike="noStrike" dirty="0">
                          <a:effectLst/>
                          <a:latin typeface="Simplon BP Regular" pitchFamily="2" charset="0"/>
                        </a:rPr>
                        <a:t> –Fornecedores</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Fornecedores</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GP</a:t>
                      </a:r>
                    </a:p>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RT </a:t>
                      </a:r>
                      <a:r>
                        <a:rPr lang="pt-BR" sz="900" u="none" strike="noStrike" dirty="0">
                          <a:effectLst/>
                          <a:latin typeface="Simplon BP Regular" pitchFamily="2" charset="0"/>
                        </a:rPr>
                        <a:t>dos sistemas </a:t>
                      </a:r>
                      <a:r>
                        <a:rPr lang="pt-BR" sz="900" u="none" strike="noStrike" dirty="0" smtClean="0">
                          <a:effectLst/>
                          <a:latin typeface="Simplon BP Regular" pitchFamily="2" charset="0"/>
                        </a:rPr>
                        <a:t>envolvidos</a:t>
                      </a:r>
                    </a:p>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PMO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Semanalmente</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smtClean="0">
                          <a:effectLst/>
                          <a:latin typeface="Simplon BP Regular" pitchFamily="2" charset="0"/>
                        </a:rPr>
                        <a:t>E-mail</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Status Report – Fornecedores</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61091">
                <a:tc>
                  <a:txBody>
                    <a:bodyPr/>
                    <a:lstStyle/>
                    <a:p>
                      <a:pPr algn="l" rtl="0" fontAlgn="ctr"/>
                      <a:r>
                        <a:rPr lang="pt-BR" sz="900" u="none" strike="noStrike" dirty="0">
                          <a:effectLst/>
                          <a:latin typeface="Simplon BP Regular" pitchFamily="2" charset="0"/>
                        </a:rPr>
                        <a:t>Material do Core Team (RSO)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PMO</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Público </a:t>
                      </a:r>
                      <a:r>
                        <a:rPr lang="pt-BR" sz="900" u="none" strike="noStrike" dirty="0">
                          <a:effectLst/>
                          <a:latin typeface="Simplon BP Regular" pitchFamily="2" charset="0"/>
                        </a:rPr>
                        <a:t>do Core Team</a:t>
                      </a:r>
                      <a:endParaRPr lang="pt-BR" sz="900" b="0" i="0" u="none" strike="noStrike" dirty="0">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Semanalmente na reunião de Core Team ou consulta sob demanda</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smtClean="0">
                          <a:effectLst/>
                          <a:latin typeface="Simplon BP Regular" pitchFamily="2" charset="0"/>
                        </a:rPr>
                        <a:t>E-mail / Sharepoint ou </a:t>
                      </a:r>
                      <a:r>
                        <a:rPr lang="pt-BR" sz="900" u="none" strike="noStrike" dirty="0" err="1" smtClean="0">
                          <a:effectLst/>
                          <a:latin typeface="Simplon BP Regular" pitchFamily="2" charset="0"/>
                        </a:rPr>
                        <a:t>ClarityPPM</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RSO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61091">
                <a:tc>
                  <a:txBody>
                    <a:bodyPr/>
                    <a:lstStyle/>
                    <a:p>
                      <a:pPr algn="l" rtl="0" fontAlgn="ctr"/>
                      <a:r>
                        <a:rPr lang="pt-BR" sz="900" u="none" strike="noStrike" dirty="0">
                          <a:effectLst/>
                          <a:latin typeface="Simplon BP Regular" pitchFamily="2" charset="0"/>
                        </a:rPr>
                        <a:t>Material do Core Team (RSE)</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PMO</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Público </a:t>
                      </a:r>
                      <a:r>
                        <a:rPr lang="pt-BR" sz="900" u="none" strike="noStrike" dirty="0">
                          <a:effectLst/>
                          <a:latin typeface="Simplon BP Regular" pitchFamily="2" charset="0"/>
                        </a:rPr>
                        <a:t>do </a:t>
                      </a:r>
                      <a:r>
                        <a:rPr lang="pt-BR" sz="900" u="none" strike="noStrike" dirty="0" err="1">
                          <a:effectLst/>
                          <a:latin typeface="Simplon BP Regular" pitchFamily="2" charset="0"/>
                        </a:rPr>
                        <a:t>Steering</a:t>
                      </a:r>
                      <a:endParaRPr lang="pt-BR" sz="900" b="0" i="0" u="none" strike="noStrike" dirty="0">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Periodicamente na reunião de </a:t>
                      </a:r>
                      <a:r>
                        <a:rPr lang="pt-BR" sz="900" u="none" strike="noStrike" dirty="0" err="1">
                          <a:effectLst/>
                          <a:latin typeface="Simplon BP Regular" pitchFamily="2" charset="0"/>
                        </a:rPr>
                        <a:t>Steering</a:t>
                      </a:r>
                      <a:r>
                        <a:rPr lang="pt-BR" sz="900" u="none" strike="noStrike" dirty="0">
                          <a:effectLst/>
                          <a:latin typeface="Simplon BP Regular" pitchFamily="2" charset="0"/>
                        </a:rPr>
                        <a:t> ou consulta sob demanda</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smtClean="0">
                          <a:effectLst/>
                          <a:latin typeface="Simplon BP Regular" pitchFamily="2" charset="0"/>
                        </a:rPr>
                        <a:t>E-mail / Sharepoint ou </a:t>
                      </a:r>
                      <a:r>
                        <a:rPr lang="pt-BR" sz="900" u="none" strike="noStrike" dirty="0" err="1" smtClean="0">
                          <a:effectLst/>
                          <a:latin typeface="Simplon BP Regular" pitchFamily="2" charset="0"/>
                        </a:rPr>
                        <a:t>ClarityPPM</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RSE</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22851">
                <a:tc>
                  <a:txBody>
                    <a:bodyPr/>
                    <a:lstStyle/>
                    <a:p>
                      <a:pPr algn="l" rtl="0" fontAlgn="ctr"/>
                      <a:r>
                        <a:rPr lang="pt-BR" sz="900" u="none" strike="noStrike" dirty="0">
                          <a:effectLst/>
                          <a:latin typeface="Simplon BP Regular" pitchFamily="2" charset="0"/>
                        </a:rPr>
                        <a:t>Lista de Pendências</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PMO</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Responsável </a:t>
                      </a:r>
                      <a:r>
                        <a:rPr lang="pt-BR" sz="900" u="none" strike="noStrike" dirty="0">
                          <a:effectLst/>
                          <a:latin typeface="Simplon BP Regular" pitchFamily="2" charset="0"/>
                        </a:rPr>
                        <a:t>pela execução da pendência</a:t>
                      </a:r>
                      <a:endParaRPr lang="pt-BR" sz="900" b="0" i="0" u="none" strike="noStrike" dirty="0">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Semanalmente</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E-mail</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Lista de Pendências (no Sharepoint ou na aba de colaboração)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58674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8313" y="144000"/>
            <a:ext cx="8207375" cy="712786"/>
          </a:xfrm>
        </p:spPr>
        <p:txBody>
          <a:bodyPr vert="horz" lIns="0" tIns="0" rIns="0" bIns="0" rtlCol="0" anchor="t">
            <a:noAutofit/>
          </a:bodyPr>
          <a:lstStyle/>
          <a:p>
            <a:r>
              <a:rPr lang="pt-BR" sz="3200" dirty="0" smtClean="0"/>
              <a:t>Comunicação - Agenda </a:t>
            </a:r>
            <a:r>
              <a:rPr lang="pt-BR" sz="3200" dirty="0"/>
              <a:t>de reuniões</a:t>
            </a:r>
          </a:p>
        </p:txBody>
      </p:sp>
      <p:sp>
        <p:nvSpPr>
          <p:cNvPr id="4" name="Espaço Reservado para Rodapé 3"/>
          <p:cNvSpPr>
            <a:spLocks noGrp="1"/>
          </p:cNvSpPr>
          <p:nvPr>
            <p:ph type="ftr" sz="quarter" idx="3"/>
          </p:nvPr>
        </p:nvSpPr>
        <p:spPr/>
        <p:txBody>
          <a:bodyPr/>
          <a:lstStyle/>
          <a:p>
            <a:r>
              <a:rPr lang="pt-BR" dirty="0"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15</a:t>
            </a:fld>
            <a:endParaRPr lang="pt-BR" dirty="0"/>
          </a:p>
        </p:txBody>
      </p:sp>
      <p:sp>
        <p:nvSpPr>
          <p:cNvPr id="6" name="Rectangle 30"/>
          <p:cNvSpPr>
            <a:spLocks noChangeArrowheads="1"/>
          </p:cNvSpPr>
          <p:nvPr/>
        </p:nvSpPr>
        <p:spPr bwMode="auto">
          <a:xfrm>
            <a:off x="6878638" y="640234"/>
            <a:ext cx="1455737"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a:solidFill>
                  <a:prstClr val="white"/>
                </a:solidFill>
                <a:latin typeface="Simplon BP Regular" pitchFamily="2" charset="0"/>
              </a:rPr>
              <a:t>Sexta</a:t>
            </a:r>
          </a:p>
        </p:txBody>
      </p:sp>
      <p:sp>
        <p:nvSpPr>
          <p:cNvPr id="7" name="Rectangle 35"/>
          <p:cNvSpPr>
            <a:spLocks noChangeArrowheads="1"/>
          </p:cNvSpPr>
          <p:nvPr/>
        </p:nvSpPr>
        <p:spPr bwMode="auto">
          <a:xfrm>
            <a:off x="169069" y="922688"/>
            <a:ext cx="311150" cy="1861445"/>
          </a:xfrm>
          <a:prstGeom prst="rect">
            <a:avLst/>
          </a:prstGeom>
          <a:solidFill>
            <a:schemeClr val="accent6"/>
          </a:solidFill>
          <a:ln w="38100" algn="ctr">
            <a:solidFill>
              <a:schemeClr val="accent6"/>
            </a:solidFill>
            <a:miter lim="800000"/>
            <a:headEnd/>
            <a:tailEnd/>
          </a:ln>
          <a:effectLst/>
          <a:extLst/>
        </p:spPr>
        <p:txBody>
          <a:bodyPr vert="wordArtVert" lIns="46800" rIns="45720"/>
          <a:lstStyle/>
          <a:p>
            <a:pPr marL="196850" indent="-196850" algn="ctr" eaLnBrk="0" hangingPunct="0">
              <a:lnSpc>
                <a:spcPct val="95000"/>
              </a:lnSpc>
              <a:spcBef>
                <a:spcPct val="5000"/>
              </a:spcBef>
              <a:defRPr/>
            </a:pPr>
            <a:r>
              <a:rPr lang="pt-BR" sz="1000" b="1" dirty="0">
                <a:solidFill>
                  <a:prstClr val="white"/>
                </a:solidFill>
                <a:latin typeface="Simplon BP Regular" pitchFamily="2" charset="0"/>
              </a:rPr>
              <a:t>MANHÃ</a:t>
            </a:r>
          </a:p>
        </p:txBody>
      </p:sp>
      <p:sp>
        <p:nvSpPr>
          <p:cNvPr id="8" name="Rectangle 36"/>
          <p:cNvSpPr>
            <a:spLocks noChangeArrowheads="1"/>
          </p:cNvSpPr>
          <p:nvPr/>
        </p:nvSpPr>
        <p:spPr bwMode="auto">
          <a:xfrm>
            <a:off x="169069" y="2979258"/>
            <a:ext cx="311150" cy="1861445"/>
          </a:xfrm>
          <a:prstGeom prst="rect">
            <a:avLst/>
          </a:prstGeom>
          <a:solidFill>
            <a:schemeClr val="accent6"/>
          </a:solidFill>
          <a:ln w="38100" algn="ctr">
            <a:solidFill>
              <a:schemeClr val="accent6"/>
            </a:solidFill>
            <a:miter lim="800000"/>
            <a:headEnd/>
            <a:tailEnd/>
          </a:ln>
          <a:effectLst/>
          <a:extLst/>
        </p:spPr>
        <p:txBody>
          <a:bodyPr vert="wordArtVert" lIns="46800" rIns="45720"/>
          <a:lstStyle/>
          <a:p>
            <a:pPr marL="196850" indent="-196850" algn="ctr" eaLnBrk="0" hangingPunct="0">
              <a:lnSpc>
                <a:spcPct val="95000"/>
              </a:lnSpc>
              <a:spcBef>
                <a:spcPct val="5000"/>
              </a:spcBef>
              <a:defRPr/>
            </a:pPr>
            <a:r>
              <a:rPr lang="pt-BR" sz="1000" b="1" dirty="0">
                <a:solidFill>
                  <a:prstClr val="white"/>
                </a:solidFill>
                <a:latin typeface="Simplon BP Regular" pitchFamily="2" charset="0"/>
              </a:rPr>
              <a:t>TARDE</a:t>
            </a:r>
          </a:p>
        </p:txBody>
      </p:sp>
      <p:sp>
        <p:nvSpPr>
          <p:cNvPr id="9" name="Rectangle 37"/>
          <p:cNvSpPr>
            <a:spLocks noChangeArrowheads="1"/>
          </p:cNvSpPr>
          <p:nvPr/>
        </p:nvSpPr>
        <p:spPr bwMode="auto">
          <a:xfrm>
            <a:off x="5302250" y="640234"/>
            <a:ext cx="1455738"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a:solidFill>
                  <a:prstClr val="white"/>
                </a:solidFill>
                <a:latin typeface="Simplon BP Regular" pitchFamily="2" charset="0"/>
              </a:rPr>
              <a:t>Quinta</a:t>
            </a:r>
          </a:p>
        </p:txBody>
      </p:sp>
      <p:sp>
        <p:nvSpPr>
          <p:cNvPr id="10" name="Rectangle 40"/>
          <p:cNvSpPr>
            <a:spLocks noChangeArrowheads="1"/>
          </p:cNvSpPr>
          <p:nvPr/>
        </p:nvSpPr>
        <p:spPr bwMode="auto">
          <a:xfrm>
            <a:off x="3730625" y="640234"/>
            <a:ext cx="1455738"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a:solidFill>
                  <a:prstClr val="white"/>
                </a:solidFill>
                <a:latin typeface="Simplon BP Regular" pitchFamily="2" charset="0"/>
              </a:rPr>
              <a:t>Quarta</a:t>
            </a:r>
          </a:p>
        </p:txBody>
      </p:sp>
      <p:sp>
        <p:nvSpPr>
          <p:cNvPr id="11" name="Rectangle 43"/>
          <p:cNvSpPr>
            <a:spLocks noChangeArrowheads="1"/>
          </p:cNvSpPr>
          <p:nvPr/>
        </p:nvSpPr>
        <p:spPr bwMode="auto">
          <a:xfrm>
            <a:off x="2160588" y="640234"/>
            <a:ext cx="1454150"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a:solidFill>
                  <a:prstClr val="white"/>
                </a:solidFill>
                <a:latin typeface="Simplon BP Regular" pitchFamily="2" charset="0"/>
              </a:rPr>
              <a:t>Terça</a:t>
            </a:r>
          </a:p>
        </p:txBody>
      </p:sp>
      <p:sp>
        <p:nvSpPr>
          <p:cNvPr id="12" name="Rectangle 46"/>
          <p:cNvSpPr>
            <a:spLocks noChangeArrowheads="1"/>
          </p:cNvSpPr>
          <p:nvPr/>
        </p:nvSpPr>
        <p:spPr bwMode="auto">
          <a:xfrm>
            <a:off x="582613" y="640234"/>
            <a:ext cx="1454150"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dirty="0">
                <a:solidFill>
                  <a:prstClr val="white"/>
                </a:solidFill>
                <a:latin typeface="Simplon BP Regular" pitchFamily="2" charset="0"/>
              </a:rPr>
              <a:t>Segunda</a:t>
            </a:r>
          </a:p>
        </p:txBody>
      </p:sp>
      <p:sp>
        <p:nvSpPr>
          <p:cNvPr id="14" name="Rectangle 47"/>
          <p:cNvSpPr>
            <a:spLocks noChangeArrowheads="1"/>
          </p:cNvSpPr>
          <p:nvPr/>
        </p:nvSpPr>
        <p:spPr bwMode="auto">
          <a:xfrm>
            <a:off x="817563" y="4930676"/>
            <a:ext cx="249237" cy="165100"/>
          </a:xfrm>
          <a:prstGeom prst="rect">
            <a:avLst/>
          </a:prstGeom>
          <a:solidFill>
            <a:schemeClr val="bg1">
              <a:lumMod val="85000"/>
            </a:schemeClr>
          </a:solidFill>
          <a:ln w="12700">
            <a:solidFill>
              <a:schemeClr val="accent6"/>
            </a:solidFill>
            <a:prstDash val="solid"/>
            <a:miter lim="800000"/>
            <a:headEnd/>
            <a:tailEnd/>
          </a:ln>
          <a:effectLst/>
          <a:extLst/>
        </p:spPr>
        <p:txBody>
          <a:bodyPr lIns="18000" rIns="18000" anchor="ctr"/>
          <a:lstStyle/>
          <a:p>
            <a:pPr algn="ctr" eaLnBrk="0" hangingPunct="0">
              <a:defRPr/>
            </a:pPr>
            <a:endParaRPr lang="pt-BR" sz="900">
              <a:solidFill>
                <a:prstClr val="black"/>
              </a:solidFill>
              <a:latin typeface="Simplon BP Regular" pitchFamily="2" charset="0"/>
            </a:endParaRPr>
          </a:p>
        </p:txBody>
      </p:sp>
      <p:sp>
        <p:nvSpPr>
          <p:cNvPr id="15" name="CaixaDeTexto 22"/>
          <p:cNvSpPr txBox="1">
            <a:spLocks noChangeArrowheads="1"/>
          </p:cNvSpPr>
          <p:nvPr/>
        </p:nvSpPr>
        <p:spPr bwMode="auto">
          <a:xfrm>
            <a:off x="1084263" y="4917976"/>
            <a:ext cx="7016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a:solidFill>
                  <a:prstClr val="black"/>
                </a:solidFill>
                <a:latin typeface="Simplon BP Regular" pitchFamily="2" charset="0"/>
              </a:rPr>
              <a:t>Presencial</a:t>
            </a:r>
          </a:p>
        </p:txBody>
      </p:sp>
      <p:sp>
        <p:nvSpPr>
          <p:cNvPr id="16" name="CaixaDeTexto 23"/>
          <p:cNvSpPr txBox="1">
            <a:spLocks noChangeArrowheads="1"/>
          </p:cNvSpPr>
          <p:nvPr/>
        </p:nvSpPr>
        <p:spPr bwMode="auto">
          <a:xfrm>
            <a:off x="3175" y="4917976"/>
            <a:ext cx="64452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eaLnBrk="1" hangingPunct="1"/>
            <a:r>
              <a:rPr lang="pt-BR" altLang="pt-BR" sz="900" dirty="0">
                <a:solidFill>
                  <a:prstClr val="black"/>
                </a:solidFill>
                <a:latin typeface="Simplon BP Regular" pitchFamily="2" charset="0"/>
              </a:rPr>
              <a:t>Legenda:</a:t>
            </a:r>
          </a:p>
        </p:txBody>
      </p:sp>
      <p:sp>
        <p:nvSpPr>
          <p:cNvPr id="17" name="Rectangle 47"/>
          <p:cNvSpPr>
            <a:spLocks noChangeArrowheads="1"/>
          </p:cNvSpPr>
          <p:nvPr/>
        </p:nvSpPr>
        <p:spPr bwMode="auto">
          <a:xfrm>
            <a:off x="1898650" y="4930676"/>
            <a:ext cx="247650" cy="163512"/>
          </a:xfrm>
          <a:prstGeom prst="rect">
            <a:avLst/>
          </a:prstGeom>
          <a:noFill/>
          <a:ln w="12700">
            <a:solidFill>
              <a:schemeClr val="accent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hangingPunct="1"/>
            <a:endParaRPr lang="pt-BR" altLang="pt-BR" sz="900">
              <a:solidFill>
                <a:prstClr val="black"/>
              </a:solidFill>
              <a:latin typeface="Simplon BP Regular" pitchFamily="2" charset="0"/>
            </a:endParaRPr>
          </a:p>
        </p:txBody>
      </p:sp>
      <p:sp>
        <p:nvSpPr>
          <p:cNvPr id="18" name="CaixaDeTexto 25"/>
          <p:cNvSpPr txBox="1">
            <a:spLocks noChangeArrowheads="1"/>
          </p:cNvSpPr>
          <p:nvPr/>
        </p:nvSpPr>
        <p:spPr bwMode="auto">
          <a:xfrm>
            <a:off x="2133600" y="4917976"/>
            <a:ext cx="13858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a:solidFill>
                  <a:prstClr val="black"/>
                </a:solidFill>
                <a:latin typeface="Simplon BP Regular" pitchFamily="2" charset="0"/>
              </a:rPr>
              <a:t>Atividade de Preparação</a:t>
            </a:r>
          </a:p>
        </p:txBody>
      </p:sp>
      <p:sp>
        <p:nvSpPr>
          <p:cNvPr id="19" name="Rectangle 68"/>
          <p:cNvSpPr>
            <a:spLocks noChangeArrowheads="1"/>
          </p:cNvSpPr>
          <p:nvPr/>
        </p:nvSpPr>
        <p:spPr bwMode="auto">
          <a:xfrm>
            <a:off x="3776493" y="2968160"/>
            <a:ext cx="1454150" cy="946401"/>
          </a:xfrm>
          <a:prstGeom prst="rect">
            <a:avLst/>
          </a:prstGeom>
          <a:noFill/>
          <a:ln w="15875">
            <a:solidFill>
              <a:srgbClr val="FF99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a:solidFill>
                  <a:prstClr val="black"/>
                </a:solidFill>
                <a:latin typeface="Simplon BP Regular" pitchFamily="2" charset="0"/>
              </a:rPr>
              <a:t>Acompanhamento de Pendências – Envio de e-mail</a:t>
            </a:r>
          </a:p>
          <a:p>
            <a:pPr hangingPunct="1"/>
            <a:r>
              <a:rPr lang="pt-BR" altLang="pt-BR" sz="900" dirty="0">
                <a:solidFill>
                  <a:prstClr val="black"/>
                </a:solidFill>
                <a:latin typeface="Simplon BP Regular" pitchFamily="2" charset="0"/>
              </a:rPr>
              <a:t>Resp.: PMO </a:t>
            </a:r>
          </a:p>
          <a:p>
            <a:pPr hangingPunct="1"/>
            <a:r>
              <a:rPr lang="pt-BR" altLang="pt-BR" sz="900" dirty="0">
                <a:solidFill>
                  <a:prstClr val="black"/>
                </a:solidFill>
                <a:latin typeface="Simplon BP Regular" pitchFamily="2" charset="0"/>
              </a:rPr>
              <a:t>Público: Resp. Pendências Abertas</a:t>
            </a:r>
            <a:r>
              <a:rPr lang="pt-BR" altLang="pt-BR" sz="900" dirty="0" smtClean="0">
                <a:solidFill>
                  <a:prstClr val="black"/>
                </a:solidFill>
                <a:latin typeface="Simplon BP Regular" pitchFamily="2" charset="0"/>
              </a:rPr>
              <a:t>, Core Team</a:t>
            </a:r>
            <a:endParaRPr lang="pt-BR" altLang="pt-BR" sz="900" dirty="0">
              <a:solidFill>
                <a:prstClr val="black"/>
              </a:solidFill>
              <a:latin typeface="Simplon BP Regular" pitchFamily="2" charset="0"/>
            </a:endParaRPr>
          </a:p>
        </p:txBody>
      </p:sp>
      <p:sp>
        <p:nvSpPr>
          <p:cNvPr id="20" name="Rectangle 47"/>
          <p:cNvSpPr>
            <a:spLocks noChangeArrowheads="1"/>
          </p:cNvSpPr>
          <p:nvPr/>
        </p:nvSpPr>
        <p:spPr bwMode="auto">
          <a:xfrm>
            <a:off x="3817938" y="4930676"/>
            <a:ext cx="249237" cy="163512"/>
          </a:xfrm>
          <a:prstGeom prst="rect">
            <a:avLst/>
          </a:prstGeom>
          <a:noFill/>
          <a:ln w="12700">
            <a:solidFill>
              <a:srgbClr val="FF954D"/>
            </a:solidFill>
            <a:prstDash val="dash"/>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endParaRPr lang="pt-BR" altLang="pt-BR" sz="900">
              <a:solidFill>
                <a:prstClr val="black"/>
              </a:solidFill>
              <a:latin typeface="Simplon BP Regular" pitchFamily="2" charset="0"/>
            </a:endParaRPr>
          </a:p>
        </p:txBody>
      </p:sp>
      <p:sp>
        <p:nvSpPr>
          <p:cNvPr id="21" name="CaixaDeTexto 28"/>
          <p:cNvSpPr txBox="1">
            <a:spLocks noChangeArrowheads="1"/>
          </p:cNvSpPr>
          <p:nvPr/>
        </p:nvSpPr>
        <p:spPr bwMode="auto">
          <a:xfrm>
            <a:off x="4125913" y="4917976"/>
            <a:ext cx="11541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a:solidFill>
                  <a:prstClr val="black"/>
                </a:solidFill>
                <a:latin typeface="Simplon BP Regular" pitchFamily="2" charset="0"/>
              </a:rPr>
              <a:t>Divulgação Material</a:t>
            </a:r>
          </a:p>
        </p:txBody>
      </p:sp>
      <p:sp>
        <p:nvSpPr>
          <p:cNvPr id="22" name="CaixaDeTexto 33"/>
          <p:cNvSpPr txBox="1">
            <a:spLocks noChangeArrowheads="1"/>
          </p:cNvSpPr>
          <p:nvPr/>
        </p:nvSpPr>
        <p:spPr bwMode="auto">
          <a:xfrm>
            <a:off x="96764" y="2787774"/>
            <a:ext cx="6572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dirty="0">
                <a:solidFill>
                  <a:schemeClr val="bg1">
                    <a:lumMod val="50000"/>
                  </a:schemeClr>
                </a:solidFill>
                <a:latin typeface="Simplon BP Regular" pitchFamily="2" charset="0"/>
              </a:rPr>
              <a:t>14:00</a:t>
            </a:r>
          </a:p>
        </p:txBody>
      </p:sp>
      <p:sp>
        <p:nvSpPr>
          <p:cNvPr id="23" name="Rectangle 68"/>
          <p:cNvSpPr>
            <a:spLocks noChangeArrowheads="1"/>
          </p:cNvSpPr>
          <p:nvPr/>
        </p:nvSpPr>
        <p:spPr bwMode="auto">
          <a:xfrm>
            <a:off x="582613" y="1392069"/>
            <a:ext cx="1454400" cy="819641"/>
          </a:xfrm>
          <a:prstGeom prst="rect">
            <a:avLst/>
          </a:prstGeom>
          <a:noFill/>
          <a:ln w="15875">
            <a:solidFill>
              <a:schemeClr val="accent6"/>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smtClean="0">
                <a:solidFill>
                  <a:prstClr val="black"/>
                </a:solidFill>
                <a:latin typeface="Simplon BP Regular" pitchFamily="2" charset="0"/>
              </a:rPr>
              <a:t>Preparação do Material para o Core Team</a:t>
            </a:r>
            <a:endParaRPr lang="pt-BR" altLang="pt-BR" sz="900" b="1" dirty="0" smtClean="0">
              <a:solidFill>
                <a:prstClr val="black"/>
              </a:solidFill>
              <a:latin typeface="Simplon BP Regular" pitchFamily="2" charset="0"/>
            </a:endParaRPr>
          </a:p>
          <a:p>
            <a:pPr hangingPunct="1"/>
            <a:endParaRPr lang="pt-BR" altLang="pt-BR" sz="900" dirty="0">
              <a:solidFill>
                <a:prstClr val="black"/>
              </a:solidFill>
              <a:latin typeface="Simplon BP Regular" pitchFamily="2" charset="0"/>
            </a:endParaRPr>
          </a:p>
          <a:p>
            <a:r>
              <a:rPr lang="pt-BR" altLang="pt-BR" sz="900" dirty="0">
                <a:solidFill>
                  <a:prstClr val="black"/>
                </a:solidFill>
                <a:latin typeface="Simplon BP Regular" pitchFamily="2" charset="0"/>
              </a:rPr>
              <a:t>Periodicidade: </a:t>
            </a:r>
            <a:r>
              <a:rPr lang="pt-BR" altLang="pt-BR" sz="900" dirty="0" smtClean="0">
                <a:solidFill>
                  <a:prstClr val="black"/>
                </a:solidFill>
                <a:latin typeface="Simplon BP Regular" pitchFamily="2" charset="0"/>
              </a:rPr>
              <a:t>Semanal</a:t>
            </a:r>
            <a:endParaRPr lang="pt-BR" altLang="pt-BR" sz="900" dirty="0">
              <a:solidFill>
                <a:prstClr val="black"/>
              </a:solidFill>
              <a:latin typeface="Simplon BP Regular" pitchFamily="2" charset="0"/>
            </a:endParaRPr>
          </a:p>
          <a:p>
            <a:r>
              <a:rPr lang="pt-BR" altLang="pt-BR" sz="900" dirty="0">
                <a:solidFill>
                  <a:prstClr val="black"/>
                </a:solidFill>
                <a:latin typeface="Simplon BP Regular" pitchFamily="2" charset="0"/>
              </a:rPr>
              <a:t>Responsável: </a:t>
            </a:r>
            <a:r>
              <a:rPr lang="pt-BR" altLang="pt-BR" sz="900" dirty="0" smtClean="0">
                <a:solidFill>
                  <a:prstClr val="black"/>
                </a:solidFill>
                <a:latin typeface="Simplon BP Regular" pitchFamily="2" charset="0"/>
              </a:rPr>
              <a:t>PMO, GP</a:t>
            </a:r>
            <a:endParaRPr lang="pt-BR" altLang="pt-BR" sz="900" dirty="0" smtClean="0">
              <a:solidFill>
                <a:prstClr val="black"/>
              </a:solidFill>
              <a:latin typeface="Simplon BP Regular" pitchFamily="2" charset="0"/>
            </a:endParaRPr>
          </a:p>
          <a:p>
            <a:endParaRPr lang="pt-BR" altLang="pt-BR" sz="900" dirty="0" smtClean="0">
              <a:solidFill>
                <a:prstClr val="black"/>
              </a:solidFill>
              <a:latin typeface="Simplon BP Regular" pitchFamily="2" charset="0"/>
            </a:endParaRPr>
          </a:p>
          <a:p>
            <a:endParaRPr lang="pt-BR" altLang="pt-BR" sz="900" dirty="0" smtClean="0">
              <a:solidFill>
                <a:prstClr val="black"/>
              </a:solidFill>
              <a:latin typeface="Simplon BP Regular" pitchFamily="2" charset="0"/>
            </a:endParaRPr>
          </a:p>
          <a:p>
            <a:endParaRPr lang="pt-BR" altLang="pt-BR" sz="900" dirty="0">
              <a:solidFill>
                <a:prstClr val="black"/>
              </a:solidFill>
              <a:latin typeface="Simplon BP Regular" pitchFamily="2" charset="0"/>
            </a:endParaRPr>
          </a:p>
          <a:p>
            <a:endParaRPr lang="pt-BR" altLang="pt-BR" sz="900" dirty="0">
              <a:solidFill>
                <a:prstClr val="black"/>
              </a:solidFill>
              <a:latin typeface="Simplon BP Regular" pitchFamily="2" charset="0"/>
            </a:endParaRPr>
          </a:p>
          <a:p>
            <a:endParaRPr lang="pt-BR" altLang="pt-BR" sz="900" dirty="0" smtClean="0">
              <a:solidFill>
                <a:prstClr val="black"/>
              </a:solidFill>
              <a:latin typeface="Simplon BP Regular" pitchFamily="2" charset="0"/>
            </a:endParaRPr>
          </a:p>
          <a:p>
            <a:endParaRPr lang="pt-BR" altLang="pt-BR" sz="900" b="1" dirty="0" smtClean="0">
              <a:solidFill>
                <a:prstClr val="black"/>
              </a:solidFill>
              <a:latin typeface="Simplon BP Regular" pitchFamily="2" charset="0"/>
            </a:endParaRPr>
          </a:p>
        </p:txBody>
      </p:sp>
      <p:sp>
        <p:nvSpPr>
          <p:cNvPr id="24" name="Rectangle 68"/>
          <p:cNvSpPr>
            <a:spLocks noChangeArrowheads="1"/>
          </p:cNvSpPr>
          <p:nvPr/>
        </p:nvSpPr>
        <p:spPr bwMode="auto">
          <a:xfrm>
            <a:off x="2191154" y="2968160"/>
            <a:ext cx="1454150" cy="1861200"/>
          </a:xfrm>
          <a:prstGeom prst="rect">
            <a:avLst/>
          </a:prstGeom>
          <a:noFill/>
          <a:ln w="15875">
            <a:solidFill>
              <a:srgbClr val="FF954D"/>
            </a:solidFill>
            <a:prstDash val="dash"/>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a:solidFill>
                  <a:prstClr val="black"/>
                </a:solidFill>
                <a:latin typeface="Simplon BP Regular" pitchFamily="2" charset="0"/>
              </a:rPr>
              <a:t>Divulgação Ata de Core Team , Cadastramento das Pendências e das Decisões, Premissas e Restrições definidas na reunião</a:t>
            </a:r>
          </a:p>
          <a:p>
            <a:pPr hangingPunct="1"/>
            <a:endParaRPr lang="pt-BR" altLang="pt-BR" sz="900" b="1" dirty="0">
              <a:solidFill>
                <a:prstClr val="black"/>
              </a:solidFill>
              <a:latin typeface="Simplon BP Regular" pitchFamily="2" charset="0"/>
            </a:endParaRPr>
          </a:p>
          <a:p>
            <a:r>
              <a:rPr lang="pt-BR" altLang="pt-BR" sz="900" dirty="0">
                <a:solidFill>
                  <a:prstClr val="black"/>
                </a:solidFill>
                <a:latin typeface="Simplon BP Regular" pitchFamily="2" charset="0"/>
              </a:rPr>
              <a:t>Periodicidade: Semanal</a:t>
            </a:r>
          </a:p>
          <a:p>
            <a:r>
              <a:rPr lang="pt-BR" altLang="pt-BR" sz="900" dirty="0">
                <a:solidFill>
                  <a:prstClr val="black"/>
                </a:solidFill>
                <a:latin typeface="Simplon BP Regular" pitchFamily="2" charset="0"/>
              </a:rPr>
              <a:t>Responsável: PMO </a:t>
            </a:r>
          </a:p>
          <a:p>
            <a:r>
              <a:rPr lang="pt-BR" altLang="pt-BR" sz="900" dirty="0">
                <a:solidFill>
                  <a:prstClr val="black"/>
                </a:solidFill>
                <a:latin typeface="Simplon BP Regular" pitchFamily="2" charset="0"/>
              </a:rPr>
              <a:t>Público: Membros do Core Team</a:t>
            </a:r>
          </a:p>
        </p:txBody>
      </p:sp>
      <p:sp>
        <p:nvSpPr>
          <p:cNvPr id="25" name="CaixaDeTexto 41"/>
          <p:cNvSpPr txBox="1">
            <a:spLocks noChangeArrowheads="1"/>
          </p:cNvSpPr>
          <p:nvPr/>
        </p:nvSpPr>
        <p:spPr bwMode="auto">
          <a:xfrm>
            <a:off x="96764" y="715608"/>
            <a:ext cx="6588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dirty="0" smtClean="0">
                <a:solidFill>
                  <a:schemeClr val="bg1">
                    <a:lumMod val="50000"/>
                  </a:schemeClr>
                </a:solidFill>
                <a:latin typeface="Simplon BP Regular" pitchFamily="2" charset="0"/>
              </a:rPr>
              <a:t>09:00</a:t>
            </a:r>
            <a:endParaRPr lang="pt-BR" altLang="pt-BR" sz="900" dirty="0">
              <a:solidFill>
                <a:schemeClr val="bg1">
                  <a:lumMod val="50000"/>
                </a:schemeClr>
              </a:solidFill>
              <a:latin typeface="Simplon BP Regular" pitchFamily="2" charset="0"/>
            </a:endParaRPr>
          </a:p>
        </p:txBody>
      </p:sp>
      <p:sp>
        <p:nvSpPr>
          <p:cNvPr id="26" name="Rectangle 47"/>
          <p:cNvSpPr>
            <a:spLocks noChangeArrowheads="1"/>
          </p:cNvSpPr>
          <p:nvPr/>
        </p:nvSpPr>
        <p:spPr bwMode="auto">
          <a:xfrm>
            <a:off x="582613" y="3533661"/>
            <a:ext cx="1454150" cy="1307041"/>
          </a:xfrm>
          <a:prstGeom prst="rect">
            <a:avLst/>
          </a:prstGeom>
          <a:solidFill>
            <a:schemeClr val="bg1">
              <a:lumMod val="85000"/>
            </a:schemeClr>
          </a:solidFill>
          <a:ln w="12700">
            <a:solidFill>
              <a:schemeClr val="accent6"/>
            </a:solidFill>
            <a:prstDash val="solid"/>
            <a:miter lim="800000"/>
            <a:headEnd/>
            <a:tailEnd/>
          </a:ln>
          <a:effectLst/>
          <a:extLst/>
        </p:spPr>
        <p:txBody>
          <a:bodyPr lIns="18000" rIns="18000"/>
          <a:lstStyle/>
          <a:p>
            <a:pPr eaLnBrk="0">
              <a:defRPr/>
            </a:pPr>
            <a:r>
              <a:rPr lang="pt-BR" sz="900" b="1" dirty="0">
                <a:solidFill>
                  <a:prstClr val="black"/>
                </a:solidFill>
                <a:latin typeface="Simplon BP Regular" pitchFamily="2" charset="0"/>
              </a:rPr>
              <a:t>Reunião de </a:t>
            </a:r>
            <a:r>
              <a:rPr lang="pt-BR" sz="900" b="1" dirty="0" smtClean="0">
                <a:solidFill>
                  <a:prstClr val="black"/>
                </a:solidFill>
                <a:latin typeface="Simplon BP Regular" pitchFamily="2" charset="0"/>
              </a:rPr>
              <a:t>Core Team</a:t>
            </a:r>
          </a:p>
          <a:p>
            <a:pPr eaLnBrk="0">
              <a:defRPr/>
            </a:pPr>
            <a:endParaRPr lang="pt-BR" sz="900" b="1" dirty="0" smtClean="0">
              <a:solidFill>
                <a:prstClr val="black"/>
              </a:solidFill>
              <a:latin typeface="Simplon BP Regular" pitchFamily="2" charset="0"/>
            </a:endParaRPr>
          </a:p>
          <a:p>
            <a:pPr eaLnBrk="0">
              <a:defRPr/>
            </a:pPr>
            <a:r>
              <a:rPr lang="pt-BR" sz="900" dirty="0" smtClean="0">
                <a:solidFill>
                  <a:prstClr val="black"/>
                </a:solidFill>
                <a:latin typeface="Simplon BP Regular" pitchFamily="2" charset="0"/>
              </a:rPr>
              <a:t>Periodicidade: Semanal</a:t>
            </a:r>
            <a:endParaRPr lang="pt-BR" sz="900" dirty="0">
              <a:solidFill>
                <a:prstClr val="black"/>
              </a:solidFill>
              <a:latin typeface="Simplon BP Regular" pitchFamily="2" charset="0"/>
            </a:endParaRPr>
          </a:p>
          <a:p>
            <a:pPr eaLnBrk="0">
              <a:defRPr/>
            </a:pPr>
            <a:r>
              <a:rPr lang="pt-BR" sz="900" dirty="0">
                <a:solidFill>
                  <a:prstClr val="black"/>
                </a:solidFill>
                <a:latin typeface="Simplon BP Regular" pitchFamily="2" charset="0"/>
              </a:rPr>
              <a:t>Participa: </a:t>
            </a:r>
            <a:r>
              <a:rPr lang="pt-BR" sz="900" dirty="0" smtClean="0">
                <a:solidFill>
                  <a:prstClr val="black"/>
                </a:solidFill>
                <a:latin typeface="Simplon BP Regular" pitchFamily="2" charset="0"/>
              </a:rPr>
              <a:t>GPs, CT, CF, </a:t>
            </a:r>
            <a:r>
              <a:rPr lang="pt-BR" sz="900" dirty="0">
                <a:solidFill>
                  <a:prstClr val="black"/>
                </a:solidFill>
                <a:latin typeface="Simplon BP Regular" pitchFamily="2" charset="0"/>
              </a:rPr>
              <a:t>Gestão de Testes, </a:t>
            </a:r>
            <a:r>
              <a:rPr lang="pt-BR" sz="900" dirty="0" err="1">
                <a:solidFill>
                  <a:prstClr val="black"/>
                </a:solidFill>
                <a:latin typeface="Simplon BP Regular" pitchFamily="2" charset="0"/>
              </a:rPr>
              <a:t>RTs</a:t>
            </a:r>
            <a:r>
              <a:rPr lang="pt-BR" sz="900" dirty="0">
                <a:solidFill>
                  <a:prstClr val="black"/>
                </a:solidFill>
                <a:latin typeface="Simplon BP Regular" pitchFamily="2" charset="0"/>
              </a:rPr>
              <a:t> e PMO</a:t>
            </a:r>
          </a:p>
          <a:p>
            <a:pPr eaLnBrk="0">
              <a:defRPr/>
            </a:pPr>
            <a:endParaRPr lang="pt-BR" sz="900" i="1" kern="0" dirty="0">
              <a:solidFill>
                <a:prstClr val="black"/>
              </a:solidFill>
              <a:latin typeface="Simplon BP Regular" pitchFamily="2" charset="0"/>
            </a:endParaRPr>
          </a:p>
          <a:p>
            <a:pPr eaLnBrk="0">
              <a:defRPr/>
            </a:pPr>
            <a:r>
              <a:rPr lang="pt-BR" sz="900" i="1" kern="0" dirty="0">
                <a:solidFill>
                  <a:prstClr val="black"/>
                </a:solidFill>
                <a:latin typeface="Simplon BP Regular" pitchFamily="2" charset="0"/>
              </a:rPr>
              <a:t>Foco: Cronograma, Riscos, </a:t>
            </a:r>
            <a:r>
              <a:rPr lang="pt-BR" sz="900" i="1" kern="0" dirty="0" err="1">
                <a:solidFill>
                  <a:prstClr val="black"/>
                </a:solidFill>
                <a:latin typeface="Simplon BP Regular" pitchFamily="2" charset="0"/>
              </a:rPr>
              <a:t>Issues</a:t>
            </a:r>
            <a:r>
              <a:rPr lang="pt-BR" sz="900" i="1" kern="0" dirty="0">
                <a:solidFill>
                  <a:prstClr val="black"/>
                </a:solidFill>
                <a:latin typeface="Simplon BP Regular" pitchFamily="2" charset="0"/>
              </a:rPr>
              <a:t> e Pendências</a:t>
            </a:r>
            <a:endParaRPr lang="pt-BR" sz="900" dirty="0">
              <a:solidFill>
                <a:prstClr val="black"/>
              </a:solidFill>
              <a:latin typeface="Simplon BP Regular" pitchFamily="2" charset="0"/>
            </a:endParaRPr>
          </a:p>
        </p:txBody>
      </p:sp>
      <p:sp>
        <p:nvSpPr>
          <p:cNvPr id="27" name="Rectangle 68"/>
          <p:cNvSpPr>
            <a:spLocks noChangeArrowheads="1"/>
          </p:cNvSpPr>
          <p:nvPr/>
        </p:nvSpPr>
        <p:spPr bwMode="auto">
          <a:xfrm>
            <a:off x="6859744" y="1805930"/>
            <a:ext cx="1454150" cy="726589"/>
          </a:xfrm>
          <a:prstGeom prst="rect">
            <a:avLst/>
          </a:prstGeom>
          <a:noFill/>
          <a:ln w="15875">
            <a:solidFill>
              <a:srgbClr val="FF99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t"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a:solidFill>
                  <a:prstClr val="black"/>
                </a:solidFill>
                <a:latin typeface="Simplon BP Regular" pitchFamily="2" charset="0"/>
              </a:rPr>
              <a:t>Envio do Status </a:t>
            </a:r>
            <a:r>
              <a:rPr lang="pt-BR" altLang="pt-BR" sz="900" b="1" dirty="0" err="1">
                <a:solidFill>
                  <a:prstClr val="black"/>
                </a:solidFill>
                <a:latin typeface="Simplon BP Regular" pitchFamily="2" charset="0"/>
              </a:rPr>
              <a:t>Report</a:t>
            </a:r>
            <a:r>
              <a:rPr lang="pt-BR" altLang="pt-BR" sz="900" b="1" dirty="0">
                <a:solidFill>
                  <a:prstClr val="black"/>
                </a:solidFill>
                <a:latin typeface="Simplon BP Regular" pitchFamily="2" charset="0"/>
              </a:rPr>
              <a:t> pelos Fornecedores</a:t>
            </a:r>
            <a:endParaRPr lang="pt-BR" altLang="pt-BR" sz="900" dirty="0">
              <a:solidFill>
                <a:prstClr val="black"/>
              </a:solidFill>
              <a:latin typeface="Simplon BP Regular" pitchFamily="2" charset="0"/>
            </a:endParaRPr>
          </a:p>
          <a:p>
            <a:pPr hangingPunct="1"/>
            <a:r>
              <a:rPr lang="pt-BR" altLang="pt-BR" sz="900" dirty="0">
                <a:solidFill>
                  <a:prstClr val="black"/>
                </a:solidFill>
                <a:latin typeface="Simplon BP Regular" pitchFamily="2" charset="0"/>
              </a:rPr>
              <a:t>Público: </a:t>
            </a:r>
            <a:r>
              <a:rPr lang="pt-BR" altLang="pt-BR" sz="900" dirty="0" smtClean="0">
                <a:solidFill>
                  <a:prstClr val="black"/>
                </a:solidFill>
                <a:latin typeface="Simplon BP Regular" pitchFamily="2" charset="0"/>
              </a:rPr>
              <a:t>PMO, GPs e </a:t>
            </a:r>
            <a:r>
              <a:rPr lang="pt-BR" altLang="pt-BR" sz="900" dirty="0" err="1">
                <a:solidFill>
                  <a:prstClr val="black"/>
                </a:solidFill>
                <a:latin typeface="Simplon BP Regular" pitchFamily="2" charset="0"/>
              </a:rPr>
              <a:t>RTs</a:t>
            </a:r>
            <a:endParaRPr lang="pt-BR" altLang="pt-BR" sz="900" dirty="0">
              <a:solidFill>
                <a:prstClr val="black"/>
              </a:solidFill>
              <a:latin typeface="Simplon BP Regular" pitchFamily="2" charset="0"/>
            </a:endParaRPr>
          </a:p>
        </p:txBody>
      </p:sp>
      <p:sp>
        <p:nvSpPr>
          <p:cNvPr id="28" name="Rectangle 47"/>
          <p:cNvSpPr>
            <a:spLocks noChangeArrowheads="1"/>
          </p:cNvSpPr>
          <p:nvPr/>
        </p:nvSpPr>
        <p:spPr bwMode="auto">
          <a:xfrm>
            <a:off x="5297876" y="3295120"/>
            <a:ext cx="1454400" cy="1066773"/>
          </a:xfrm>
          <a:prstGeom prst="rect">
            <a:avLst/>
          </a:prstGeom>
          <a:solidFill>
            <a:schemeClr val="bg1">
              <a:lumMod val="85000"/>
            </a:schemeClr>
          </a:solidFill>
          <a:ln w="12700">
            <a:solidFill>
              <a:schemeClr val="accent6"/>
            </a:solidFill>
            <a:prstDash val="solid"/>
            <a:miter lim="800000"/>
            <a:headEnd/>
            <a:tailEnd/>
          </a:ln>
          <a:effectLst/>
          <a:extLst/>
        </p:spPr>
        <p:txBody>
          <a:bodyPr lIns="18000" rIns="18000"/>
          <a:lstStyle/>
          <a:p>
            <a:pPr eaLnBrk="0">
              <a:defRPr/>
            </a:pPr>
            <a:r>
              <a:rPr lang="pt-BR" sz="900" b="1" dirty="0">
                <a:solidFill>
                  <a:prstClr val="black"/>
                </a:solidFill>
                <a:latin typeface="Simplon BP Regular" pitchFamily="2" charset="0"/>
              </a:rPr>
              <a:t>Reunião de Status com fornecedores </a:t>
            </a:r>
          </a:p>
          <a:p>
            <a:pPr eaLnBrk="0">
              <a:defRPr/>
            </a:pPr>
            <a:endParaRPr lang="pt-BR" sz="900" b="1" dirty="0">
              <a:solidFill>
                <a:prstClr val="black"/>
              </a:solidFill>
              <a:latin typeface="Simplon BP Regular" pitchFamily="2" charset="0"/>
            </a:endParaRPr>
          </a:p>
          <a:p>
            <a:pPr eaLnBrk="0">
              <a:defRPr/>
            </a:pPr>
            <a:r>
              <a:rPr lang="pt-BR" sz="900" dirty="0">
                <a:solidFill>
                  <a:prstClr val="black"/>
                </a:solidFill>
                <a:latin typeface="Simplon BP Regular" pitchFamily="2" charset="0"/>
              </a:rPr>
              <a:t>Participa: </a:t>
            </a:r>
            <a:r>
              <a:rPr lang="pt-BR" sz="900" dirty="0" smtClean="0">
                <a:solidFill>
                  <a:prstClr val="black"/>
                </a:solidFill>
                <a:latin typeface="Simplon BP Regular" pitchFamily="2" charset="0"/>
              </a:rPr>
              <a:t>GP, CT, Gestão </a:t>
            </a:r>
            <a:r>
              <a:rPr lang="pt-BR" sz="900" dirty="0">
                <a:solidFill>
                  <a:prstClr val="black"/>
                </a:solidFill>
                <a:latin typeface="Simplon BP Regular" pitchFamily="2" charset="0"/>
              </a:rPr>
              <a:t>de Testes, </a:t>
            </a:r>
            <a:r>
              <a:rPr lang="pt-BR" sz="900" dirty="0" err="1">
                <a:solidFill>
                  <a:prstClr val="black"/>
                </a:solidFill>
                <a:latin typeface="Simplon BP Regular" pitchFamily="2" charset="0"/>
              </a:rPr>
              <a:t>RTs</a:t>
            </a:r>
            <a:r>
              <a:rPr lang="pt-BR" sz="900" dirty="0">
                <a:solidFill>
                  <a:prstClr val="black"/>
                </a:solidFill>
                <a:latin typeface="Simplon BP Regular" pitchFamily="2" charset="0"/>
              </a:rPr>
              <a:t> </a:t>
            </a:r>
            <a:r>
              <a:rPr lang="pt-BR" sz="900" dirty="0" smtClean="0">
                <a:solidFill>
                  <a:prstClr val="black"/>
                </a:solidFill>
                <a:latin typeface="Simplon BP Regular" pitchFamily="2" charset="0"/>
              </a:rPr>
              <a:t>e PMO</a:t>
            </a:r>
            <a:endParaRPr lang="pt-BR" sz="900" i="1" kern="0" dirty="0">
              <a:solidFill>
                <a:prstClr val="black"/>
              </a:solidFill>
              <a:latin typeface="Simplon BP Regular" pitchFamily="2" charset="0"/>
            </a:endParaRPr>
          </a:p>
          <a:p>
            <a:pPr eaLnBrk="0">
              <a:defRPr/>
            </a:pPr>
            <a:r>
              <a:rPr lang="pt-BR" sz="900" i="1" kern="0" dirty="0">
                <a:solidFill>
                  <a:prstClr val="black"/>
                </a:solidFill>
                <a:latin typeface="Simplon BP Regular" pitchFamily="2" charset="0"/>
              </a:rPr>
              <a:t>Foco: Cronograma, Riscos, </a:t>
            </a:r>
            <a:r>
              <a:rPr lang="pt-BR" sz="900" i="1" kern="0" dirty="0" err="1">
                <a:solidFill>
                  <a:prstClr val="black"/>
                </a:solidFill>
                <a:latin typeface="Simplon BP Regular" pitchFamily="2" charset="0"/>
              </a:rPr>
              <a:t>Issues</a:t>
            </a:r>
            <a:r>
              <a:rPr lang="pt-BR" sz="900" i="1" kern="0" dirty="0">
                <a:solidFill>
                  <a:prstClr val="black"/>
                </a:solidFill>
                <a:latin typeface="Simplon BP Regular" pitchFamily="2" charset="0"/>
              </a:rPr>
              <a:t> e Pendências</a:t>
            </a:r>
            <a:endParaRPr lang="pt-BR" sz="900" dirty="0">
              <a:solidFill>
                <a:prstClr val="black"/>
              </a:solidFill>
              <a:latin typeface="Simplon BP Regular" pitchFamily="2" charset="0"/>
            </a:endParaRPr>
          </a:p>
        </p:txBody>
      </p:sp>
      <p:sp>
        <p:nvSpPr>
          <p:cNvPr id="30" name="Rectangle 68"/>
          <p:cNvSpPr>
            <a:spLocks noChangeArrowheads="1"/>
          </p:cNvSpPr>
          <p:nvPr/>
        </p:nvSpPr>
        <p:spPr bwMode="auto">
          <a:xfrm>
            <a:off x="6859744" y="2903661"/>
            <a:ext cx="1454150" cy="862301"/>
          </a:xfrm>
          <a:prstGeom prst="rect">
            <a:avLst/>
          </a:prstGeom>
          <a:noFill/>
          <a:ln w="15875">
            <a:solidFill>
              <a:srgbClr val="FF954D"/>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nchorCtr="0"/>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smtClean="0">
                <a:solidFill>
                  <a:prstClr val="black"/>
                </a:solidFill>
                <a:latin typeface="Simplon BP Regular" pitchFamily="2" charset="0"/>
              </a:rPr>
              <a:t>Acompanhamento e Atualização de Pendências para Core Team</a:t>
            </a:r>
          </a:p>
          <a:p>
            <a:pPr hangingPunct="1"/>
            <a:endParaRPr lang="pt-BR" altLang="pt-BR" sz="900" b="1" dirty="0">
              <a:solidFill>
                <a:prstClr val="black"/>
              </a:solidFill>
              <a:latin typeface="Simplon BP Regular" pitchFamily="2" charset="0"/>
            </a:endParaRPr>
          </a:p>
          <a:p>
            <a:pPr hangingPunct="1"/>
            <a:r>
              <a:rPr lang="pt-BR" altLang="pt-BR" sz="900" dirty="0">
                <a:solidFill>
                  <a:prstClr val="black"/>
                </a:solidFill>
                <a:latin typeface="Simplon BP Regular" pitchFamily="2" charset="0"/>
              </a:rPr>
              <a:t>Resp.: </a:t>
            </a:r>
            <a:r>
              <a:rPr lang="pt-BR" altLang="pt-BR" sz="900" dirty="0" smtClean="0">
                <a:solidFill>
                  <a:prstClr val="black"/>
                </a:solidFill>
                <a:latin typeface="Simplon BP Regular" pitchFamily="2" charset="0"/>
              </a:rPr>
              <a:t>Responsável pelas pendências em Aberto</a:t>
            </a:r>
          </a:p>
        </p:txBody>
      </p:sp>
    </p:spTree>
    <p:extLst>
      <p:ext uri="{BB962C8B-B14F-4D97-AF65-F5344CB8AC3E}">
        <p14:creationId xmlns:p14="http://schemas.microsoft.com/office/powerpoint/2010/main" val="1983861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425" y="257370"/>
            <a:ext cx="8207375" cy="712800"/>
          </a:xfrm>
        </p:spPr>
        <p:txBody>
          <a:bodyPr vert="horz" lIns="0" tIns="0" rIns="0" bIns="0" rtlCol="0" anchor="t">
            <a:noAutofit/>
          </a:bodyPr>
          <a:lstStyle/>
          <a:p>
            <a:r>
              <a:rPr lang="pt-BR" sz="3200" dirty="0" smtClean="0"/>
              <a:t>Contatos</a:t>
            </a:r>
            <a:endParaRPr lang="pt-BR" sz="3200" dirty="0"/>
          </a:p>
        </p:txBody>
      </p:sp>
      <p:sp>
        <p:nvSpPr>
          <p:cNvPr id="28" name="Footer Placeholder 2"/>
          <p:cNvSpPr txBox="1">
            <a:spLocks/>
          </p:cNvSpPr>
          <p:nvPr/>
        </p:nvSpPr>
        <p:spPr>
          <a:xfrm>
            <a:off x="457199" y="4876006"/>
            <a:ext cx="7787207" cy="2159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pt-BR" sz="1050" dirty="0" smtClean="0">
                <a:solidFill>
                  <a:prstClr val="black"/>
                </a:solidFill>
                <a:latin typeface="Simplon BP Regular" pitchFamily="2" charset="0"/>
              </a:rPr>
              <a:t>MATERIAL CONFIDENCIAL  |  SLIDE Nº</a:t>
            </a:r>
            <a:endParaRPr lang="pt-BR" sz="1050" dirty="0">
              <a:solidFill>
                <a:prstClr val="black"/>
              </a:solidFill>
              <a:latin typeface="Simplon BP Regular" pitchFamily="2" charset="0"/>
            </a:endParaRPr>
          </a:p>
        </p:txBody>
      </p:sp>
      <p:sp>
        <p:nvSpPr>
          <p:cNvPr id="52" name="Slide Number Placeholder 3"/>
          <p:cNvSpPr txBox="1">
            <a:spLocks/>
          </p:cNvSpPr>
          <p:nvPr/>
        </p:nvSpPr>
        <p:spPr>
          <a:xfrm>
            <a:off x="8244408" y="4876006"/>
            <a:ext cx="442392" cy="2159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881BE11-8458-45F7-B08D-AB707DBAB8ED}" type="slidenum">
              <a:rPr lang="pt-BR" sz="1050" smtClean="0">
                <a:solidFill>
                  <a:prstClr val="black"/>
                </a:solidFill>
                <a:latin typeface="Simplon BP Regular" pitchFamily="2" charset="0"/>
              </a:rPr>
              <a:pPr algn="r"/>
              <a:t>16</a:t>
            </a:fld>
            <a:endParaRPr lang="pt-BR" sz="1050" dirty="0">
              <a:solidFill>
                <a:prstClr val="black"/>
              </a:solidFill>
              <a:latin typeface="Simplon BP Regular" pitchFamily="2" charset="0"/>
            </a:endParaRPr>
          </a:p>
        </p:txBody>
      </p:sp>
      <p:graphicFrame>
        <p:nvGraphicFramePr>
          <p:cNvPr id="7" name="Tabela 6"/>
          <p:cNvGraphicFramePr>
            <a:graphicFrameLocks noGrp="1"/>
          </p:cNvGraphicFramePr>
          <p:nvPr>
            <p:extLst>
              <p:ext uri="{D42A27DB-BD31-4B8C-83A1-F6EECF244321}">
                <p14:modId xmlns:p14="http://schemas.microsoft.com/office/powerpoint/2010/main" val="2000746588"/>
              </p:ext>
            </p:extLst>
          </p:nvPr>
        </p:nvGraphicFramePr>
        <p:xfrm>
          <a:off x="475436" y="1059582"/>
          <a:ext cx="7391401" cy="2722245"/>
        </p:xfrm>
        <a:graphic>
          <a:graphicData uri="http://schemas.openxmlformats.org/drawingml/2006/table">
            <a:tbl>
              <a:tblPr>
                <a:tableStyleId>{E8B1032C-EA38-4F05-BA0D-38AFFFC7BED3}</a:tableStyleId>
              </a:tblPr>
              <a:tblGrid>
                <a:gridCol w="1742327">
                  <a:extLst>
                    <a:ext uri="{9D8B030D-6E8A-4147-A177-3AD203B41FA5}">
                      <a16:colId xmlns:a16="http://schemas.microsoft.com/office/drawing/2014/main" val="20000"/>
                    </a:ext>
                  </a:extLst>
                </a:gridCol>
                <a:gridCol w="2056517">
                  <a:extLst>
                    <a:ext uri="{9D8B030D-6E8A-4147-A177-3AD203B41FA5}">
                      <a16:colId xmlns:a16="http://schemas.microsoft.com/office/drawing/2014/main" val="20001"/>
                    </a:ext>
                  </a:extLst>
                </a:gridCol>
                <a:gridCol w="2183462">
                  <a:extLst>
                    <a:ext uri="{9D8B030D-6E8A-4147-A177-3AD203B41FA5}">
                      <a16:colId xmlns:a16="http://schemas.microsoft.com/office/drawing/2014/main" val="20002"/>
                    </a:ext>
                  </a:extLst>
                </a:gridCol>
                <a:gridCol w="1409095">
                  <a:extLst>
                    <a:ext uri="{9D8B030D-6E8A-4147-A177-3AD203B41FA5}">
                      <a16:colId xmlns:a16="http://schemas.microsoft.com/office/drawing/2014/main" val="20003"/>
                    </a:ext>
                  </a:extLst>
                </a:gridCol>
              </a:tblGrid>
              <a:tr h="257175">
                <a:tc>
                  <a:txBody>
                    <a:bodyPr/>
                    <a:lstStyle/>
                    <a:p>
                      <a:pPr algn="ctr" rtl="0" fontAlgn="ctr"/>
                      <a:r>
                        <a:rPr lang="pt-BR" sz="1100" b="1" u="none" strike="noStrike" dirty="0">
                          <a:effectLst/>
                          <a:latin typeface="Simplon BP Regular" pitchFamily="2" charset="0"/>
                        </a:rPr>
                        <a:t>Nome</a:t>
                      </a:r>
                      <a:endParaRPr lang="pt-BR" sz="1100" b="1"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1100" b="1" u="none" strike="noStrike">
                          <a:effectLst/>
                          <a:latin typeface="Simplon BP Regular" pitchFamily="2" charset="0"/>
                        </a:rPr>
                        <a:t>Função no Projeto</a:t>
                      </a:r>
                      <a:endParaRPr lang="pt-BR" sz="1100" b="1" i="0" u="none" strike="noStrike">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1100" b="1" u="none" strike="noStrike">
                          <a:effectLst/>
                          <a:latin typeface="Simplon BP Regular" pitchFamily="2" charset="0"/>
                        </a:rPr>
                        <a:t>Email</a:t>
                      </a:r>
                      <a:endParaRPr lang="pt-BR" sz="1100" b="1" i="0" u="none" strike="noStrike">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1100" b="1" u="none" strike="noStrike" dirty="0">
                          <a:effectLst/>
                          <a:latin typeface="Simplon BP Regular" pitchFamily="2" charset="0"/>
                        </a:rPr>
                        <a:t>Telefone</a:t>
                      </a:r>
                      <a:endParaRPr lang="pt-BR" sz="1100" b="1"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extLst>
                  <a:ext uri="{0D108BD9-81ED-4DB2-BD59-A6C34878D82A}">
                    <a16:rowId xmlns:a16="http://schemas.microsoft.com/office/drawing/2014/main" val="10000"/>
                  </a:ext>
                </a:extLst>
              </a:tr>
              <a:tr h="180975">
                <a:tc>
                  <a:txBody>
                    <a:bodyPr/>
                    <a:lstStyle/>
                    <a:p>
                      <a:pPr algn="l" rtl="0" fontAlgn="ctr"/>
                      <a:r>
                        <a:rPr lang="pt-BR" sz="1100" b="0" u="none" strike="noStrike" dirty="0" smtClean="0">
                          <a:effectLst/>
                          <a:latin typeface="Simplon BP Regular" pitchFamily="2" charset="0"/>
                        </a:rPr>
                        <a:t>Adriana</a:t>
                      </a:r>
                      <a:r>
                        <a:rPr lang="pt-BR" sz="1100" b="0" u="none" strike="noStrike" baseline="0" dirty="0" smtClean="0">
                          <a:effectLst/>
                          <a:latin typeface="Simplon BP Regular" pitchFamily="2" charset="0"/>
                        </a:rPr>
                        <a:t> Almeida</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1100" b="0" u="none" strike="noStrike" dirty="0" smtClean="0">
                          <a:effectLst/>
                          <a:latin typeface="Simplon BP Regular" pitchFamily="2" charset="0"/>
                        </a:rPr>
                        <a:t>3Con/PMO</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u="sng" strike="noStrike" dirty="0" smtClean="0">
                          <a:effectLst/>
                          <a:latin typeface="Simplon BP Regular" pitchFamily="2" charset="0"/>
                        </a:rPr>
                        <a:t>Adriana.almeida.3con@contratada.oi.net.br</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u="none" strike="noStrike" dirty="0" smtClean="0">
                          <a:effectLst/>
                          <a:latin typeface="Simplon BP Regular" pitchFamily="2" charset="0"/>
                        </a:rPr>
                        <a:t>21</a:t>
                      </a:r>
                      <a:r>
                        <a:rPr lang="pt-BR" sz="1100" b="0" u="none" strike="noStrike" baseline="0" dirty="0" smtClean="0">
                          <a:effectLst/>
                          <a:latin typeface="Simplon BP Regular" pitchFamily="2" charset="0"/>
                        </a:rPr>
                        <a:t> 98891-3900</a:t>
                      </a: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0975">
                <a:tc>
                  <a:txBody>
                    <a:bodyPr/>
                    <a:lstStyle/>
                    <a:p>
                      <a:pPr algn="l" rtl="0" fontAlgn="ctr"/>
                      <a:r>
                        <a:rPr lang="pt-BR" sz="1100" b="0" i="0" u="none" strike="noStrike" dirty="0" smtClean="0">
                          <a:solidFill>
                            <a:srgbClr val="000000"/>
                          </a:solidFill>
                          <a:effectLst/>
                          <a:latin typeface="Simplon BP Regular" pitchFamily="2" charset="0"/>
                        </a:rPr>
                        <a:t>Leandro </a:t>
                      </a:r>
                      <a:r>
                        <a:rPr lang="pt-BR" sz="1100" b="0" i="0" u="none" strike="noStrike" dirty="0" err="1" smtClean="0">
                          <a:solidFill>
                            <a:srgbClr val="000000"/>
                          </a:solidFill>
                          <a:effectLst/>
                          <a:latin typeface="Simplon BP Regular" pitchFamily="2" charset="0"/>
                        </a:rPr>
                        <a:t>Frossard</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1100" b="0" i="0" u="none" strike="noStrike" dirty="0" smtClean="0">
                          <a:solidFill>
                            <a:srgbClr val="000000"/>
                          </a:solidFill>
                          <a:effectLst/>
                          <a:latin typeface="Simplon BP Regular" pitchFamily="2" charset="0"/>
                        </a:rPr>
                        <a:t>GP/Coordenador Técnico</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sng" strike="noStrike" dirty="0" smtClean="0">
                          <a:solidFill>
                            <a:srgbClr val="0563C1"/>
                          </a:solidFill>
                          <a:effectLst/>
                          <a:latin typeface="Simplon BP Regular" pitchFamily="2" charset="0"/>
                        </a:rPr>
                        <a:t>leandro.frossard@oi.net.br</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none" strike="noStrike" dirty="0" smtClean="0">
                          <a:solidFill>
                            <a:srgbClr val="000000"/>
                          </a:solidFill>
                          <a:effectLst/>
                          <a:latin typeface="Simplon BP Regular" pitchFamily="2" charset="0"/>
                        </a:rPr>
                        <a:t>21 98841-1005</a:t>
                      </a: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0975">
                <a:tc>
                  <a:txBody>
                    <a:bodyPr/>
                    <a:lstStyle/>
                    <a:p>
                      <a:pPr algn="l" rtl="0" fontAlgn="ctr"/>
                      <a:r>
                        <a:rPr lang="pt-BR" sz="1100" b="0" i="0" u="none" strike="noStrike" dirty="0" err="1" smtClean="0">
                          <a:solidFill>
                            <a:srgbClr val="000000"/>
                          </a:solidFill>
                          <a:effectLst/>
                          <a:latin typeface="Simplon BP Regular" pitchFamily="2" charset="0"/>
                        </a:rPr>
                        <a:t>Kleyton</a:t>
                      </a:r>
                      <a:r>
                        <a:rPr lang="pt-BR" sz="1100" b="0" i="0" u="none" strike="noStrike" dirty="0" smtClean="0">
                          <a:solidFill>
                            <a:srgbClr val="000000"/>
                          </a:solidFill>
                          <a:effectLst/>
                          <a:latin typeface="Simplon BP Regular" pitchFamily="2" charset="0"/>
                        </a:rPr>
                        <a:t> Soares</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1100" b="0" i="0" u="none" strike="noStrike" dirty="0" smtClean="0">
                          <a:solidFill>
                            <a:srgbClr val="000000"/>
                          </a:solidFill>
                          <a:effectLst/>
                          <a:latin typeface="Simplon BP Regular" pitchFamily="2" charset="0"/>
                        </a:rPr>
                        <a:t>Coordenador Funcional</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sng" strike="noStrike" dirty="0" smtClean="0">
                          <a:solidFill>
                            <a:srgbClr val="0563C1"/>
                          </a:solidFill>
                          <a:effectLst/>
                          <a:latin typeface="Simplon BP Regular" pitchFamily="2" charset="0"/>
                        </a:rPr>
                        <a:t>kleyton.soares@oi.net.br</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none" strike="noStrike" dirty="0" smtClean="0">
                          <a:solidFill>
                            <a:srgbClr val="000000"/>
                          </a:solidFill>
                          <a:effectLst/>
                          <a:latin typeface="Simplon BP Regular" pitchFamily="2" charset="0"/>
                        </a:rPr>
                        <a:t>21 98508-0121</a:t>
                      </a: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0975">
                <a:tc>
                  <a:txBody>
                    <a:bodyPr/>
                    <a:lstStyle/>
                    <a:p>
                      <a:pPr algn="l" rtl="0" fontAlgn="ctr"/>
                      <a:r>
                        <a:rPr lang="pt-BR" sz="1100" b="0" i="0" u="none" strike="noStrike" dirty="0" smtClean="0">
                          <a:solidFill>
                            <a:srgbClr val="000000"/>
                          </a:solidFill>
                          <a:effectLst/>
                          <a:latin typeface="Simplon BP Regular" pitchFamily="2" charset="0"/>
                        </a:rPr>
                        <a:t>Marcio</a:t>
                      </a:r>
                      <a:r>
                        <a:rPr lang="pt-BR" sz="1100" b="0" i="0" u="none" strike="noStrike" baseline="0" dirty="0" smtClean="0">
                          <a:solidFill>
                            <a:srgbClr val="000000"/>
                          </a:solidFill>
                          <a:effectLst/>
                          <a:latin typeface="Simplon BP Regular" pitchFamily="2" charset="0"/>
                        </a:rPr>
                        <a:t> Cesar da Silva</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1100" b="0" i="0" u="none" strike="noStrike" dirty="0" smtClean="0">
                          <a:solidFill>
                            <a:srgbClr val="000000"/>
                          </a:solidFill>
                          <a:effectLst/>
                          <a:latin typeface="Simplon BP Regular" pitchFamily="2" charset="0"/>
                        </a:rPr>
                        <a:t>Analista de Negócio</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sng" strike="noStrike" dirty="0" smtClean="0">
                          <a:solidFill>
                            <a:srgbClr val="0563C1"/>
                          </a:solidFill>
                          <a:effectLst/>
                          <a:latin typeface="Simplon BP Regular" pitchFamily="2" charset="0"/>
                        </a:rPr>
                        <a:t>marcio.csilva@oi.net.br</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none" strike="noStrike" dirty="0" smtClean="0">
                          <a:solidFill>
                            <a:srgbClr val="000000"/>
                          </a:solidFill>
                          <a:effectLst/>
                          <a:latin typeface="Simplon BP Regular" pitchFamily="2" charset="0"/>
                        </a:rPr>
                        <a:t>21 98896-9886</a:t>
                      </a: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80975">
                <a:tc>
                  <a:txBody>
                    <a:bodyPr/>
                    <a:lstStyle/>
                    <a:p>
                      <a:pPr algn="l" rtl="0" fontAlgn="ctr"/>
                      <a:r>
                        <a:rPr lang="pt-BR" sz="1100" dirty="0" smtClean="0">
                          <a:effectLst/>
                        </a:rPr>
                        <a:t>Cezar Fernandes Silveira </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1100" b="0" i="0" u="none" strike="noStrike" dirty="0" smtClean="0">
                          <a:solidFill>
                            <a:srgbClr val="000000"/>
                          </a:solidFill>
                          <a:effectLst/>
                          <a:latin typeface="Simplon BP Regular" pitchFamily="2" charset="0"/>
                        </a:rPr>
                        <a:t>Cliente – Treinamento/BPO</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sng" strike="noStrike" dirty="0" smtClean="0">
                          <a:solidFill>
                            <a:srgbClr val="0563C1"/>
                          </a:solidFill>
                          <a:effectLst/>
                          <a:latin typeface="Simplon BP Regular" pitchFamily="2" charset="0"/>
                        </a:rPr>
                        <a:t>cezar.silveira@oi.net.br</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none" strike="noStrike" dirty="0" smtClean="0">
                          <a:solidFill>
                            <a:srgbClr val="000000"/>
                          </a:solidFill>
                          <a:effectLst/>
                          <a:latin typeface="Simplon BP Regular" pitchFamily="2" charset="0"/>
                        </a:rPr>
                        <a:t>31 97571-9223</a:t>
                      </a: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80975">
                <a:tc>
                  <a:txBody>
                    <a:bodyPr/>
                    <a:lstStyle/>
                    <a:p>
                      <a:pPr algn="l" rtl="0" fontAlgn="ctr"/>
                      <a:r>
                        <a:rPr lang="pt-BR" sz="1100" b="0" i="0" u="none" strike="noStrike" dirty="0" err="1" smtClean="0">
                          <a:solidFill>
                            <a:srgbClr val="000000"/>
                          </a:solidFill>
                          <a:effectLst/>
                          <a:latin typeface="Simplon BP Regular" pitchFamily="2" charset="0"/>
                        </a:rPr>
                        <a:t>Placido</a:t>
                      </a:r>
                      <a:r>
                        <a:rPr lang="pt-BR" sz="1100" b="0" i="0" u="none" strike="noStrike" dirty="0" smtClean="0">
                          <a:solidFill>
                            <a:srgbClr val="000000"/>
                          </a:solidFill>
                          <a:effectLst/>
                          <a:latin typeface="Simplon BP Regular" pitchFamily="2" charset="0"/>
                        </a:rPr>
                        <a:t> Cavalcante</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1100" b="0" i="0" u="none" strike="noStrike" dirty="0" smtClean="0">
                          <a:solidFill>
                            <a:srgbClr val="000000"/>
                          </a:solidFill>
                          <a:effectLst/>
                          <a:latin typeface="Simplon BP Regular" pitchFamily="2" charset="0"/>
                        </a:rPr>
                        <a:t>WEDO/GP Projeto RAID-FMS</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sng" strike="noStrike" dirty="0" smtClean="0">
                          <a:solidFill>
                            <a:srgbClr val="0563C1"/>
                          </a:solidFill>
                          <a:effectLst/>
                          <a:latin typeface="Simplon BP Regular" pitchFamily="2" charset="0"/>
                        </a:rPr>
                        <a:t>Placido.mesquita@wedotechnologies.com</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none" strike="noStrike" dirty="0" smtClean="0">
                          <a:solidFill>
                            <a:srgbClr val="000000"/>
                          </a:solidFill>
                          <a:effectLst/>
                          <a:latin typeface="Simplon BP Regular" pitchFamily="2" charset="0"/>
                        </a:rPr>
                        <a:t>21 98802-0553</a:t>
                      </a: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80975">
                <a:tc>
                  <a:txBody>
                    <a:bodyPr/>
                    <a:lstStyle/>
                    <a:p>
                      <a:pPr algn="l" rtl="0" fontAlgn="ctr"/>
                      <a:r>
                        <a:rPr lang="pt-BR" sz="1100" b="0" i="0" u="none" strike="noStrike" dirty="0" smtClean="0">
                          <a:solidFill>
                            <a:srgbClr val="000000"/>
                          </a:solidFill>
                          <a:effectLst/>
                          <a:latin typeface="Simplon BP Regular" pitchFamily="2" charset="0"/>
                        </a:rPr>
                        <a:t>André </a:t>
                      </a:r>
                      <a:r>
                        <a:rPr lang="pt-BR" sz="1100" b="0" i="0" u="none" strike="noStrike" dirty="0" err="1" smtClean="0">
                          <a:solidFill>
                            <a:srgbClr val="000000"/>
                          </a:solidFill>
                          <a:effectLst/>
                          <a:latin typeface="Simplon BP Regular" pitchFamily="2" charset="0"/>
                        </a:rPr>
                        <a:t>Jacomino</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pt-BR" sz="1100" b="0" i="0" u="none" strike="noStrike" dirty="0" smtClean="0">
                          <a:solidFill>
                            <a:srgbClr val="000000"/>
                          </a:solidFill>
                          <a:effectLst/>
                          <a:latin typeface="Simplon BP Regular" pitchFamily="2" charset="0"/>
                        </a:rPr>
                        <a:t>WEDO/GP Projeto RAID-FMS</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sng" strike="noStrike" dirty="0" smtClean="0">
                          <a:solidFill>
                            <a:srgbClr val="0563C1"/>
                          </a:solidFill>
                          <a:effectLst/>
                          <a:latin typeface="Simplon BP Regular" pitchFamily="2" charset="0"/>
                        </a:rPr>
                        <a:t>Andre.jacomino@wedotechnologies.com</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none" strike="noStrike" dirty="0" smtClean="0">
                          <a:solidFill>
                            <a:srgbClr val="000000"/>
                          </a:solidFill>
                          <a:effectLst/>
                          <a:latin typeface="Simplon BP Regular" pitchFamily="2" charset="0"/>
                        </a:rPr>
                        <a:t>48 99981-4296</a:t>
                      </a: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80975">
                <a:tc>
                  <a:txBody>
                    <a:bodyPr/>
                    <a:lstStyle/>
                    <a:p>
                      <a:pPr algn="l" rtl="0" fontAlgn="ctr"/>
                      <a:r>
                        <a:rPr lang="pt-BR" sz="1100" b="0" i="0" u="none" strike="noStrike" dirty="0" smtClean="0">
                          <a:solidFill>
                            <a:srgbClr val="000000"/>
                          </a:solidFill>
                          <a:effectLst/>
                          <a:latin typeface="Simplon BP Regular" pitchFamily="2" charset="0"/>
                        </a:rPr>
                        <a:t>Alexsandra Coelho</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pt-BR" sz="1100" b="0" i="0" u="none" strike="noStrike" dirty="0" smtClean="0">
                          <a:solidFill>
                            <a:srgbClr val="000000"/>
                          </a:solidFill>
                          <a:effectLst/>
                          <a:latin typeface="Simplon BP Regular" pitchFamily="2" charset="0"/>
                        </a:rPr>
                        <a:t>WEDO/</a:t>
                      </a:r>
                      <a:r>
                        <a:rPr lang="pt-BR" sz="1100" b="0" i="0" u="none" strike="noStrike" dirty="0" err="1" smtClean="0">
                          <a:solidFill>
                            <a:srgbClr val="000000"/>
                          </a:solidFill>
                          <a:effectLst/>
                          <a:latin typeface="Simplon BP Regular" pitchFamily="2" charset="0"/>
                        </a:rPr>
                        <a:t>Sponsor</a:t>
                      </a:r>
                      <a:r>
                        <a:rPr lang="pt-BR" sz="1100" b="0" i="0" u="none" strike="noStrike" baseline="0" dirty="0" smtClean="0">
                          <a:solidFill>
                            <a:srgbClr val="000000"/>
                          </a:solidFill>
                          <a:effectLst/>
                          <a:latin typeface="Simplon BP Regular" pitchFamily="2" charset="0"/>
                        </a:rPr>
                        <a:t> </a:t>
                      </a:r>
                      <a:r>
                        <a:rPr lang="pt-BR" sz="1100" b="0" i="0" u="none" strike="noStrike" dirty="0" smtClean="0">
                          <a:solidFill>
                            <a:srgbClr val="000000"/>
                          </a:solidFill>
                          <a:effectLst/>
                          <a:latin typeface="Simplon BP Regular" pitchFamily="2" charset="0"/>
                        </a:rPr>
                        <a:t>Projeto RAID-FMS</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i="0" u="sng" strike="noStrike" dirty="0" smtClean="0">
                          <a:solidFill>
                            <a:srgbClr val="0563C1"/>
                          </a:solidFill>
                          <a:effectLst/>
                          <a:latin typeface="Simplon BP Regular" pitchFamily="2" charset="0"/>
                        </a:rPr>
                        <a:t>Alexsandra.Coelho@wedotechnologies.com</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80975">
                <a:tc>
                  <a:txBody>
                    <a:bodyPr/>
                    <a:lstStyle/>
                    <a:p>
                      <a:pPr algn="l" rtl="0" fontAlgn="ct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pt-BR" sz="1100" b="0" i="0" u="none" strike="noStrike">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sng" strike="noStrike">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80975">
                <a:tc>
                  <a:txBody>
                    <a:bodyPr/>
                    <a:lstStyle/>
                    <a:p>
                      <a:pPr algn="l" rtl="0" fontAlgn="ct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pt-BR" sz="1100" b="0" i="0" u="none" strike="noStrike">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593851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Governança</a:t>
            </a:r>
            <a:endParaRPr lang="en-US" dirty="0"/>
          </a:p>
        </p:txBody>
      </p:sp>
    </p:spTree>
    <p:extLst>
      <p:ext uri="{BB962C8B-B14F-4D97-AF65-F5344CB8AC3E}">
        <p14:creationId xmlns:p14="http://schemas.microsoft.com/office/powerpoint/2010/main" val="3035881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CRONOGRAMA</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18</a:t>
            </a:fld>
            <a:endParaRPr lang="pt-BR" dirty="0"/>
          </a:p>
        </p:txBody>
      </p:sp>
      <p:sp>
        <p:nvSpPr>
          <p:cNvPr id="8" name="Retângulo 7"/>
          <p:cNvSpPr/>
          <p:nvPr/>
        </p:nvSpPr>
        <p:spPr>
          <a:xfrm>
            <a:off x="446400" y="1058400"/>
            <a:ext cx="8211600" cy="394229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1" indent="-171450" algn="just">
              <a:lnSpc>
                <a:spcPct val="110000"/>
              </a:lnSpc>
              <a:spcAft>
                <a:spcPts val="600"/>
              </a:spcAft>
              <a:buClr>
                <a:prstClr val="black"/>
              </a:buClr>
              <a:buSzPct val="120000"/>
              <a:buFont typeface="Arial" panose="020B0604020202020204" pitchFamily="34" charset="0"/>
              <a:buChar char="•"/>
            </a:pPr>
            <a:r>
              <a:rPr lang="pt-BR" sz="1200" b="1" dirty="0" smtClean="0">
                <a:solidFill>
                  <a:prstClr val="black"/>
                </a:solidFill>
                <a:latin typeface="Simplon BP Regular" pitchFamily="2" charset="0"/>
              </a:rPr>
              <a:t>Quem </a:t>
            </a:r>
            <a:r>
              <a:rPr lang="pt-BR" sz="1200" b="1" dirty="0">
                <a:solidFill>
                  <a:prstClr val="black"/>
                </a:solidFill>
                <a:latin typeface="Simplon BP Regular" pitchFamily="2" charset="0"/>
              </a:rPr>
              <a:t>altera? </a:t>
            </a:r>
            <a:r>
              <a:rPr lang="pt-BR" sz="1200" dirty="0" smtClean="0">
                <a:solidFill>
                  <a:prstClr val="black"/>
                </a:solidFill>
                <a:latin typeface="Simplon BP Regular" pitchFamily="2" charset="0"/>
              </a:rPr>
              <a:t>PMO (o </a:t>
            </a:r>
            <a:r>
              <a:rPr lang="pt-BR" sz="1200" dirty="0">
                <a:solidFill>
                  <a:prstClr val="black"/>
                </a:solidFill>
                <a:latin typeface="Simplon BP Regular" pitchFamily="2" charset="0"/>
              </a:rPr>
              <a:t>cronograma do Projeto deve ser consolidado e único por </a:t>
            </a:r>
            <a:r>
              <a:rPr lang="pt-BR" sz="1200" dirty="0" smtClean="0">
                <a:solidFill>
                  <a:prstClr val="black"/>
                </a:solidFill>
                <a:latin typeface="Simplon BP Regular" pitchFamily="2" charset="0"/>
              </a:rPr>
              <a:t>Projeto). </a:t>
            </a:r>
          </a:p>
          <a:p>
            <a:pPr marL="171450" lvl="1" indent="-171450" algn="just">
              <a:lnSpc>
                <a:spcPct val="110000"/>
              </a:lnSpc>
              <a:spcAft>
                <a:spcPts val="600"/>
              </a:spcAft>
              <a:buClr>
                <a:prstClr val="black"/>
              </a:buClr>
              <a:buSzPct val="120000"/>
              <a:buFont typeface="Arial" panose="020B0604020202020204" pitchFamily="34" charset="0"/>
              <a:buChar char="•"/>
            </a:pPr>
            <a:r>
              <a:rPr lang="pt-BR" sz="1200" b="1" dirty="0" smtClean="0">
                <a:solidFill>
                  <a:prstClr val="black"/>
                </a:solidFill>
                <a:latin typeface="Simplon BP Regular" pitchFamily="2" charset="0"/>
              </a:rPr>
              <a:t>Em </a:t>
            </a:r>
            <a:r>
              <a:rPr lang="pt-BR" sz="1200" b="1" dirty="0">
                <a:solidFill>
                  <a:prstClr val="black"/>
                </a:solidFill>
                <a:latin typeface="Simplon BP Regular" pitchFamily="2" charset="0"/>
              </a:rPr>
              <a:t>qual Ferramenta? </a:t>
            </a:r>
            <a:r>
              <a:rPr lang="pt-BR" sz="1200" dirty="0">
                <a:solidFill>
                  <a:prstClr val="black"/>
                </a:solidFill>
                <a:latin typeface="Simplon BP Regular" pitchFamily="2" charset="0"/>
              </a:rPr>
              <a:t>Todos os cronogramas devem estar publicados no </a:t>
            </a:r>
            <a:r>
              <a:rPr lang="pt-BR" sz="1200" dirty="0" err="1" smtClean="0">
                <a:solidFill>
                  <a:prstClr val="black"/>
                </a:solidFill>
                <a:latin typeface="Simplon BP Regular" pitchFamily="2" charset="0"/>
              </a:rPr>
              <a:t>ClarityPPM</a:t>
            </a:r>
            <a:r>
              <a:rPr lang="pt-BR" sz="1200" dirty="0" smtClean="0">
                <a:solidFill>
                  <a:prstClr val="black"/>
                </a:solidFill>
                <a:latin typeface="Simplon BP Regular" pitchFamily="2" charset="0"/>
              </a:rPr>
              <a:t> </a:t>
            </a:r>
            <a:r>
              <a:rPr lang="pt-BR" sz="1200" dirty="0">
                <a:solidFill>
                  <a:prstClr val="black"/>
                </a:solidFill>
                <a:latin typeface="Simplon BP Regular" pitchFamily="2" charset="0"/>
              </a:rPr>
              <a:t>(Ferramenta de Gestão de Projetos). </a:t>
            </a:r>
          </a:p>
          <a:p>
            <a:pPr marL="171450" lvl="1" indent="-171450" algn="just">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Quem é responsável pela atualização? </a:t>
            </a:r>
            <a:r>
              <a:rPr lang="pt-BR" sz="1200" dirty="0" smtClean="0">
                <a:solidFill>
                  <a:prstClr val="black"/>
                </a:solidFill>
                <a:latin typeface="Simplon BP Regular" pitchFamily="2" charset="0"/>
              </a:rPr>
              <a:t>PMO </a:t>
            </a:r>
            <a:r>
              <a:rPr lang="pt-BR" sz="1200" dirty="0">
                <a:solidFill>
                  <a:prstClr val="black"/>
                </a:solidFill>
                <a:latin typeface="Simplon BP Regular" pitchFamily="2" charset="0"/>
              </a:rPr>
              <a:t>é responsável por consolidar todas as atualizações das frentes envolvidas no projeto. Para cada projeto um fluxo de comunicação deve ser estabelecido visando um melhor alinhamento entre líderes e responsáveis por atividades</a:t>
            </a:r>
            <a:r>
              <a:rPr lang="pt-BR" sz="1200" dirty="0" smtClean="0">
                <a:solidFill>
                  <a:prstClr val="black"/>
                </a:solidFill>
                <a:latin typeface="Simplon BP Regular" pitchFamily="2" charset="0"/>
              </a:rPr>
              <a:t>.</a:t>
            </a:r>
            <a:r>
              <a:rPr lang="pt-BR" altLang="pt-BR" sz="1200" dirty="0" smtClean="0">
                <a:solidFill>
                  <a:prstClr val="black"/>
                </a:solidFill>
                <a:latin typeface="Simplon BP Regular" pitchFamily="2" charset="0"/>
              </a:rPr>
              <a:t> </a:t>
            </a:r>
            <a:r>
              <a:rPr lang="pt-BR" altLang="pt-BR" sz="1200" dirty="0">
                <a:solidFill>
                  <a:prstClr val="black"/>
                </a:solidFill>
                <a:latin typeface="Simplon BP Regular" pitchFamily="2" charset="0"/>
              </a:rPr>
              <a:t>Desvios serão analisados em conjunto durante a reunião semanal de </a:t>
            </a:r>
            <a:r>
              <a:rPr lang="pt-BR" altLang="pt-BR" sz="1200" dirty="0" smtClean="0">
                <a:solidFill>
                  <a:prstClr val="black"/>
                </a:solidFill>
                <a:latin typeface="Simplon BP Regular" pitchFamily="2" charset="0"/>
              </a:rPr>
              <a:t>status.</a:t>
            </a:r>
            <a:endParaRPr lang="pt-BR" sz="1200" dirty="0">
              <a:solidFill>
                <a:prstClr val="black"/>
              </a:solidFill>
              <a:latin typeface="Simplon BP Regular" pitchFamily="2" charset="0"/>
            </a:endParaRPr>
          </a:p>
          <a:p>
            <a:pPr marL="171450" lvl="1" indent="-171450" algn="just">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Quando é reportado? Por quem? </a:t>
            </a:r>
            <a:r>
              <a:rPr lang="pt-BR" sz="1200" dirty="0">
                <a:solidFill>
                  <a:prstClr val="black"/>
                </a:solidFill>
                <a:latin typeface="Simplon BP Regular" pitchFamily="2" charset="0"/>
              </a:rPr>
              <a:t>Semanalmente, a evolução e desvios no planejamento devem ser  reportados nas reuniões de Core Team ou </a:t>
            </a:r>
            <a:r>
              <a:rPr lang="pt-BR" sz="1200" dirty="0" err="1">
                <a:solidFill>
                  <a:prstClr val="black"/>
                </a:solidFill>
                <a:latin typeface="Simplon BP Regular" pitchFamily="2" charset="0"/>
              </a:rPr>
              <a:t>Steering</a:t>
            </a:r>
            <a:r>
              <a:rPr lang="pt-BR" sz="1200" dirty="0">
                <a:solidFill>
                  <a:prstClr val="black"/>
                </a:solidFill>
                <a:latin typeface="Simplon BP Regular" pitchFamily="2" charset="0"/>
              </a:rPr>
              <a:t> </a:t>
            </a:r>
            <a:r>
              <a:rPr lang="pt-BR" sz="1200" dirty="0" smtClean="0">
                <a:solidFill>
                  <a:prstClr val="black"/>
                </a:solidFill>
                <a:latin typeface="Simplon BP Regular" pitchFamily="2" charset="0"/>
              </a:rPr>
              <a:t>pelo GP.</a:t>
            </a:r>
            <a:endParaRPr lang="pt-BR" sz="1200" dirty="0">
              <a:solidFill>
                <a:prstClr val="black"/>
              </a:solidFill>
              <a:latin typeface="Simplon BP Regular" pitchFamily="2" charset="0"/>
            </a:endParaRPr>
          </a:p>
          <a:p>
            <a:pPr marL="171450" lvl="1" indent="-171450" algn="just">
              <a:lnSpc>
                <a:spcPct val="110000"/>
              </a:lnSpc>
              <a:spcAft>
                <a:spcPts val="600"/>
              </a:spcAft>
              <a:buClr>
                <a:prstClr val="black"/>
              </a:buClr>
              <a:buSzPct val="120000"/>
              <a:buFont typeface="Arial" panose="020B0604020202020204" pitchFamily="34" charset="0"/>
              <a:buChar char="•"/>
            </a:pPr>
            <a:endParaRPr lang="pt-BR" sz="1200" b="1" dirty="0">
              <a:solidFill>
                <a:prstClr val="black"/>
              </a:solidFill>
              <a:latin typeface="Simplon BP Regular" pitchFamily="2" charset="0"/>
            </a:endParaRPr>
          </a:p>
          <a:p>
            <a:pPr marL="171450" lvl="1" indent="-171450" algn="just">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Regras Gerais</a:t>
            </a:r>
          </a:p>
          <a:p>
            <a:pPr marL="355600" lvl="2" indent="-171450" algn="just">
              <a:lnSpc>
                <a:spcPct val="110000"/>
              </a:lnSpc>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O acompanhamento dos planos </a:t>
            </a:r>
            <a:r>
              <a:rPr lang="pt-BR" sz="1200" dirty="0">
                <a:solidFill>
                  <a:prstClr val="black"/>
                </a:solidFill>
                <a:latin typeface="Simplon BP Regular" pitchFamily="2" charset="0"/>
              </a:rPr>
              <a:t>de </a:t>
            </a:r>
            <a:r>
              <a:rPr lang="pt-BR" sz="1200" dirty="0" smtClean="0">
                <a:solidFill>
                  <a:prstClr val="black"/>
                </a:solidFill>
                <a:latin typeface="Simplon BP Regular" pitchFamily="2" charset="0"/>
              </a:rPr>
              <a:t>trabalho de cada frente é de </a:t>
            </a:r>
            <a:r>
              <a:rPr lang="pt-BR" sz="1200" dirty="0">
                <a:solidFill>
                  <a:prstClr val="black"/>
                </a:solidFill>
                <a:latin typeface="Simplon BP Regular" pitchFamily="2" charset="0"/>
              </a:rPr>
              <a:t>responsabilidade dos </a:t>
            </a:r>
            <a:r>
              <a:rPr lang="pt-BR" sz="1200" dirty="0" smtClean="0">
                <a:solidFill>
                  <a:prstClr val="black"/>
                </a:solidFill>
                <a:latin typeface="Simplon BP Regular" pitchFamily="2" charset="0"/>
              </a:rPr>
              <a:t>respectivos Líderes </a:t>
            </a:r>
            <a:r>
              <a:rPr lang="pt-BR" sz="1200" dirty="0">
                <a:solidFill>
                  <a:prstClr val="black"/>
                </a:solidFill>
                <a:latin typeface="Simplon BP Regular" pitchFamily="2" charset="0"/>
              </a:rPr>
              <a:t>de Frente</a:t>
            </a:r>
          </a:p>
          <a:p>
            <a:pPr marL="355600" lvl="2" indent="-171450" algn="just">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A Consolidação e manutenção do Cronograma </a:t>
            </a:r>
            <a:r>
              <a:rPr lang="pt-BR" sz="1200" dirty="0" smtClean="0">
                <a:solidFill>
                  <a:prstClr val="black"/>
                </a:solidFill>
                <a:latin typeface="Simplon BP Regular" pitchFamily="2" charset="0"/>
              </a:rPr>
              <a:t>do </a:t>
            </a:r>
            <a:r>
              <a:rPr lang="pt-BR" sz="1200" dirty="0">
                <a:solidFill>
                  <a:prstClr val="black"/>
                </a:solidFill>
                <a:latin typeface="Simplon BP Regular" pitchFamily="2" charset="0"/>
              </a:rPr>
              <a:t>Projeto é responsabilidade do </a:t>
            </a:r>
            <a:r>
              <a:rPr lang="pt-BR" sz="1200" dirty="0" smtClean="0">
                <a:solidFill>
                  <a:prstClr val="black"/>
                </a:solidFill>
                <a:latin typeface="Simplon BP Regular" pitchFamily="2" charset="0"/>
              </a:rPr>
              <a:t>PMO.</a:t>
            </a:r>
            <a:endParaRPr lang="pt-BR" sz="1200" dirty="0">
              <a:solidFill>
                <a:prstClr val="black"/>
              </a:solidFill>
              <a:latin typeface="Simplon BP Regular" pitchFamily="2" charset="0"/>
            </a:endParaRPr>
          </a:p>
          <a:p>
            <a:pPr marL="355600" lvl="2" indent="-171450" algn="just">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O andamento/desvios do cronograma </a:t>
            </a:r>
            <a:r>
              <a:rPr lang="pt-BR" sz="1200" dirty="0" smtClean="0">
                <a:solidFill>
                  <a:prstClr val="black"/>
                </a:solidFill>
                <a:latin typeface="Simplon BP Regular" pitchFamily="2" charset="0"/>
              </a:rPr>
              <a:t>serão apresentados </a:t>
            </a:r>
            <a:r>
              <a:rPr lang="pt-BR" sz="1200" dirty="0">
                <a:solidFill>
                  <a:prstClr val="black"/>
                </a:solidFill>
                <a:latin typeface="Simplon BP Regular" pitchFamily="2" charset="0"/>
              </a:rPr>
              <a:t>nas reuniões de CORE TEAM e STEERING COMMITEE. </a:t>
            </a:r>
          </a:p>
        </p:txBody>
      </p:sp>
    </p:spTree>
    <p:extLst>
      <p:ext uri="{BB962C8B-B14F-4D97-AF65-F5344CB8AC3E}">
        <p14:creationId xmlns:p14="http://schemas.microsoft.com/office/powerpoint/2010/main" val="3446158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MATERIAL DE STATUS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19</a:t>
            </a:fld>
            <a:endParaRPr lang="pt-BR" dirty="0"/>
          </a:p>
        </p:txBody>
      </p:sp>
      <p:sp>
        <p:nvSpPr>
          <p:cNvPr id="8" name="Retângulo 7"/>
          <p:cNvSpPr/>
          <p:nvPr/>
        </p:nvSpPr>
        <p:spPr>
          <a:xfrm>
            <a:off x="446400" y="771550"/>
            <a:ext cx="8211600" cy="421961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Quem altera? </a:t>
            </a:r>
            <a:r>
              <a:rPr lang="pt-BR" sz="1200" dirty="0" smtClean="0">
                <a:solidFill>
                  <a:prstClr val="black"/>
                </a:solidFill>
                <a:latin typeface="Simplon BP Regular" pitchFamily="2" charset="0"/>
              </a:rPr>
              <a:t>PMO </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Em qual Ferramenta? </a:t>
            </a:r>
            <a:r>
              <a:rPr lang="pt-BR" sz="1200" dirty="0" smtClean="0">
                <a:solidFill>
                  <a:prstClr val="black"/>
                </a:solidFill>
                <a:latin typeface="Simplon BP Regular" pitchFamily="2" charset="0"/>
              </a:rPr>
              <a:t>O </a:t>
            </a:r>
            <a:r>
              <a:rPr lang="pt-BR" sz="1200" dirty="0">
                <a:solidFill>
                  <a:prstClr val="black"/>
                </a:solidFill>
                <a:latin typeface="Simplon BP Regular" pitchFamily="2" charset="0"/>
              </a:rPr>
              <a:t>status </a:t>
            </a:r>
            <a:r>
              <a:rPr lang="pt-BR" sz="1200" dirty="0" smtClean="0">
                <a:solidFill>
                  <a:prstClr val="black"/>
                </a:solidFill>
                <a:latin typeface="Simplon BP Regular" pitchFamily="2" charset="0"/>
              </a:rPr>
              <a:t>operacional utilizado </a:t>
            </a:r>
            <a:r>
              <a:rPr lang="pt-BR" sz="1200" dirty="0">
                <a:solidFill>
                  <a:prstClr val="black"/>
                </a:solidFill>
                <a:latin typeface="Simplon BP Regular" pitchFamily="2" charset="0"/>
              </a:rPr>
              <a:t>nas reuniões de Core Team </a:t>
            </a:r>
            <a:r>
              <a:rPr lang="pt-BR" sz="1200" dirty="0" smtClean="0">
                <a:solidFill>
                  <a:prstClr val="black"/>
                </a:solidFill>
                <a:latin typeface="Simplon BP Regular" pitchFamily="2" charset="0"/>
              </a:rPr>
              <a:t>deve </a:t>
            </a:r>
            <a:r>
              <a:rPr lang="pt-BR" sz="1200" dirty="0">
                <a:solidFill>
                  <a:prstClr val="black"/>
                </a:solidFill>
                <a:latin typeface="Simplon BP Regular" pitchFamily="2" charset="0"/>
              </a:rPr>
              <a:t>ser </a:t>
            </a:r>
            <a:r>
              <a:rPr lang="pt-BR" sz="1200" dirty="0" smtClean="0">
                <a:solidFill>
                  <a:prstClr val="black"/>
                </a:solidFill>
                <a:latin typeface="Simplon BP Regular" pitchFamily="2" charset="0"/>
              </a:rPr>
              <a:t>publicado </a:t>
            </a:r>
            <a:r>
              <a:rPr lang="pt-BR" sz="1200" dirty="0">
                <a:solidFill>
                  <a:prstClr val="black"/>
                </a:solidFill>
                <a:latin typeface="Simplon BP Regular" pitchFamily="2" charset="0"/>
              </a:rPr>
              <a:t>semanalmente na ferramenta </a:t>
            </a:r>
            <a:r>
              <a:rPr lang="pt-BR" sz="1200" dirty="0" err="1" smtClean="0">
                <a:solidFill>
                  <a:prstClr val="black"/>
                </a:solidFill>
                <a:latin typeface="Simplon BP Regular" pitchFamily="2" charset="0"/>
              </a:rPr>
              <a:t>ClarityPPM</a:t>
            </a:r>
            <a:r>
              <a:rPr lang="pt-BR" sz="1200" dirty="0" smtClean="0">
                <a:solidFill>
                  <a:prstClr val="black"/>
                </a:solidFill>
                <a:latin typeface="Simplon BP Regular" pitchFamily="2" charset="0"/>
              </a:rPr>
              <a:t> </a:t>
            </a:r>
            <a:r>
              <a:rPr lang="pt-BR" sz="1200" dirty="0">
                <a:solidFill>
                  <a:prstClr val="black"/>
                </a:solidFill>
                <a:latin typeface="Simplon BP Regular" pitchFamily="2" charset="0"/>
              </a:rPr>
              <a:t>(Ferramenta de Gestão de Projetos) e apresentado nas reuniões de </a:t>
            </a:r>
            <a:r>
              <a:rPr lang="pt-BR" sz="1200" dirty="0" smtClean="0">
                <a:solidFill>
                  <a:prstClr val="black"/>
                </a:solidFill>
                <a:latin typeface="Simplon BP Regular" pitchFamily="2" charset="0"/>
              </a:rPr>
              <a:t>Core Team </a:t>
            </a:r>
            <a:r>
              <a:rPr lang="pt-BR" sz="1200" dirty="0">
                <a:solidFill>
                  <a:prstClr val="black"/>
                </a:solidFill>
                <a:latin typeface="Simplon BP Regular" pitchFamily="2" charset="0"/>
              </a:rPr>
              <a:t>e </a:t>
            </a:r>
            <a:r>
              <a:rPr lang="pt-BR" sz="1200" dirty="0" err="1">
                <a:solidFill>
                  <a:prstClr val="black"/>
                </a:solidFill>
                <a:latin typeface="Simplon BP Regular" pitchFamily="2" charset="0"/>
              </a:rPr>
              <a:t>Steering</a:t>
            </a:r>
            <a:r>
              <a:rPr lang="pt-BR" sz="1200" dirty="0">
                <a:solidFill>
                  <a:prstClr val="black"/>
                </a:solidFill>
                <a:latin typeface="Simplon BP Regular" pitchFamily="2" charset="0"/>
              </a:rPr>
              <a:t> </a:t>
            </a:r>
            <a:r>
              <a:rPr lang="pt-BR" sz="1200" dirty="0" smtClean="0">
                <a:solidFill>
                  <a:prstClr val="black"/>
                </a:solidFill>
                <a:latin typeface="Simplon BP Regular" pitchFamily="2" charset="0"/>
              </a:rPr>
              <a:t>utilizando o modelo de RSE/RSO em </a:t>
            </a:r>
            <a:r>
              <a:rPr lang="pt-BR" sz="1200" dirty="0" err="1" smtClean="0">
                <a:solidFill>
                  <a:prstClr val="black"/>
                </a:solidFill>
                <a:latin typeface="Simplon BP Regular" pitchFamily="2" charset="0"/>
              </a:rPr>
              <a:t>ppt</a:t>
            </a:r>
            <a:r>
              <a:rPr lang="pt-BR" sz="1200" dirty="0" smtClean="0">
                <a:solidFill>
                  <a:prstClr val="black"/>
                </a:solidFill>
                <a:latin typeface="Simplon BP Regular" pitchFamily="2" charset="0"/>
              </a:rPr>
              <a:t>. O </a:t>
            </a:r>
            <a:r>
              <a:rPr lang="pt-BR" sz="1200" dirty="0" err="1" smtClean="0">
                <a:solidFill>
                  <a:prstClr val="black"/>
                </a:solidFill>
                <a:latin typeface="Simplon BP Regular" pitchFamily="2" charset="0"/>
              </a:rPr>
              <a:t>ppt</a:t>
            </a:r>
            <a:r>
              <a:rPr lang="pt-BR" sz="1200" dirty="0" smtClean="0">
                <a:solidFill>
                  <a:prstClr val="black"/>
                </a:solidFill>
                <a:latin typeface="Simplon BP Regular" pitchFamily="2" charset="0"/>
              </a:rPr>
              <a:t> gerado será armazenado na área de colaboração do projeto ou no </a:t>
            </a:r>
            <a:r>
              <a:rPr lang="pt-BR" sz="1200" dirty="0" err="1" smtClean="0">
                <a:solidFill>
                  <a:prstClr val="black"/>
                </a:solidFill>
                <a:latin typeface="Simplon BP Regular" pitchFamily="2" charset="0"/>
              </a:rPr>
              <a:t>sharepoint</a:t>
            </a:r>
            <a:r>
              <a:rPr lang="pt-BR" sz="1200" dirty="0" smtClean="0">
                <a:solidFill>
                  <a:prstClr val="black"/>
                </a:solidFill>
                <a:latin typeface="Simplon BP Regular" pitchFamily="2" charset="0"/>
              </a:rPr>
              <a:t> (se houver).</a:t>
            </a: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smtClean="0">
                <a:solidFill>
                  <a:prstClr val="black"/>
                </a:solidFill>
                <a:latin typeface="Simplon BP Regular" pitchFamily="2" charset="0"/>
              </a:rPr>
              <a:t>Quem </a:t>
            </a:r>
            <a:r>
              <a:rPr lang="pt-BR" sz="1200" b="1" dirty="0">
                <a:solidFill>
                  <a:prstClr val="black"/>
                </a:solidFill>
                <a:latin typeface="Simplon BP Regular" pitchFamily="2" charset="0"/>
              </a:rPr>
              <a:t>é responsável pela atualização? </a:t>
            </a:r>
            <a:r>
              <a:rPr lang="pt-BR" sz="1200" dirty="0" smtClean="0">
                <a:solidFill>
                  <a:prstClr val="black"/>
                </a:solidFill>
                <a:latin typeface="Simplon BP Regular" pitchFamily="2" charset="0"/>
              </a:rPr>
              <a:t>PMO </a:t>
            </a:r>
            <a:r>
              <a:rPr lang="pt-BR" sz="1200" dirty="0">
                <a:solidFill>
                  <a:prstClr val="black"/>
                </a:solidFill>
                <a:latin typeface="Simplon BP Regular" pitchFamily="2" charset="0"/>
              </a:rPr>
              <a:t>é responsável por consolidar todas as atualizações das frentes envolvidas no projeto</a:t>
            </a:r>
            <a:r>
              <a:rPr lang="pt-BR" sz="1200" b="1" dirty="0">
                <a:solidFill>
                  <a:prstClr val="black"/>
                </a:solidFill>
                <a:latin typeface="Simplon BP Regular" pitchFamily="2" charset="0"/>
              </a:rPr>
              <a:t>. </a:t>
            </a: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Quando é reportado? Por quem? </a:t>
            </a:r>
            <a:r>
              <a:rPr lang="pt-BR" sz="1200" dirty="0">
                <a:solidFill>
                  <a:prstClr val="black"/>
                </a:solidFill>
                <a:latin typeface="Simplon BP Regular" pitchFamily="2" charset="0"/>
              </a:rPr>
              <a:t>Nas reuniões de Core </a:t>
            </a:r>
            <a:r>
              <a:rPr lang="pt-BR" sz="1200" dirty="0" smtClean="0">
                <a:solidFill>
                  <a:prstClr val="black"/>
                </a:solidFill>
                <a:latin typeface="Simplon BP Regular" pitchFamily="2" charset="0"/>
              </a:rPr>
              <a:t>Team. O </a:t>
            </a:r>
            <a:r>
              <a:rPr lang="pt-BR" sz="1200" dirty="0">
                <a:solidFill>
                  <a:prstClr val="black"/>
                </a:solidFill>
                <a:latin typeface="Simplon BP Regular" pitchFamily="2" charset="0"/>
              </a:rPr>
              <a:t>status operacional consolidado deve ser reportado pelo </a:t>
            </a:r>
            <a:r>
              <a:rPr lang="pt-BR" sz="1200" dirty="0" smtClean="0">
                <a:solidFill>
                  <a:prstClr val="black"/>
                </a:solidFill>
                <a:latin typeface="Simplon BP Regular" pitchFamily="2" charset="0"/>
              </a:rPr>
              <a:t>GP </a:t>
            </a:r>
            <a:r>
              <a:rPr lang="pt-BR" sz="1200" dirty="0">
                <a:solidFill>
                  <a:prstClr val="black"/>
                </a:solidFill>
                <a:latin typeface="Simplon BP Regular" pitchFamily="2" charset="0"/>
              </a:rPr>
              <a:t>e o status operacional detalhado de cada frente </a:t>
            </a:r>
            <a:r>
              <a:rPr lang="pt-BR" sz="1200" dirty="0" smtClean="0">
                <a:solidFill>
                  <a:prstClr val="black"/>
                </a:solidFill>
                <a:latin typeface="Simplon BP Regular" pitchFamily="2" charset="0"/>
              </a:rPr>
              <a:t>deve </a:t>
            </a:r>
            <a:r>
              <a:rPr lang="pt-BR" sz="1200" dirty="0">
                <a:solidFill>
                  <a:prstClr val="black"/>
                </a:solidFill>
                <a:latin typeface="Simplon BP Regular" pitchFamily="2" charset="0"/>
              </a:rPr>
              <a:t>ser reportado pelo líder da frente. Nas reuniões de </a:t>
            </a:r>
            <a:r>
              <a:rPr lang="pt-BR" sz="1200" dirty="0" smtClean="0">
                <a:solidFill>
                  <a:prstClr val="black"/>
                </a:solidFill>
                <a:latin typeface="Simplon BP Regular" pitchFamily="2" charset="0"/>
              </a:rPr>
              <a:t>Core Team e </a:t>
            </a:r>
            <a:r>
              <a:rPr lang="pt-BR" sz="1200" dirty="0" err="1" smtClean="0">
                <a:solidFill>
                  <a:prstClr val="black"/>
                </a:solidFill>
                <a:latin typeface="Simplon BP Regular" pitchFamily="2" charset="0"/>
              </a:rPr>
              <a:t>Steering</a:t>
            </a:r>
            <a:r>
              <a:rPr lang="pt-BR" sz="1200" dirty="0">
                <a:solidFill>
                  <a:prstClr val="black"/>
                </a:solidFill>
                <a:latin typeface="Simplon BP Regular" pitchFamily="2" charset="0"/>
              </a:rPr>
              <a:t>, </a:t>
            </a:r>
            <a:r>
              <a:rPr lang="pt-BR" sz="1200" dirty="0" smtClean="0">
                <a:solidFill>
                  <a:prstClr val="black"/>
                </a:solidFill>
                <a:latin typeface="Simplon BP Regular" pitchFamily="2" charset="0"/>
              </a:rPr>
              <a:t>o </a:t>
            </a:r>
            <a:r>
              <a:rPr lang="pt-BR" sz="1200" dirty="0">
                <a:solidFill>
                  <a:prstClr val="black"/>
                </a:solidFill>
                <a:latin typeface="Simplon BP Regular" pitchFamily="2" charset="0"/>
              </a:rPr>
              <a:t>status executivo deve ser reportado pelo GP.</a:t>
            </a: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Regras Gerais</a:t>
            </a:r>
          </a:p>
          <a:p>
            <a:pPr marL="355600" lvl="2" indent="-171450">
              <a:spcAft>
                <a:spcPts val="300"/>
              </a:spcAft>
              <a:buClr>
                <a:prstClr val="black"/>
              </a:buClr>
              <a:buSzPct val="120000"/>
              <a:buFont typeface="Arial" panose="020B0604020202020204" pitchFamily="34" charset="0"/>
              <a:buChar char="•"/>
            </a:pPr>
            <a:r>
              <a:rPr lang="pt-BR" sz="1100" dirty="0">
                <a:solidFill>
                  <a:prstClr val="black"/>
                </a:solidFill>
                <a:latin typeface="Simplon BP Regular" pitchFamily="2" charset="0"/>
              </a:rPr>
              <a:t>Os Líderes de cada frente devem reportar de forma estruturada os respectivos </a:t>
            </a:r>
            <a:r>
              <a:rPr lang="pt-BR" sz="1100" dirty="0" smtClean="0">
                <a:solidFill>
                  <a:prstClr val="black"/>
                </a:solidFill>
                <a:latin typeface="Simplon BP Regular" pitchFamily="2" charset="0"/>
              </a:rPr>
              <a:t>status</a:t>
            </a:r>
            <a:r>
              <a:rPr lang="pt-BR" sz="1100" dirty="0">
                <a:solidFill>
                  <a:prstClr val="black"/>
                </a:solidFill>
                <a:latin typeface="Simplon BP Regular" pitchFamily="2" charset="0"/>
              </a:rPr>
              <a:t>, utilizando o </a:t>
            </a:r>
            <a:r>
              <a:rPr lang="pt-BR" sz="1100" dirty="0" err="1">
                <a:solidFill>
                  <a:prstClr val="black"/>
                </a:solidFill>
                <a:latin typeface="Simplon BP Regular" pitchFamily="2" charset="0"/>
              </a:rPr>
              <a:t>template</a:t>
            </a:r>
            <a:r>
              <a:rPr lang="pt-BR" sz="1100" dirty="0">
                <a:solidFill>
                  <a:prstClr val="black"/>
                </a:solidFill>
                <a:latin typeface="Simplon BP Regular" pitchFamily="2" charset="0"/>
              </a:rPr>
              <a:t> padrão. Os mesmos deverão ser enviados para o PMO </a:t>
            </a:r>
            <a:r>
              <a:rPr lang="pt-BR" sz="1100" dirty="0" smtClean="0">
                <a:solidFill>
                  <a:prstClr val="black"/>
                </a:solidFill>
                <a:latin typeface="Simplon BP Regular" pitchFamily="2" charset="0"/>
              </a:rPr>
              <a:t>na data de corte definida pela Governança do Projeto.</a:t>
            </a:r>
          </a:p>
          <a:p>
            <a:pPr marL="355600" lvl="2" indent="-171450">
              <a:spcAft>
                <a:spcPts val="300"/>
              </a:spcAft>
              <a:buClr>
                <a:prstClr val="black"/>
              </a:buClr>
              <a:buSzPct val="120000"/>
              <a:buFont typeface="Arial" panose="020B0604020202020204" pitchFamily="34" charset="0"/>
              <a:buChar char="•"/>
            </a:pPr>
            <a:r>
              <a:rPr lang="pt-BR" sz="1100" dirty="0" smtClean="0">
                <a:solidFill>
                  <a:prstClr val="black"/>
                </a:solidFill>
                <a:latin typeface="Simplon BP Regular" pitchFamily="2" charset="0"/>
              </a:rPr>
              <a:t>O </a:t>
            </a:r>
            <a:r>
              <a:rPr lang="pt-BR" sz="1100" dirty="0">
                <a:solidFill>
                  <a:prstClr val="black"/>
                </a:solidFill>
                <a:latin typeface="Simplon BP Regular" pitchFamily="2" charset="0"/>
              </a:rPr>
              <a:t>PMO fica responsável </a:t>
            </a:r>
            <a:r>
              <a:rPr lang="pt-BR" sz="1100" dirty="0" smtClean="0">
                <a:solidFill>
                  <a:prstClr val="black"/>
                </a:solidFill>
                <a:latin typeface="Simplon BP Regular" pitchFamily="2" charset="0"/>
              </a:rPr>
              <a:t>pelo status consolidado do Projeto </a:t>
            </a:r>
            <a:r>
              <a:rPr lang="pt-BR" sz="1100" dirty="0">
                <a:solidFill>
                  <a:prstClr val="black"/>
                </a:solidFill>
                <a:latin typeface="Simplon BP Regular" pitchFamily="2" charset="0"/>
              </a:rPr>
              <a:t>e para isso temos que:</a:t>
            </a:r>
          </a:p>
          <a:p>
            <a:pPr marL="623888" lvl="2" indent="-171450">
              <a:spcAft>
                <a:spcPts val="300"/>
              </a:spcAft>
              <a:buClr>
                <a:prstClr val="black"/>
              </a:buClr>
              <a:buSzPct val="120000"/>
              <a:buFont typeface="Arial" panose="020B0604020202020204" pitchFamily="34" charset="0"/>
              <a:buChar char="•"/>
            </a:pPr>
            <a:r>
              <a:rPr lang="pt-BR" sz="1050" dirty="0">
                <a:solidFill>
                  <a:prstClr val="black"/>
                </a:solidFill>
                <a:latin typeface="Simplon BP Regular" pitchFamily="2" charset="0"/>
              </a:rPr>
              <a:t>Elaborar material de Core Team (Consolidado das Frentes de Trabalho</a:t>
            </a:r>
            <a:r>
              <a:rPr lang="pt-BR" sz="1050" dirty="0" smtClean="0">
                <a:solidFill>
                  <a:prstClr val="black"/>
                </a:solidFill>
                <a:latin typeface="Simplon BP Regular" pitchFamily="2" charset="0"/>
              </a:rPr>
              <a:t>) com base no status informado pelos Líderes de Frente</a:t>
            </a:r>
            <a:endParaRPr lang="pt-BR" sz="1050" dirty="0">
              <a:solidFill>
                <a:prstClr val="black"/>
              </a:solidFill>
              <a:latin typeface="Simplon BP Regular" pitchFamily="2" charset="0"/>
            </a:endParaRPr>
          </a:p>
          <a:p>
            <a:pPr marL="623888" lvl="2" indent="-171450">
              <a:spcAft>
                <a:spcPts val="300"/>
              </a:spcAft>
              <a:buClr>
                <a:prstClr val="black"/>
              </a:buClr>
              <a:buSzPct val="120000"/>
              <a:buFont typeface="Arial" panose="020B0604020202020204" pitchFamily="34" charset="0"/>
              <a:buChar char="•"/>
            </a:pPr>
            <a:r>
              <a:rPr lang="pt-BR" sz="1050" dirty="0">
                <a:solidFill>
                  <a:prstClr val="black"/>
                </a:solidFill>
                <a:latin typeface="Simplon BP Regular" pitchFamily="2" charset="0"/>
              </a:rPr>
              <a:t>Registrar e comunicar periodicamente o status do projeto </a:t>
            </a:r>
          </a:p>
          <a:p>
            <a:pPr marL="623888" lvl="2" indent="-171450">
              <a:spcAft>
                <a:spcPts val="300"/>
              </a:spcAft>
              <a:buClr>
                <a:prstClr val="black"/>
              </a:buClr>
              <a:buSzPct val="120000"/>
              <a:buFont typeface="Arial" panose="020B0604020202020204" pitchFamily="34" charset="0"/>
              <a:buChar char="•"/>
            </a:pPr>
            <a:r>
              <a:rPr lang="pt-BR" sz="1050" dirty="0">
                <a:solidFill>
                  <a:prstClr val="black"/>
                </a:solidFill>
                <a:latin typeface="Simplon BP Regular" pitchFamily="2" charset="0"/>
              </a:rPr>
              <a:t>Validar previamente junto ao GP o material a ser apresentado nas reuniões de CORE TEAM e STEERING </a:t>
            </a:r>
            <a:r>
              <a:rPr lang="pt-BR" sz="1050" dirty="0" smtClean="0">
                <a:solidFill>
                  <a:prstClr val="black"/>
                </a:solidFill>
                <a:latin typeface="Simplon BP Regular" pitchFamily="2" charset="0"/>
              </a:rPr>
              <a:t>COMMITEE </a:t>
            </a:r>
            <a:endParaRPr lang="pt-BR" sz="1050" dirty="0">
              <a:solidFill>
                <a:prstClr val="black"/>
              </a:solidFill>
              <a:latin typeface="Simplon BP Regular" pitchFamily="2" charset="0"/>
            </a:endParaRPr>
          </a:p>
          <a:p>
            <a:pPr marL="623888" lvl="2" indent="-171450">
              <a:spcAft>
                <a:spcPts val="300"/>
              </a:spcAft>
              <a:buClr>
                <a:prstClr val="black"/>
              </a:buClr>
              <a:buSzPct val="120000"/>
              <a:buFont typeface="Arial" panose="020B0604020202020204" pitchFamily="34" charset="0"/>
              <a:buChar char="•"/>
            </a:pPr>
            <a:r>
              <a:rPr lang="pt-BR" sz="1050" dirty="0">
                <a:solidFill>
                  <a:prstClr val="black"/>
                </a:solidFill>
                <a:latin typeface="Simplon BP Regular" pitchFamily="2" charset="0"/>
              </a:rPr>
              <a:t>Elaborar a ata das reuniões de CORE TEAM e STEERING </a:t>
            </a:r>
            <a:r>
              <a:rPr lang="pt-BR" sz="1050" dirty="0" smtClean="0">
                <a:solidFill>
                  <a:prstClr val="black"/>
                </a:solidFill>
                <a:latin typeface="Simplon BP Regular" pitchFamily="2" charset="0"/>
              </a:rPr>
              <a:t>COMMITEE</a:t>
            </a:r>
            <a:endParaRPr lang="pt-BR" sz="1050" dirty="0">
              <a:solidFill>
                <a:prstClr val="black"/>
              </a:solidFill>
              <a:latin typeface="Simplon BP Regular" pitchFamily="2" charset="0"/>
            </a:endParaRPr>
          </a:p>
        </p:txBody>
      </p:sp>
    </p:spTree>
    <p:extLst>
      <p:ext uri="{BB962C8B-B14F-4D97-AF65-F5344CB8AC3E}">
        <p14:creationId xmlns:p14="http://schemas.microsoft.com/office/powerpoint/2010/main" val="3853004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468314" y="274639"/>
            <a:ext cx="8207374" cy="712786"/>
          </a:xfrm>
        </p:spPr>
        <p:txBody>
          <a:bodyPr/>
          <a:lstStyle/>
          <a:p>
            <a:r>
              <a:rPr lang="pt-BR" sz="3200" dirty="0" smtClean="0"/>
              <a:t>Índice</a:t>
            </a:r>
            <a:endParaRPr lang="pt-BR" sz="3200" dirty="0"/>
          </a:p>
        </p:txBody>
      </p:sp>
      <p:sp>
        <p:nvSpPr>
          <p:cNvPr id="4" name="Text Placeholder 3"/>
          <p:cNvSpPr>
            <a:spLocks noGrp="1"/>
          </p:cNvSpPr>
          <p:nvPr>
            <p:ph sz="quarter" idx="12"/>
          </p:nvPr>
        </p:nvSpPr>
        <p:spPr>
          <a:xfrm>
            <a:off x="468314" y="1131590"/>
            <a:ext cx="3887786" cy="3457574"/>
          </a:xfrm>
        </p:spPr>
        <p:txBody>
          <a:bodyPr/>
          <a:lstStyle/>
          <a:p>
            <a:r>
              <a:rPr lang="pt-BR" dirty="0"/>
              <a:t>Objetivo, </a:t>
            </a:r>
            <a:r>
              <a:rPr lang="pt-BR" dirty="0" smtClean="0"/>
              <a:t>Necessidades </a:t>
            </a:r>
            <a:r>
              <a:rPr lang="pt-BR" dirty="0"/>
              <a:t>e </a:t>
            </a:r>
            <a:r>
              <a:rPr lang="pt-BR" dirty="0" smtClean="0"/>
              <a:t>Benefícios</a:t>
            </a:r>
            <a:endParaRPr lang="pt-BR" dirty="0"/>
          </a:p>
          <a:p>
            <a:r>
              <a:rPr lang="pt-BR" dirty="0"/>
              <a:t>Organograma / Apresentação do time</a:t>
            </a:r>
          </a:p>
          <a:p>
            <a:r>
              <a:rPr lang="pt-BR" dirty="0" smtClean="0"/>
              <a:t>Macro Entregas do Programa</a:t>
            </a:r>
          </a:p>
          <a:p>
            <a:r>
              <a:rPr lang="pt-BR" dirty="0" smtClean="0"/>
              <a:t>Escopo Funcional</a:t>
            </a:r>
            <a:endParaRPr lang="pt-BR" dirty="0"/>
          </a:p>
          <a:p>
            <a:r>
              <a:rPr lang="pt-BR" dirty="0" smtClean="0"/>
              <a:t>Premissas </a:t>
            </a:r>
            <a:r>
              <a:rPr lang="pt-BR" dirty="0"/>
              <a:t>e Restrições</a:t>
            </a:r>
          </a:p>
          <a:p>
            <a:r>
              <a:rPr lang="pt-BR" dirty="0"/>
              <a:t>Riscos </a:t>
            </a:r>
            <a:r>
              <a:rPr lang="pt-BR" dirty="0" smtClean="0"/>
              <a:t>iniciais Identificados</a:t>
            </a:r>
            <a:endParaRPr lang="pt-BR" dirty="0"/>
          </a:p>
          <a:p>
            <a:r>
              <a:rPr lang="pt-BR" dirty="0" err="1" smtClean="0"/>
              <a:t>Roadmap</a:t>
            </a:r>
            <a:r>
              <a:rPr lang="pt-BR" dirty="0" smtClean="0"/>
              <a:t> de Implantação</a:t>
            </a:r>
          </a:p>
          <a:p>
            <a:r>
              <a:rPr lang="pt-BR" dirty="0" smtClean="0"/>
              <a:t>Cronograma Onda 2 – PRJ00025351</a:t>
            </a:r>
          </a:p>
          <a:p>
            <a:r>
              <a:rPr lang="pt-BR" dirty="0" smtClean="0"/>
              <a:t>Resumo Financeiro</a:t>
            </a:r>
          </a:p>
          <a:p>
            <a:r>
              <a:rPr lang="pt-BR" dirty="0" smtClean="0"/>
              <a:t>Comunicação</a:t>
            </a:r>
            <a:endParaRPr lang="pt-BR" dirty="0"/>
          </a:p>
          <a:p>
            <a:r>
              <a:rPr lang="pt-BR" dirty="0" smtClean="0"/>
              <a:t>Contatos</a:t>
            </a:r>
          </a:p>
          <a:p>
            <a:r>
              <a:rPr lang="pt-BR" dirty="0" smtClean="0"/>
              <a:t>Governança</a:t>
            </a:r>
            <a:endParaRPr lang="pt-BR" dirty="0"/>
          </a:p>
        </p:txBody>
      </p:sp>
    </p:spTree>
    <p:extLst>
      <p:ext uri="{BB962C8B-B14F-4D97-AF65-F5344CB8AC3E}">
        <p14:creationId xmlns:p14="http://schemas.microsoft.com/office/powerpoint/2010/main" val="132095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MATERIAL DE STATUS dos fornecedores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20</a:t>
            </a:fld>
            <a:endParaRPr lang="pt-BR" dirty="0"/>
          </a:p>
        </p:txBody>
      </p:sp>
      <p:sp>
        <p:nvSpPr>
          <p:cNvPr id="8" name="Retângulo 7"/>
          <p:cNvSpPr/>
          <p:nvPr/>
        </p:nvSpPr>
        <p:spPr>
          <a:xfrm>
            <a:off x="446400" y="1058400"/>
            <a:ext cx="8211600" cy="384105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O que é: </a:t>
            </a:r>
            <a:r>
              <a:rPr lang="pt-BR" sz="1100" dirty="0">
                <a:solidFill>
                  <a:prstClr val="black"/>
                </a:solidFill>
                <a:latin typeface="Simplon BP Regular" pitchFamily="2" charset="0"/>
              </a:rPr>
              <a:t>é </a:t>
            </a:r>
            <a:r>
              <a:rPr lang="pt-BR" sz="1100" dirty="0" smtClean="0">
                <a:solidFill>
                  <a:prstClr val="black"/>
                </a:solidFill>
                <a:latin typeface="Simplon BP Regular" pitchFamily="2" charset="0"/>
              </a:rPr>
              <a:t>um documento </a:t>
            </a:r>
            <a:r>
              <a:rPr lang="pt-BR" sz="1100" dirty="0">
                <a:solidFill>
                  <a:prstClr val="black"/>
                </a:solidFill>
                <a:latin typeface="Simplon BP Regular" pitchFamily="2" charset="0"/>
              </a:rPr>
              <a:t>que permite que os fornecedores reportem o andamento das atividades previstas no </a:t>
            </a:r>
            <a:r>
              <a:rPr lang="pt-BR" sz="1100" dirty="0" smtClean="0">
                <a:solidFill>
                  <a:prstClr val="black"/>
                </a:solidFill>
                <a:latin typeface="Simplon BP Regular" pitchFamily="2" charset="0"/>
              </a:rPr>
              <a:t>cronograma</a:t>
            </a:r>
            <a:r>
              <a:rPr lang="pt-BR" sz="1100" dirty="0">
                <a:solidFill>
                  <a:prstClr val="black"/>
                </a:solidFill>
                <a:latin typeface="Simplon BP Regular" pitchFamily="2" charset="0"/>
              </a:rPr>
              <a:t>, dentro do período especificado para reporte</a:t>
            </a:r>
            <a:r>
              <a:rPr lang="pt-BR" sz="1100" dirty="0" smtClean="0">
                <a:solidFill>
                  <a:prstClr val="black"/>
                </a:solidFill>
                <a:latin typeface="Simplon BP Regular" pitchFamily="2" charset="0"/>
              </a:rPr>
              <a:t>. O conteúdo deve fornecer pelo menos:</a:t>
            </a:r>
            <a:endParaRPr lang="pt-BR" sz="1100" dirty="0">
              <a:solidFill>
                <a:prstClr val="black"/>
              </a:solidFill>
              <a:latin typeface="Simplon BP Regular" pitchFamily="2" charset="0"/>
            </a:endParaRP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Projeto</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Atividades do Cronograma</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Próximos Passos – Cronograma</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err="1">
                <a:solidFill>
                  <a:prstClr val="black"/>
                </a:solidFill>
                <a:latin typeface="Simplon BP Regular" pitchFamily="2" charset="0"/>
              </a:rPr>
              <a:t>Issues</a:t>
            </a:r>
            <a:endParaRPr lang="pt-BR" sz="1100" dirty="0">
              <a:solidFill>
                <a:prstClr val="black"/>
              </a:solidFill>
              <a:latin typeface="Simplon BP Regular" pitchFamily="2" charset="0"/>
            </a:endParaRP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Riscos</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Pendências</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Entregas</a:t>
            </a: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Quem deve utilizar este modelo de reporte? </a:t>
            </a:r>
            <a:r>
              <a:rPr lang="pt-BR" sz="1100" dirty="0">
                <a:solidFill>
                  <a:prstClr val="black"/>
                </a:solidFill>
                <a:latin typeface="Simplon BP Regular" pitchFamily="2" charset="0"/>
              </a:rPr>
              <a:t>Todos os fornecedores de TI contratados no projeto. Este modelo também deverá ser disponibilizado para utilização de fornecedores contratados pelas áreas de negócio, bastando apenas que estas áreas negociem esta forma de reporte com os seus fornecedores.</a:t>
            </a: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Quando este reporte deve ser entregue a </a:t>
            </a:r>
            <a:r>
              <a:rPr lang="pt-BR" sz="1100" b="1" dirty="0" smtClean="0">
                <a:solidFill>
                  <a:prstClr val="black"/>
                </a:solidFill>
                <a:latin typeface="Simplon BP Regular" pitchFamily="2" charset="0"/>
              </a:rPr>
              <a:t>Oi?</a:t>
            </a:r>
            <a:r>
              <a:rPr lang="pt-BR" sz="1100" dirty="0" smtClean="0">
                <a:solidFill>
                  <a:prstClr val="black"/>
                </a:solidFill>
                <a:latin typeface="Simplon BP Regular" pitchFamily="2" charset="0"/>
              </a:rPr>
              <a:t> </a:t>
            </a:r>
            <a:r>
              <a:rPr lang="pt-BR" sz="1100" dirty="0">
                <a:solidFill>
                  <a:prstClr val="black"/>
                </a:solidFill>
                <a:latin typeface="Simplon BP Regular" pitchFamily="2" charset="0"/>
              </a:rPr>
              <a:t>Semanalmente, em dia previamente alinhado com o fornecedor e antes da atualização de status do projeto.</a:t>
            </a: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Para quem deve ser entregue?</a:t>
            </a:r>
            <a:r>
              <a:rPr lang="pt-BR" sz="1100" dirty="0">
                <a:solidFill>
                  <a:prstClr val="black"/>
                </a:solidFill>
                <a:latin typeface="Simplon BP Regular" pitchFamily="2" charset="0"/>
              </a:rPr>
              <a:t> Os fornecedores devem encaminhar o reporte ao </a:t>
            </a:r>
            <a:r>
              <a:rPr lang="pt-BR" sz="1100" dirty="0" smtClean="0">
                <a:solidFill>
                  <a:prstClr val="black"/>
                </a:solidFill>
                <a:latin typeface="Simplon BP Regular" pitchFamily="2" charset="0"/>
              </a:rPr>
              <a:t>Responsável Técnico </a:t>
            </a:r>
            <a:r>
              <a:rPr lang="pt-BR" sz="1100" dirty="0">
                <a:solidFill>
                  <a:prstClr val="black"/>
                </a:solidFill>
                <a:latin typeface="Simplon BP Regular" pitchFamily="2" charset="0"/>
              </a:rPr>
              <a:t>do sistema em </a:t>
            </a:r>
            <a:r>
              <a:rPr lang="pt-BR" sz="1100" dirty="0" smtClean="0">
                <a:solidFill>
                  <a:prstClr val="black"/>
                </a:solidFill>
                <a:latin typeface="Simplon BP Regular" pitchFamily="2" charset="0"/>
              </a:rPr>
              <a:t>questão, copiando o GP e PMO.</a:t>
            </a:r>
            <a:endParaRPr lang="pt-BR" sz="1050" dirty="0">
              <a:solidFill>
                <a:prstClr val="black"/>
              </a:solidFill>
              <a:latin typeface="Simplon BP Regular" pitchFamily="2" charset="0"/>
            </a:endParaRPr>
          </a:p>
        </p:txBody>
      </p:sp>
      <p:sp>
        <p:nvSpPr>
          <p:cNvPr id="3" name="CaixaDeTexto 2"/>
          <p:cNvSpPr txBox="1"/>
          <p:nvPr/>
        </p:nvSpPr>
        <p:spPr>
          <a:xfrm>
            <a:off x="7330008" y="1358996"/>
            <a:ext cx="1058416" cy="195814"/>
          </a:xfrm>
          <a:prstGeom prst="rect">
            <a:avLst/>
          </a:prstGeom>
          <a:noFill/>
        </p:spPr>
        <p:txBody>
          <a:bodyPr wrap="square" lIns="36000" tIns="36000" rIns="36000" bIns="36000" rtlCol="0">
            <a:spAutoFit/>
          </a:bodyPr>
          <a:lstStyle/>
          <a:p>
            <a:r>
              <a:rPr lang="pt-BR" sz="800" dirty="0" smtClean="0">
                <a:latin typeface="Simplon BP" charset="0"/>
                <a:ea typeface="Simplon BP" charset="0"/>
                <a:cs typeface="Simplon BP" charset="0"/>
              </a:rPr>
              <a:t>Exemplo em Excel:</a:t>
            </a:r>
          </a:p>
        </p:txBody>
      </p:sp>
    </p:spTree>
    <p:extLst>
      <p:ext uri="{BB962C8B-B14F-4D97-AF65-F5344CB8AC3E}">
        <p14:creationId xmlns:p14="http://schemas.microsoft.com/office/powerpoint/2010/main" val="2377973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RISCOS / ISSUES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21</a:t>
            </a:fld>
            <a:endParaRPr lang="pt-BR" dirty="0"/>
          </a:p>
        </p:txBody>
      </p:sp>
      <p:sp>
        <p:nvSpPr>
          <p:cNvPr id="53" name="Retângulo 52"/>
          <p:cNvSpPr/>
          <p:nvPr/>
        </p:nvSpPr>
        <p:spPr>
          <a:xfrm>
            <a:off x="446400" y="1058400"/>
            <a:ext cx="8210924" cy="3385558"/>
          </a:xfrm>
          <a:prstGeom prst="rect">
            <a:avLst/>
          </a:prstGeom>
          <a:noFill/>
          <a:ln>
            <a:noFill/>
          </a:ln>
        </p:spPr>
        <p:txBody>
          <a:bodyPr lIns="0" tIns="0" rIns="0" bIns="0"/>
          <a:lstStyle/>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Quem identifica? </a:t>
            </a:r>
            <a:r>
              <a:rPr lang="pt-BR" sz="1200" dirty="0">
                <a:solidFill>
                  <a:srgbClr val="000000"/>
                </a:solidFill>
                <a:latin typeface="Simplon BP Regular"/>
                <a:ea typeface="ＭＳ Ｐゴシック" charset="0"/>
                <a:cs typeface="Simplon BP Regular"/>
              </a:rPr>
              <a:t>Qualquer membro da equipe do projeto ou </a:t>
            </a:r>
            <a:r>
              <a:rPr lang="pt-BR" sz="1200" dirty="0" err="1">
                <a:solidFill>
                  <a:srgbClr val="000000"/>
                </a:solidFill>
                <a:latin typeface="Simplon BP Regular"/>
                <a:ea typeface="ＭＳ Ｐゴシック" charset="0"/>
                <a:cs typeface="Simplon BP Regular"/>
              </a:rPr>
              <a:t>stakeholder</a:t>
            </a:r>
            <a:r>
              <a:rPr lang="pt-BR" sz="1200" dirty="0">
                <a:solidFill>
                  <a:srgbClr val="000000"/>
                </a:solidFill>
                <a:latin typeface="Simplon BP Regular"/>
                <a:ea typeface="ＭＳ Ｐゴシック" charset="0"/>
                <a:cs typeface="Simplon BP Regular"/>
              </a:rPr>
              <a:t> pode identificar riscos no projeto, devendo informar ao Gerente do Projeto e PMO para que o mesmo seja analisado, tratado e acompanhado.</a:t>
            </a: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Quem Registra? </a:t>
            </a:r>
            <a:r>
              <a:rPr lang="pt-BR" sz="1200" dirty="0" smtClean="0">
                <a:solidFill>
                  <a:srgbClr val="000000"/>
                </a:solidFill>
                <a:latin typeface="Simplon BP Regular"/>
                <a:ea typeface="ＭＳ Ｐゴシック" charset="0"/>
                <a:cs typeface="Simplon BP Regular"/>
              </a:rPr>
              <a:t>PMO</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Em qual Ferramenta? </a:t>
            </a:r>
            <a:r>
              <a:rPr lang="pt-BR" sz="1200" dirty="0" err="1" smtClean="0">
                <a:solidFill>
                  <a:srgbClr val="000000"/>
                </a:solidFill>
                <a:latin typeface="Simplon BP Regular"/>
                <a:ea typeface="ＭＳ Ｐゴシック" charset="0"/>
                <a:cs typeface="Simplon BP Regular"/>
              </a:rPr>
              <a:t>ClarityPPM</a:t>
            </a:r>
            <a:r>
              <a:rPr lang="pt-BR" sz="1200" dirty="0" smtClean="0">
                <a:solidFill>
                  <a:srgbClr val="000000"/>
                </a:solidFill>
                <a:latin typeface="Simplon BP Regular"/>
                <a:ea typeface="ＭＳ Ｐゴシック" charset="0"/>
                <a:cs typeface="Simplon BP Regular"/>
              </a:rPr>
              <a:t> </a:t>
            </a:r>
            <a:r>
              <a:rPr lang="pt-BR" sz="1200" dirty="0">
                <a:solidFill>
                  <a:srgbClr val="000000"/>
                </a:solidFill>
                <a:latin typeface="Simplon BP Regular"/>
                <a:ea typeface="ＭＳ Ｐゴシック" charset="0"/>
                <a:cs typeface="Simplon BP Regular"/>
              </a:rPr>
              <a:t>(Ferramenta de Gestão de Projetos). </a:t>
            </a: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Quem é responsável pela atualização?</a:t>
            </a:r>
            <a:r>
              <a:rPr lang="pt-BR" sz="1200" dirty="0">
                <a:solidFill>
                  <a:srgbClr val="000000"/>
                </a:solidFill>
                <a:latin typeface="Simplon BP Regular"/>
                <a:ea typeface="ＭＳ Ｐゴシック" charset="0"/>
                <a:cs typeface="Simplon BP Regular"/>
              </a:rPr>
              <a:t> Os responsáveis pelos riscos devem reportar o status na periodicidade definida pelo projeto ao GP/PMO (recomendação é que seja semanal).  </a:t>
            </a:r>
            <a:r>
              <a:rPr lang="pt-BR" sz="1200" dirty="0" smtClean="0">
                <a:solidFill>
                  <a:srgbClr val="000000"/>
                </a:solidFill>
                <a:latin typeface="Simplon BP Regular"/>
                <a:ea typeface="ＭＳ Ｐゴシック" charset="0"/>
                <a:cs typeface="Simplon BP Regular"/>
              </a:rPr>
              <a:t>PMO </a:t>
            </a:r>
            <a:r>
              <a:rPr lang="pt-BR" sz="1200" dirty="0">
                <a:solidFill>
                  <a:srgbClr val="000000"/>
                </a:solidFill>
                <a:latin typeface="Simplon BP Regular"/>
                <a:ea typeface="ＭＳ Ｐゴシック" charset="0"/>
                <a:cs typeface="Simplon BP Regular"/>
              </a:rPr>
              <a:t>atualiza os Riscos e </a:t>
            </a:r>
            <a:r>
              <a:rPr lang="pt-BR" sz="1200" dirty="0" err="1">
                <a:solidFill>
                  <a:srgbClr val="000000"/>
                </a:solidFill>
                <a:latin typeface="Simplon BP Regular"/>
                <a:ea typeface="ＭＳ Ｐゴシック" charset="0"/>
                <a:cs typeface="Simplon BP Regular"/>
              </a:rPr>
              <a:t>Issues</a:t>
            </a:r>
            <a:r>
              <a:rPr lang="pt-BR" sz="1200" dirty="0">
                <a:solidFill>
                  <a:srgbClr val="000000"/>
                </a:solidFill>
                <a:latin typeface="Simplon BP Regular"/>
                <a:ea typeface="ＭＳ Ｐゴシック" charset="0"/>
                <a:cs typeface="Simplon BP Regular"/>
              </a:rPr>
              <a:t> no </a:t>
            </a:r>
            <a:r>
              <a:rPr lang="pt-BR" sz="1200" dirty="0" err="1">
                <a:solidFill>
                  <a:srgbClr val="000000"/>
                </a:solidFill>
                <a:latin typeface="Simplon BP Regular"/>
                <a:ea typeface="ＭＳ Ｐゴシック" charset="0"/>
                <a:cs typeface="Simplon BP Regular"/>
              </a:rPr>
              <a:t>ClarityPPM</a:t>
            </a:r>
            <a:r>
              <a:rPr lang="pt-BR" sz="1200" dirty="0">
                <a:solidFill>
                  <a:srgbClr val="000000"/>
                </a:solidFill>
                <a:latin typeface="Simplon BP Regular"/>
                <a:ea typeface="ＭＳ Ｐゴシック" charset="0"/>
                <a:cs typeface="Simplon BP Regular"/>
              </a:rPr>
              <a:t>. Não é necessário aguardar a reunião de status para atualização dos riscos/</a:t>
            </a:r>
            <a:r>
              <a:rPr lang="pt-BR" sz="1200" dirty="0" err="1">
                <a:solidFill>
                  <a:srgbClr val="000000"/>
                </a:solidFill>
                <a:latin typeface="Simplon BP Regular"/>
                <a:ea typeface="ＭＳ Ｐゴシック" charset="0"/>
                <a:cs typeface="Simplon BP Regular"/>
              </a:rPr>
              <a:t>issues</a:t>
            </a:r>
            <a:r>
              <a:rPr lang="pt-BR" sz="1200" dirty="0">
                <a:solidFill>
                  <a:srgbClr val="000000"/>
                </a:solidFill>
                <a:latin typeface="Simplon BP Regular"/>
                <a:ea typeface="ＭＳ Ｐゴシック" charset="0"/>
                <a:cs typeface="Simplon BP Regular"/>
              </a:rPr>
              <a:t>.</a:t>
            </a: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Quando é reportado? Por quem? </a:t>
            </a:r>
            <a:r>
              <a:rPr lang="pt-BR" sz="1200" dirty="0" smtClean="0">
                <a:solidFill>
                  <a:srgbClr val="000000"/>
                </a:solidFill>
                <a:latin typeface="Simplon BP Regular"/>
                <a:ea typeface="ＭＳ Ｐゴシック" charset="0"/>
                <a:cs typeface="Simplon BP Regular"/>
              </a:rPr>
              <a:t>PMO </a:t>
            </a:r>
            <a:r>
              <a:rPr lang="pt-BR" sz="1200" dirty="0">
                <a:solidFill>
                  <a:srgbClr val="000000"/>
                </a:solidFill>
                <a:latin typeface="Simplon BP Regular"/>
                <a:ea typeface="ＭＳ Ｐゴシック" charset="0"/>
                <a:cs typeface="Simplon BP Regular"/>
              </a:rPr>
              <a:t>é responsável por consolidar e </a:t>
            </a:r>
            <a:r>
              <a:rPr lang="pt-BR" sz="1200" dirty="0" smtClean="0">
                <a:solidFill>
                  <a:srgbClr val="000000"/>
                </a:solidFill>
                <a:latin typeface="Simplon BP Regular"/>
                <a:ea typeface="ＭＳ Ｐゴシック" charset="0"/>
                <a:cs typeface="Simplon BP Regular"/>
              </a:rPr>
              <a:t>o GP é responsável por reportar </a:t>
            </a:r>
            <a:r>
              <a:rPr lang="pt-BR" sz="1200" dirty="0">
                <a:solidFill>
                  <a:srgbClr val="000000"/>
                </a:solidFill>
                <a:latin typeface="Simplon BP Regular"/>
                <a:ea typeface="ＭＳ Ｐゴシック" charset="0"/>
                <a:cs typeface="Simplon BP Regular"/>
              </a:rPr>
              <a:t>os Riscos nas reuniões de Core Team e/ou </a:t>
            </a:r>
            <a:r>
              <a:rPr lang="pt-BR" sz="1200" dirty="0" err="1">
                <a:solidFill>
                  <a:srgbClr val="000000"/>
                </a:solidFill>
                <a:latin typeface="Simplon BP Regular"/>
                <a:ea typeface="ＭＳ Ｐゴシック" charset="0"/>
                <a:cs typeface="Simplon BP Regular"/>
              </a:rPr>
              <a:t>Steering</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endParaRPr lang="pt-BR" sz="1200" b="1"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Regras Gerais</a:t>
            </a:r>
          </a:p>
          <a:p>
            <a:pPr marL="641350" lvl="1" indent="-184150">
              <a:spcAft>
                <a:spcPts val="300"/>
              </a:spcAft>
              <a:buFont typeface="Wingdings" charset="2"/>
              <a:buChar char="§"/>
            </a:pPr>
            <a:r>
              <a:rPr lang="pt-BR" sz="1200" dirty="0">
                <a:solidFill>
                  <a:srgbClr val="000000"/>
                </a:solidFill>
                <a:latin typeface="Simplon BP Regular"/>
                <a:ea typeface="ＭＳ Ｐゴシック" charset="0"/>
                <a:cs typeface="Simplon BP Regular"/>
              </a:rPr>
              <a:t>Riscos identificados em reuniões técnicas ou de trabalho nas quais o PMO não participa, devem ser alinhados com o PMO para o devido registro e gestão;</a:t>
            </a:r>
          </a:p>
          <a:p>
            <a:pPr marL="641350" lvl="1" indent="-184150">
              <a:spcAft>
                <a:spcPts val="300"/>
              </a:spcAft>
              <a:buFont typeface="Wingdings" charset="2"/>
              <a:buChar char="§"/>
            </a:pPr>
            <a:r>
              <a:rPr lang="pt-BR" sz="1200" dirty="0">
                <a:solidFill>
                  <a:srgbClr val="000000"/>
                </a:solidFill>
                <a:latin typeface="Simplon BP Regular"/>
                <a:ea typeface="ＭＳ Ｐゴシック" charset="0"/>
                <a:cs typeface="Simplon BP Regular"/>
              </a:rPr>
              <a:t>Todos os riscos do Projeto devem ser </a:t>
            </a:r>
            <a:r>
              <a:rPr lang="pt-BR" sz="1200" dirty="0" smtClean="0">
                <a:solidFill>
                  <a:srgbClr val="000000"/>
                </a:solidFill>
                <a:latin typeface="Simplon BP Regular"/>
                <a:ea typeface="ＭＳ Ｐゴシック" charset="0"/>
                <a:cs typeface="Simplon BP Regular"/>
              </a:rPr>
              <a:t>cadastrados e tratados </a:t>
            </a:r>
            <a:r>
              <a:rPr lang="pt-BR" sz="1200" dirty="0">
                <a:solidFill>
                  <a:srgbClr val="000000"/>
                </a:solidFill>
                <a:latin typeface="Simplon BP Regular"/>
                <a:ea typeface="ＭＳ Ｐゴシック" charset="0"/>
                <a:cs typeface="Simplon BP Regular"/>
              </a:rPr>
              <a:t>na ferramenta </a:t>
            </a:r>
            <a:r>
              <a:rPr lang="pt-BR" sz="1200" dirty="0" err="1">
                <a:solidFill>
                  <a:srgbClr val="000000"/>
                </a:solidFill>
                <a:latin typeface="Simplon BP Regular"/>
                <a:ea typeface="ＭＳ Ｐゴシック" charset="0"/>
                <a:cs typeface="Simplon BP Regular"/>
              </a:rPr>
              <a:t>ClarityPPM</a:t>
            </a:r>
            <a:endParaRPr lang="pt-BR" sz="1200" dirty="0">
              <a:solidFill>
                <a:srgbClr val="000000"/>
              </a:solidFill>
              <a:latin typeface="Simplon BP Regular"/>
              <a:ea typeface="ＭＳ Ｐゴシック" charset="0"/>
              <a:cs typeface="Simplon BP Regular"/>
            </a:endParaRPr>
          </a:p>
        </p:txBody>
      </p:sp>
      <p:sp>
        <p:nvSpPr>
          <p:cNvPr id="6" name="Botão de ação: Voltar ou Anterior 5">
            <a:hlinkClick r:id="rId2"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1900873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a:t>
            </a:r>
            <a:r>
              <a:rPr lang="pt-BR" sz="3200" dirty="0" smtClean="0"/>
              <a:t>endências</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22</a:t>
            </a:fld>
            <a:endParaRPr lang="pt-BR" dirty="0"/>
          </a:p>
        </p:txBody>
      </p:sp>
      <p:sp>
        <p:nvSpPr>
          <p:cNvPr id="8" name="Retângulo 7"/>
          <p:cNvSpPr/>
          <p:nvPr/>
        </p:nvSpPr>
        <p:spPr>
          <a:xfrm>
            <a:off x="446400" y="1058400"/>
            <a:ext cx="8211600" cy="3628686"/>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spcAft>
                <a:spcPts val="300"/>
              </a:spcAft>
              <a:buClr>
                <a:prstClr val="black"/>
              </a:buClr>
              <a:buSzPct val="120000"/>
            </a:pPr>
            <a:r>
              <a:rPr lang="pt-BR" sz="1100" dirty="0" smtClean="0">
                <a:solidFill>
                  <a:prstClr val="black"/>
                </a:solidFill>
                <a:latin typeface="Simplon BP Regular" pitchFamily="2" charset="0"/>
              </a:rPr>
              <a:t>As pendências nascem de </a:t>
            </a:r>
            <a:r>
              <a:rPr lang="pt-BR" sz="1100" dirty="0">
                <a:solidFill>
                  <a:prstClr val="black"/>
                </a:solidFill>
                <a:latin typeface="Simplon BP Regular" pitchFamily="2" charset="0"/>
              </a:rPr>
              <a:t>ações definidas em reuniões </a:t>
            </a:r>
            <a:r>
              <a:rPr lang="pt-BR" sz="1100" dirty="0" smtClean="0">
                <a:solidFill>
                  <a:prstClr val="black"/>
                </a:solidFill>
                <a:latin typeface="Simplon BP Regular" pitchFamily="2" charset="0"/>
              </a:rPr>
              <a:t>(Core </a:t>
            </a:r>
            <a:r>
              <a:rPr lang="pt-BR" sz="1100" dirty="0">
                <a:solidFill>
                  <a:prstClr val="black"/>
                </a:solidFill>
                <a:latin typeface="Simplon BP Regular" pitchFamily="2" charset="0"/>
              </a:rPr>
              <a:t>Team, </a:t>
            </a:r>
            <a:r>
              <a:rPr lang="pt-BR" sz="1100" dirty="0" err="1">
                <a:solidFill>
                  <a:prstClr val="black"/>
                </a:solidFill>
                <a:latin typeface="Simplon BP Regular" pitchFamily="2" charset="0"/>
              </a:rPr>
              <a:t>Steering</a:t>
            </a:r>
            <a:r>
              <a:rPr lang="pt-BR" sz="1100" dirty="0">
                <a:solidFill>
                  <a:prstClr val="black"/>
                </a:solidFill>
                <a:latin typeface="Simplon BP Regular" pitchFamily="2" charset="0"/>
              </a:rPr>
              <a:t>, reuniões técnicas e/ou </a:t>
            </a:r>
            <a:r>
              <a:rPr lang="pt-BR" sz="1100" dirty="0" smtClean="0">
                <a:solidFill>
                  <a:prstClr val="black"/>
                </a:solidFill>
                <a:latin typeface="Simplon BP Regular" pitchFamily="2" charset="0"/>
              </a:rPr>
              <a:t>funcionais). </a:t>
            </a:r>
          </a:p>
          <a:p>
            <a:pPr marL="0" lvl="1">
              <a:spcAft>
                <a:spcPts val="300"/>
              </a:spcAft>
              <a:buClr>
                <a:prstClr val="black"/>
              </a:buClr>
              <a:buSzPct val="120000"/>
            </a:pPr>
            <a:r>
              <a:rPr lang="pt-BR" sz="1100" dirty="0" smtClean="0">
                <a:solidFill>
                  <a:prstClr val="black"/>
                </a:solidFill>
                <a:latin typeface="Simplon BP Regular" pitchFamily="2" charset="0"/>
              </a:rPr>
              <a:t>Podem ser também alinhamentos </a:t>
            </a:r>
            <a:r>
              <a:rPr lang="pt-BR" sz="1100" dirty="0">
                <a:solidFill>
                  <a:prstClr val="black"/>
                </a:solidFill>
                <a:latin typeface="Simplon BP Regular" pitchFamily="2" charset="0"/>
              </a:rPr>
              <a:t>de ações não cumpridas entre os membros do projeto, seja da área funcional, técnica ou fornecedor. </a:t>
            </a:r>
            <a:endParaRPr lang="pt-BR" sz="1100" dirty="0" smtClean="0">
              <a:solidFill>
                <a:prstClr val="black"/>
              </a:solidFill>
              <a:latin typeface="Simplon BP Regular" pitchFamily="2" charset="0"/>
            </a:endParaRPr>
          </a:p>
          <a:p>
            <a:pPr marL="0" lvl="1">
              <a:spcAft>
                <a:spcPts val="300"/>
              </a:spcAft>
              <a:buClr>
                <a:prstClr val="black"/>
              </a:buClr>
              <a:buSzPct val="120000"/>
            </a:pPr>
            <a:r>
              <a:rPr lang="pt-BR" sz="1100" u="sng" dirty="0">
                <a:solidFill>
                  <a:srgbClr val="FF0000"/>
                </a:solidFill>
                <a:latin typeface="Simplon BP Regular" pitchFamily="2" charset="0"/>
              </a:rPr>
              <a:t>Importante: </a:t>
            </a:r>
            <a:r>
              <a:rPr lang="pt-BR" sz="1100" dirty="0">
                <a:solidFill>
                  <a:prstClr val="black"/>
                </a:solidFill>
                <a:latin typeface="Simplon BP Regular" pitchFamily="2" charset="0"/>
              </a:rPr>
              <a:t>Não confundir Pendência com as atividades existentes no cronograma ou que deveriam estar no mesmo. </a:t>
            </a:r>
            <a:endParaRPr lang="pt-BR" sz="1100" dirty="0" smtClean="0">
              <a:solidFill>
                <a:prstClr val="black"/>
              </a:solidFill>
              <a:latin typeface="Simplon BP Regular" pitchFamily="2" charset="0"/>
            </a:endParaRPr>
          </a:p>
          <a:p>
            <a:pPr marL="0" lvl="1">
              <a:lnSpc>
                <a:spcPct val="110000"/>
              </a:lnSpc>
              <a:spcAft>
                <a:spcPts val="600"/>
              </a:spcAft>
              <a:buClr>
                <a:prstClr val="black"/>
              </a:buClr>
              <a:buSzPct val="120000"/>
            </a:pPr>
            <a:endParaRPr lang="pt-BR" sz="1100" dirty="0" smtClean="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smtClean="0">
                <a:solidFill>
                  <a:prstClr val="black"/>
                </a:solidFill>
                <a:latin typeface="Simplon BP Regular" pitchFamily="2" charset="0"/>
              </a:rPr>
              <a:t>Quem </a:t>
            </a:r>
            <a:r>
              <a:rPr lang="pt-BR" sz="1100" b="1" dirty="0">
                <a:solidFill>
                  <a:prstClr val="black"/>
                </a:solidFill>
                <a:latin typeface="Simplon BP Regular" pitchFamily="2" charset="0"/>
              </a:rPr>
              <a:t>Registra? </a:t>
            </a:r>
            <a:r>
              <a:rPr lang="pt-BR" sz="1100" dirty="0">
                <a:solidFill>
                  <a:prstClr val="black"/>
                </a:solidFill>
                <a:latin typeface="Simplon BP Regular" pitchFamily="2" charset="0"/>
              </a:rPr>
              <a:t>GP, </a:t>
            </a:r>
            <a:r>
              <a:rPr lang="pt-BR" sz="1100" dirty="0" smtClean="0">
                <a:solidFill>
                  <a:prstClr val="black"/>
                </a:solidFill>
                <a:latin typeface="Simplon BP Regular" pitchFamily="2" charset="0"/>
              </a:rPr>
              <a:t>PMO, Líderes e Responsáveis Técnicos, Analista de Negócio, Usuários, ou seja, qualquer membro da equipe do projeto.</a:t>
            </a:r>
            <a:endParaRPr lang="pt-BR" sz="11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Em qual Ferramenta?</a:t>
            </a:r>
            <a:r>
              <a:rPr lang="pt-BR" sz="1100" dirty="0">
                <a:solidFill>
                  <a:prstClr val="black"/>
                </a:solidFill>
                <a:latin typeface="Simplon BP Regular" pitchFamily="2" charset="0"/>
              </a:rPr>
              <a:t> </a:t>
            </a:r>
            <a:r>
              <a:rPr lang="pt-BR" sz="1100" dirty="0" smtClean="0">
                <a:solidFill>
                  <a:prstClr val="black"/>
                </a:solidFill>
                <a:latin typeface="Simplon BP Regular" pitchFamily="2" charset="0"/>
              </a:rPr>
              <a:t>No Sharepoint do Projeto (se houver) ou na Aba de Colaboração.</a:t>
            </a:r>
            <a:endParaRPr lang="pt-BR" sz="11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Quem é responsável pela atualização? </a:t>
            </a:r>
            <a:r>
              <a:rPr lang="pt-BR" sz="1100" dirty="0" smtClean="0">
                <a:solidFill>
                  <a:prstClr val="black"/>
                </a:solidFill>
                <a:latin typeface="Simplon BP Regular" pitchFamily="2" charset="0"/>
              </a:rPr>
              <a:t>O identificador da Pendência e o responsável por resolver a Pendência</a:t>
            </a:r>
            <a:endParaRPr lang="pt-BR" sz="1100" b="1"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Quando é reportado? Por quem? </a:t>
            </a:r>
            <a:r>
              <a:rPr lang="pt-BR" sz="1100" dirty="0" smtClean="0">
                <a:solidFill>
                  <a:prstClr val="black"/>
                </a:solidFill>
                <a:latin typeface="Simplon BP Regular" pitchFamily="2" charset="0"/>
              </a:rPr>
              <a:t>PMO </a:t>
            </a:r>
            <a:r>
              <a:rPr lang="pt-BR" sz="1100" dirty="0">
                <a:solidFill>
                  <a:prstClr val="black"/>
                </a:solidFill>
                <a:latin typeface="Simplon BP Regular" pitchFamily="2" charset="0"/>
              </a:rPr>
              <a:t>é responsável por consolidar e reportar pendências em aberto nas reuniões de Core Team ou </a:t>
            </a:r>
            <a:r>
              <a:rPr lang="pt-BR" sz="1100" dirty="0" err="1" smtClean="0">
                <a:solidFill>
                  <a:prstClr val="black"/>
                </a:solidFill>
                <a:latin typeface="Simplon BP Regular" pitchFamily="2" charset="0"/>
              </a:rPr>
              <a:t>Steering</a:t>
            </a:r>
            <a:endParaRPr lang="pt-BR" sz="1100" dirty="0" smtClean="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smtClean="0">
                <a:solidFill>
                  <a:prstClr val="black"/>
                </a:solidFill>
                <a:latin typeface="Simplon BP Regular" pitchFamily="2" charset="0"/>
              </a:rPr>
              <a:t>Regras </a:t>
            </a:r>
            <a:r>
              <a:rPr lang="pt-BR" sz="1100" b="1" dirty="0">
                <a:solidFill>
                  <a:prstClr val="black"/>
                </a:solidFill>
                <a:latin typeface="Simplon BP Regular" pitchFamily="2" charset="0"/>
              </a:rPr>
              <a:t>Gerais</a:t>
            </a:r>
          </a:p>
          <a:p>
            <a:pPr marL="355600" lvl="2" indent="-171450">
              <a:spcAft>
                <a:spcPts val="300"/>
              </a:spcAft>
              <a:buClr>
                <a:prstClr val="black"/>
              </a:buClr>
              <a:buSzPct val="120000"/>
              <a:buFont typeface="Arial" panose="020B0604020202020204" pitchFamily="34" charset="0"/>
              <a:buChar char="•"/>
            </a:pPr>
            <a:r>
              <a:rPr lang="pt-BR" sz="1100" dirty="0">
                <a:solidFill>
                  <a:prstClr val="black"/>
                </a:solidFill>
                <a:latin typeface="Simplon BP Regular" pitchFamily="2" charset="0"/>
              </a:rPr>
              <a:t>Pendências não devem ser cadastradas antes do alinhamento prévio entre as partes envolvidas</a:t>
            </a:r>
          </a:p>
          <a:p>
            <a:pPr marL="355600" lvl="2" indent="-171450">
              <a:spcAft>
                <a:spcPts val="300"/>
              </a:spcAft>
              <a:buClr>
                <a:prstClr val="black"/>
              </a:buClr>
              <a:buSzPct val="120000"/>
              <a:buFont typeface="Arial" panose="020B0604020202020204" pitchFamily="34" charset="0"/>
              <a:buChar char="•"/>
            </a:pPr>
            <a:r>
              <a:rPr lang="pt-BR" sz="1100" dirty="0" smtClean="0">
                <a:solidFill>
                  <a:prstClr val="black"/>
                </a:solidFill>
                <a:latin typeface="Simplon BP Regular" pitchFamily="2" charset="0"/>
              </a:rPr>
              <a:t>Toda a equipe do projeto deve ter acesso para consultar a lista de pendências.</a:t>
            </a:r>
          </a:p>
          <a:p>
            <a:pPr marL="355600" lvl="2" indent="-171450">
              <a:spcAft>
                <a:spcPts val="300"/>
              </a:spcAft>
              <a:buClr>
                <a:prstClr val="black"/>
              </a:buClr>
              <a:buSzPct val="120000"/>
              <a:buFont typeface="Arial" panose="020B0604020202020204" pitchFamily="34" charset="0"/>
              <a:buChar char="•"/>
            </a:pPr>
            <a:r>
              <a:rPr lang="pt-BR" sz="1100" dirty="0" smtClean="0">
                <a:solidFill>
                  <a:prstClr val="black"/>
                </a:solidFill>
                <a:latin typeface="Simplon BP Regular" pitchFamily="2" charset="0"/>
              </a:rPr>
              <a:t>O </a:t>
            </a:r>
            <a:r>
              <a:rPr lang="pt-BR" sz="1100" dirty="0">
                <a:solidFill>
                  <a:prstClr val="black"/>
                </a:solidFill>
                <a:latin typeface="Simplon BP Regular" pitchFamily="2" charset="0"/>
              </a:rPr>
              <a:t>cadastro de pendências identificadas </a:t>
            </a:r>
            <a:r>
              <a:rPr lang="pt-BR" sz="1100" dirty="0" smtClean="0">
                <a:solidFill>
                  <a:prstClr val="black"/>
                </a:solidFill>
                <a:latin typeface="Simplon BP Regular" pitchFamily="2" charset="0"/>
              </a:rPr>
              <a:t>em </a:t>
            </a:r>
            <a:r>
              <a:rPr lang="pt-BR" sz="1100" dirty="0">
                <a:solidFill>
                  <a:prstClr val="black"/>
                </a:solidFill>
                <a:latin typeface="Simplon BP Regular" pitchFamily="2" charset="0"/>
              </a:rPr>
              <a:t>reuniões de Core Team e </a:t>
            </a:r>
            <a:r>
              <a:rPr lang="pt-BR" sz="1100" dirty="0" err="1">
                <a:solidFill>
                  <a:prstClr val="black"/>
                </a:solidFill>
                <a:latin typeface="Simplon BP Regular" pitchFamily="2" charset="0"/>
              </a:rPr>
              <a:t>Steering</a:t>
            </a:r>
            <a:r>
              <a:rPr lang="pt-BR" sz="1100" dirty="0">
                <a:solidFill>
                  <a:prstClr val="black"/>
                </a:solidFill>
                <a:latin typeface="Simplon BP Regular" pitchFamily="2" charset="0"/>
              </a:rPr>
              <a:t> </a:t>
            </a:r>
            <a:r>
              <a:rPr lang="pt-BR" sz="1100" dirty="0" smtClean="0">
                <a:solidFill>
                  <a:prstClr val="black"/>
                </a:solidFill>
                <a:latin typeface="Simplon BP Regular" pitchFamily="2" charset="0"/>
              </a:rPr>
              <a:t>é responsabilidade </a:t>
            </a:r>
            <a:r>
              <a:rPr lang="pt-BR" sz="1100" dirty="0">
                <a:solidFill>
                  <a:prstClr val="black"/>
                </a:solidFill>
                <a:latin typeface="Simplon BP Regular" pitchFamily="2" charset="0"/>
              </a:rPr>
              <a:t>do PMO </a:t>
            </a:r>
            <a:r>
              <a:rPr lang="pt-BR" sz="1100" dirty="0" smtClean="0">
                <a:solidFill>
                  <a:prstClr val="black"/>
                </a:solidFill>
                <a:latin typeface="Simplon BP Regular" pitchFamily="2" charset="0"/>
              </a:rPr>
              <a:t>do projeto.</a:t>
            </a:r>
            <a:endParaRPr lang="pt-BR" sz="1100" dirty="0">
              <a:solidFill>
                <a:prstClr val="black"/>
              </a:solidFill>
              <a:latin typeface="Simplon BP Regular" pitchFamily="2" charset="0"/>
            </a:endParaRPr>
          </a:p>
          <a:p>
            <a:pPr marL="355600" lvl="2" indent="-171450">
              <a:spcAft>
                <a:spcPts val="300"/>
              </a:spcAft>
              <a:buClr>
                <a:prstClr val="black"/>
              </a:buClr>
              <a:buSzPct val="120000"/>
              <a:buFont typeface="Arial" panose="020B0604020202020204" pitchFamily="34" charset="0"/>
              <a:buChar char="•"/>
            </a:pPr>
            <a:r>
              <a:rPr lang="pt-BR" sz="1100" dirty="0">
                <a:solidFill>
                  <a:prstClr val="black"/>
                </a:solidFill>
                <a:latin typeface="Simplon BP Regular" pitchFamily="2" charset="0"/>
              </a:rPr>
              <a:t>As pendências oriundas das demais reuniões deverão ser cadastradas pelo responsável pela </a:t>
            </a:r>
            <a:r>
              <a:rPr lang="pt-BR" sz="1100" dirty="0" smtClean="0">
                <a:solidFill>
                  <a:prstClr val="black"/>
                </a:solidFill>
                <a:latin typeface="Simplon BP Regular" pitchFamily="2" charset="0"/>
              </a:rPr>
              <a:t>reunião/ata.</a:t>
            </a:r>
            <a:endParaRPr lang="pt-BR" sz="1100" dirty="0">
              <a:solidFill>
                <a:prstClr val="black"/>
              </a:solidFill>
              <a:latin typeface="Simplon BP Regular" pitchFamily="2" charset="0"/>
            </a:endParaRPr>
          </a:p>
        </p:txBody>
      </p:sp>
      <p:sp>
        <p:nvSpPr>
          <p:cNvPr id="6" name="Botão de ação: Voltar ou Anterior 5">
            <a:hlinkClick r:id="" action="ppaction://hlinkshowjump?jump=nextslide" highlightClick="1"/>
          </p:cNvPr>
          <p:cNvSpPr/>
          <p:nvPr/>
        </p:nvSpPr>
        <p:spPr>
          <a:xfrm rot="10800000">
            <a:off x="8573616" y="4551970"/>
            <a:ext cx="226368" cy="216024"/>
          </a:xfrm>
          <a:prstGeom prst="actionButtonBackPrevious">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tileRec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7" name="Botão de ação: Voltar ou Anterior 6">
            <a:hlinkClick r:id="rId2"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1775769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Pendências </a:t>
            </a:r>
            <a:r>
              <a:rPr lang="pt-BR" sz="3200" dirty="0" smtClean="0"/>
              <a:t>– reporte </a:t>
            </a:r>
            <a:r>
              <a:rPr lang="pt-BR" sz="3200" dirty="0"/>
              <a:t>e </a:t>
            </a:r>
            <a:r>
              <a:rPr lang="pt-BR" sz="3200" dirty="0" smtClean="0"/>
              <a:t>atualização</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23</a:t>
            </a:fld>
            <a:endParaRPr lang="pt-BR" dirty="0"/>
          </a:p>
        </p:txBody>
      </p:sp>
      <p:sp>
        <p:nvSpPr>
          <p:cNvPr id="8" name="Retângulo 7"/>
          <p:cNvSpPr/>
          <p:nvPr/>
        </p:nvSpPr>
        <p:spPr>
          <a:xfrm>
            <a:off x="446400" y="1058400"/>
            <a:ext cx="8211600" cy="286540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1200" dirty="0">
                <a:solidFill>
                  <a:prstClr val="black"/>
                </a:solidFill>
                <a:latin typeface="Simplon BP Regular" pitchFamily="2" charset="0"/>
              </a:rPr>
              <a:t>Todas as pendências </a:t>
            </a:r>
            <a:r>
              <a:rPr lang="pt-BR" sz="1200" dirty="0" smtClean="0">
                <a:solidFill>
                  <a:prstClr val="black"/>
                </a:solidFill>
                <a:latin typeface="Simplon BP Regular" pitchFamily="2" charset="0"/>
              </a:rPr>
              <a:t>devem ser </a:t>
            </a:r>
            <a:r>
              <a:rPr lang="pt-BR" sz="1200" dirty="0">
                <a:solidFill>
                  <a:prstClr val="black"/>
                </a:solidFill>
                <a:latin typeface="Simplon BP Regular" pitchFamily="2" charset="0"/>
              </a:rPr>
              <a:t>cadastradas na </a:t>
            </a:r>
            <a:r>
              <a:rPr lang="pt-BR" sz="1200" dirty="0" smtClean="0">
                <a:solidFill>
                  <a:prstClr val="black"/>
                </a:solidFill>
                <a:latin typeface="Simplon BP Regular" pitchFamily="2" charset="0"/>
              </a:rPr>
              <a:t>Lista de </a:t>
            </a:r>
            <a:r>
              <a:rPr lang="pt-BR" sz="1200" dirty="0">
                <a:solidFill>
                  <a:prstClr val="black"/>
                </a:solidFill>
                <a:latin typeface="Simplon BP Regular" pitchFamily="2" charset="0"/>
              </a:rPr>
              <a:t>Pendências do </a:t>
            </a:r>
            <a:r>
              <a:rPr lang="pt-BR" sz="1200" dirty="0" smtClean="0">
                <a:solidFill>
                  <a:prstClr val="black"/>
                </a:solidFill>
                <a:latin typeface="Simplon BP Regular" pitchFamily="2" charset="0"/>
              </a:rPr>
              <a:t>Projeto. Esta lista deve ser salva na aba de colaboração do projeto ou no </a:t>
            </a:r>
            <a:r>
              <a:rPr lang="pt-BR" sz="1200" dirty="0" err="1" smtClean="0">
                <a:solidFill>
                  <a:prstClr val="black"/>
                </a:solidFill>
                <a:latin typeface="Simplon BP Regular" pitchFamily="2" charset="0"/>
              </a:rPr>
              <a:t>sharepoint</a:t>
            </a:r>
            <a:r>
              <a:rPr lang="pt-BR" sz="1200" dirty="0" smtClean="0">
                <a:solidFill>
                  <a:prstClr val="black"/>
                </a:solidFill>
                <a:latin typeface="Simplon BP Regular" pitchFamily="2" charset="0"/>
              </a:rPr>
              <a:t> do projeto (se houver).</a:t>
            </a:r>
          </a:p>
          <a:p>
            <a:pPr marL="0" lvl="1">
              <a:lnSpc>
                <a:spcPct val="110000"/>
              </a:lnSpc>
              <a:spcAft>
                <a:spcPts val="600"/>
              </a:spcAft>
              <a:buClr>
                <a:prstClr val="black"/>
              </a:buClr>
              <a:buSzPct val="120000"/>
            </a:pPr>
            <a:endParaRPr lang="pt-BR" sz="1200" dirty="0" smtClean="0">
              <a:solidFill>
                <a:prstClr val="black"/>
              </a:solidFill>
              <a:latin typeface="Simplon BP Regular" pitchFamily="2" charset="0"/>
            </a:endParaRPr>
          </a:p>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O </a:t>
            </a:r>
            <a:r>
              <a:rPr lang="pt-BR" sz="1200" dirty="0">
                <a:solidFill>
                  <a:prstClr val="black"/>
                </a:solidFill>
                <a:latin typeface="Simplon BP Regular" pitchFamily="2" charset="0"/>
              </a:rPr>
              <a:t>PMO do projeto extrai todas as pendências cadastradas </a:t>
            </a:r>
            <a:r>
              <a:rPr lang="pt-BR" sz="1200" dirty="0" smtClean="0">
                <a:solidFill>
                  <a:prstClr val="black"/>
                </a:solidFill>
                <a:latin typeface="Simplon BP Regular" pitchFamily="2" charset="0"/>
              </a:rPr>
              <a:t>periodicamente</a:t>
            </a:r>
            <a:r>
              <a:rPr lang="pt-BR" sz="1200" dirty="0">
                <a:solidFill>
                  <a:prstClr val="black"/>
                </a:solidFill>
                <a:latin typeface="Simplon BP Regular" pitchFamily="2" charset="0"/>
              </a:rPr>
              <a:t>, gerando gráficos com base nos dados extraídos. </a:t>
            </a:r>
            <a:r>
              <a:rPr lang="pt-BR" sz="1200" dirty="0" smtClean="0">
                <a:solidFill>
                  <a:prstClr val="black"/>
                </a:solidFill>
                <a:latin typeface="Simplon BP Regular" pitchFamily="2" charset="0"/>
              </a:rPr>
              <a:t>A divulgação destas </a:t>
            </a:r>
            <a:r>
              <a:rPr lang="pt-BR" sz="1200" dirty="0">
                <a:solidFill>
                  <a:prstClr val="black"/>
                </a:solidFill>
                <a:latin typeface="Simplon BP Regular" pitchFamily="2" charset="0"/>
              </a:rPr>
              <a:t>informações </a:t>
            </a:r>
            <a:r>
              <a:rPr lang="pt-BR" sz="1200" dirty="0" smtClean="0">
                <a:solidFill>
                  <a:prstClr val="black"/>
                </a:solidFill>
                <a:latin typeface="Simplon BP Regular" pitchFamily="2" charset="0"/>
              </a:rPr>
              <a:t>deve ser realizada de acordo com a Governança definida para o projeto. Exemplos:</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1 vez </a:t>
            </a:r>
            <a:r>
              <a:rPr lang="pt-BR" sz="1200" dirty="0">
                <a:solidFill>
                  <a:prstClr val="black"/>
                </a:solidFill>
                <a:latin typeface="Simplon BP Regular" pitchFamily="2" charset="0"/>
              </a:rPr>
              <a:t>por semana: Envia e-mail para os responsáveis pelas pendências abertas, copiando os respectivos gestores</a:t>
            </a:r>
            <a:r>
              <a:rPr lang="pt-BR" sz="1200" dirty="0" smtClean="0">
                <a:solidFill>
                  <a:prstClr val="black"/>
                </a:solidFill>
                <a:latin typeface="Simplon BP Regular" pitchFamily="2" charset="0"/>
              </a:rPr>
              <a:t>, GPs, GP do Programa e Pontos Focais das Áreas de Negócio (se for o caso).</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Semanalmente: Durante o Core Team do projeto</a:t>
            </a:r>
          </a:p>
          <a:p>
            <a:pPr marL="171450" lvl="1" indent="-171450">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Quinzenalmente: As pendências </a:t>
            </a:r>
            <a:r>
              <a:rPr lang="pt-BR" sz="1200" dirty="0" smtClean="0">
                <a:solidFill>
                  <a:prstClr val="black"/>
                </a:solidFill>
                <a:latin typeface="Simplon BP Regular" pitchFamily="2" charset="0"/>
              </a:rPr>
              <a:t>críticas que </a:t>
            </a:r>
            <a:r>
              <a:rPr lang="pt-BR" sz="1200" dirty="0">
                <a:solidFill>
                  <a:prstClr val="black"/>
                </a:solidFill>
                <a:latin typeface="Simplon BP Regular" pitchFamily="2" charset="0"/>
              </a:rPr>
              <a:t>impactam o projeto são apresentadas no </a:t>
            </a:r>
            <a:r>
              <a:rPr lang="pt-BR" sz="1200" dirty="0" err="1">
                <a:solidFill>
                  <a:prstClr val="black"/>
                </a:solidFill>
                <a:latin typeface="Simplon BP Regular" pitchFamily="2" charset="0"/>
              </a:rPr>
              <a:t>Steering</a:t>
            </a:r>
            <a:r>
              <a:rPr lang="pt-BR" sz="1200" dirty="0">
                <a:solidFill>
                  <a:prstClr val="black"/>
                </a:solidFill>
                <a:latin typeface="Simplon BP Regular" pitchFamily="2" charset="0"/>
              </a:rPr>
              <a:t> </a:t>
            </a:r>
            <a:r>
              <a:rPr lang="pt-BR" sz="1200" dirty="0" err="1">
                <a:solidFill>
                  <a:prstClr val="black"/>
                </a:solidFill>
                <a:latin typeface="Simplon BP Regular" pitchFamily="2" charset="0"/>
              </a:rPr>
              <a:t>Committee</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Pendências críticas devem ser levadas a qualquer momento para o </a:t>
            </a:r>
            <a:r>
              <a:rPr lang="pt-BR" sz="1200" dirty="0" smtClean="0">
                <a:solidFill>
                  <a:prstClr val="black"/>
                </a:solidFill>
                <a:latin typeface="Simplon BP Regular" pitchFamily="2" charset="0"/>
              </a:rPr>
              <a:t>GP</a:t>
            </a:r>
            <a:endParaRPr lang="pt-BR" sz="1200" dirty="0">
              <a:solidFill>
                <a:prstClr val="black"/>
              </a:solidFill>
              <a:latin typeface="Simplon BP Regular" pitchFamily="2" charset="0"/>
            </a:endParaRPr>
          </a:p>
          <a:p>
            <a:pPr marL="0" lvl="1">
              <a:lnSpc>
                <a:spcPct val="110000"/>
              </a:lnSpc>
              <a:spcAft>
                <a:spcPts val="600"/>
              </a:spcAft>
              <a:buClr>
                <a:prstClr val="black"/>
              </a:buClr>
              <a:buSzPct val="120000"/>
            </a:pPr>
            <a:endParaRPr lang="pt-BR" sz="1200" dirty="0">
              <a:solidFill>
                <a:prstClr val="black"/>
              </a:solidFill>
              <a:latin typeface="Simplon BP Regular" pitchFamily="2" charset="0"/>
            </a:endParaRPr>
          </a:p>
        </p:txBody>
      </p:sp>
      <p:sp>
        <p:nvSpPr>
          <p:cNvPr id="6" name="Botão de ação: Voltar ou Anterior 5">
            <a:hlinkClick r:id="" action="ppaction://hlinkshowjump?jump=nextslide" highlightClick="1"/>
          </p:cNvPr>
          <p:cNvSpPr/>
          <p:nvPr/>
        </p:nvSpPr>
        <p:spPr>
          <a:xfrm rot="10800000">
            <a:off x="8573616"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a:solidFill>
                <a:prstClr val="black"/>
              </a:solidFill>
              <a:latin typeface="Simplon BP Regular"/>
              <a:cs typeface="Simplon BP Regular"/>
            </a:endParaRPr>
          </a:p>
        </p:txBody>
      </p:sp>
      <p:sp>
        <p:nvSpPr>
          <p:cNvPr id="7" name="Botão de ação: Voltar ou Anterior 6">
            <a:hlinkClick r:id="rId2"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4144925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Pendências – Dinâmica</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24</a:t>
            </a:fld>
            <a:endParaRPr lang="pt-BR" dirty="0"/>
          </a:p>
        </p:txBody>
      </p:sp>
      <p:sp>
        <p:nvSpPr>
          <p:cNvPr id="8" name="Retângulo 7"/>
          <p:cNvSpPr/>
          <p:nvPr/>
        </p:nvSpPr>
        <p:spPr>
          <a:xfrm>
            <a:off x="446400" y="1058400"/>
            <a:ext cx="8211600" cy="174509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Semanalmente, em dia a ser definido para cada projeto, o </a:t>
            </a:r>
            <a:r>
              <a:rPr lang="pt-BR" sz="1200" dirty="0">
                <a:solidFill>
                  <a:prstClr val="black"/>
                </a:solidFill>
                <a:latin typeface="Simplon BP Regular" pitchFamily="2" charset="0"/>
              </a:rPr>
              <a:t>PMO deverá extrair a lista </a:t>
            </a:r>
            <a:r>
              <a:rPr lang="pt-BR" sz="1200" dirty="0" smtClean="0">
                <a:solidFill>
                  <a:prstClr val="black"/>
                </a:solidFill>
                <a:latin typeface="Simplon BP Regular" pitchFamily="2" charset="0"/>
              </a:rPr>
              <a:t>de pendências em aberto e respondidas que </a:t>
            </a:r>
            <a:r>
              <a:rPr lang="pt-BR" sz="1200" dirty="0">
                <a:solidFill>
                  <a:prstClr val="black"/>
                </a:solidFill>
                <a:latin typeface="Simplon BP Regular" pitchFamily="2" charset="0"/>
              </a:rPr>
              <a:t>deverão ser apresentadas </a:t>
            </a:r>
            <a:r>
              <a:rPr lang="pt-BR" sz="1200" dirty="0" smtClean="0">
                <a:solidFill>
                  <a:prstClr val="black"/>
                </a:solidFill>
                <a:latin typeface="Simplon BP Regular" pitchFamily="2" charset="0"/>
              </a:rPr>
              <a:t>no próximo Core </a:t>
            </a:r>
            <a:r>
              <a:rPr lang="pt-BR" sz="1200" dirty="0">
                <a:solidFill>
                  <a:prstClr val="black"/>
                </a:solidFill>
                <a:latin typeface="Simplon BP Regular" pitchFamily="2" charset="0"/>
              </a:rPr>
              <a:t>Team. </a:t>
            </a:r>
            <a:r>
              <a:rPr lang="pt-BR" sz="1200" dirty="0" smtClean="0">
                <a:solidFill>
                  <a:prstClr val="black"/>
                </a:solidFill>
                <a:latin typeface="Simplon BP Regular" pitchFamily="2" charset="0"/>
              </a:rPr>
              <a:t>PMO enviará e-mail aos Líderes e responsáveis pelas pendências cobrando sua atualização.</a:t>
            </a:r>
          </a:p>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Os responsáveis deverão atuar em suas pendências e atualizar informações no prazo combinado pela equipe do projeto.</a:t>
            </a:r>
          </a:p>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A lista de pendências em Aberto será </a:t>
            </a:r>
            <a:r>
              <a:rPr lang="pt-BR" sz="1200" dirty="0">
                <a:solidFill>
                  <a:prstClr val="black"/>
                </a:solidFill>
                <a:latin typeface="Simplon BP Regular" pitchFamily="2" charset="0"/>
              </a:rPr>
              <a:t>incorporada ao material de Core Team. </a:t>
            </a:r>
            <a:endParaRPr lang="pt-BR" sz="1200" dirty="0" smtClean="0">
              <a:solidFill>
                <a:prstClr val="black"/>
              </a:solidFill>
              <a:latin typeface="Simplon BP Regular" pitchFamily="2" charset="0"/>
            </a:endParaRPr>
          </a:p>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Durante o Core Team devem ser selecionadas as Pendências que precisam ser apresentadas no </a:t>
            </a:r>
            <a:r>
              <a:rPr lang="pt-BR" sz="1200" dirty="0" err="1" smtClean="0">
                <a:solidFill>
                  <a:prstClr val="black"/>
                </a:solidFill>
                <a:latin typeface="Simplon BP Regular" pitchFamily="2" charset="0"/>
              </a:rPr>
              <a:t>Steering</a:t>
            </a:r>
            <a:r>
              <a:rPr lang="pt-BR" sz="1200" dirty="0" smtClean="0">
                <a:solidFill>
                  <a:prstClr val="black"/>
                </a:solidFill>
                <a:latin typeface="Simplon BP Regular" pitchFamily="2" charset="0"/>
              </a:rPr>
              <a:t>, principalmente as pendências </a:t>
            </a:r>
            <a:r>
              <a:rPr lang="pt-BR" sz="1200" dirty="0">
                <a:solidFill>
                  <a:prstClr val="black"/>
                </a:solidFill>
                <a:latin typeface="Simplon BP Regular" pitchFamily="2" charset="0"/>
              </a:rPr>
              <a:t>que dependem de outras </a:t>
            </a:r>
            <a:r>
              <a:rPr lang="pt-BR" sz="1200" dirty="0" smtClean="0">
                <a:solidFill>
                  <a:prstClr val="black"/>
                </a:solidFill>
                <a:latin typeface="Simplon BP Regular" pitchFamily="2" charset="0"/>
              </a:rPr>
              <a:t>áreas. </a:t>
            </a:r>
            <a:endParaRPr lang="pt-BR" sz="1200" dirty="0">
              <a:solidFill>
                <a:prstClr val="black"/>
              </a:solidFill>
              <a:latin typeface="Simplon BP Regular" pitchFamily="2" charset="0"/>
            </a:endParaRPr>
          </a:p>
        </p:txBody>
      </p:sp>
      <p:graphicFrame>
        <p:nvGraphicFramePr>
          <p:cNvPr id="7" name="Gráfico 6"/>
          <p:cNvGraphicFramePr>
            <a:graphicFrameLocks/>
          </p:cNvGraphicFramePr>
          <p:nvPr>
            <p:extLst>
              <p:ext uri="{D42A27DB-BD31-4B8C-83A1-F6EECF244321}">
                <p14:modId xmlns:p14="http://schemas.microsoft.com/office/powerpoint/2010/main" val="2233612283"/>
              </p:ext>
            </p:extLst>
          </p:nvPr>
        </p:nvGraphicFramePr>
        <p:xfrm>
          <a:off x="280339" y="3170922"/>
          <a:ext cx="3799959" cy="15376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p:cNvGraphicFramePr>
            <a:graphicFrameLocks/>
          </p:cNvGraphicFramePr>
          <p:nvPr>
            <p:extLst>
              <p:ext uri="{D42A27DB-BD31-4B8C-83A1-F6EECF244321}">
                <p14:modId xmlns:p14="http://schemas.microsoft.com/office/powerpoint/2010/main" val="2195206743"/>
              </p:ext>
            </p:extLst>
          </p:nvPr>
        </p:nvGraphicFramePr>
        <p:xfrm>
          <a:off x="4499992" y="3219224"/>
          <a:ext cx="3662853" cy="1639871"/>
        </p:xfrm>
        <a:graphic>
          <a:graphicData uri="http://schemas.openxmlformats.org/drawingml/2006/chart">
            <c:chart xmlns:c="http://schemas.openxmlformats.org/drawingml/2006/chart" xmlns:r="http://schemas.openxmlformats.org/officeDocument/2006/relationships" r:id="rId3"/>
          </a:graphicData>
        </a:graphic>
      </p:graphicFrame>
      <p:sp>
        <p:nvSpPr>
          <p:cNvPr id="11" name="Retângulo 10"/>
          <p:cNvSpPr/>
          <p:nvPr/>
        </p:nvSpPr>
        <p:spPr>
          <a:xfrm>
            <a:off x="468000" y="2933730"/>
            <a:ext cx="8211600" cy="24468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900" dirty="0" smtClean="0">
                <a:solidFill>
                  <a:prstClr val="black"/>
                </a:solidFill>
                <a:latin typeface="Simplon BP Regular" pitchFamily="2" charset="0"/>
              </a:rPr>
              <a:t>Exemplos de Gráficos</a:t>
            </a:r>
            <a:endParaRPr lang="pt-BR" sz="900" dirty="0">
              <a:solidFill>
                <a:prstClr val="black"/>
              </a:solidFill>
              <a:latin typeface="Simplon BP Regular" pitchFamily="2" charset="0"/>
            </a:endParaRPr>
          </a:p>
        </p:txBody>
      </p:sp>
      <p:sp>
        <p:nvSpPr>
          <p:cNvPr id="12" name="Retângulo 11"/>
          <p:cNvSpPr/>
          <p:nvPr/>
        </p:nvSpPr>
        <p:spPr>
          <a:xfrm>
            <a:off x="506167" y="3149487"/>
            <a:ext cx="3633785" cy="1674896"/>
          </a:xfrm>
          <a:prstGeom prst="rect">
            <a:avLst/>
          </a:prstGeom>
          <a:noFill/>
          <a:ln>
            <a:solidFill>
              <a:schemeClr val="tx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3" name="Retângulo 12"/>
          <p:cNvSpPr/>
          <p:nvPr/>
        </p:nvSpPr>
        <p:spPr>
          <a:xfrm>
            <a:off x="4662090" y="3149486"/>
            <a:ext cx="3631284" cy="1674897"/>
          </a:xfrm>
          <a:prstGeom prst="rect">
            <a:avLst/>
          </a:prstGeom>
          <a:noFill/>
          <a:ln>
            <a:solidFill>
              <a:schemeClr val="tx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5" name="Botão de ação: Voltar ou Anterior 14">
            <a:hlinkClick r:id="" action="ppaction://hlinkshowjump?jump=nextslide" highlightClick="1"/>
          </p:cNvPr>
          <p:cNvSpPr/>
          <p:nvPr/>
        </p:nvSpPr>
        <p:spPr>
          <a:xfrm rot="10800000">
            <a:off x="8573616" y="4551970"/>
            <a:ext cx="226368" cy="216024"/>
          </a:xfrm>
          <a:prstGeom prst="actionButtonBackPrevious">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tileRec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6" name="Botão de ação: Voltar ou Anterior 15">
            <a:hlinkClick r:id="rId4"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3927747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57199" y="2715766"/>
            <a:ext cx="5050905" cy="1948166"/>
          </a:xfrm>
          <a:prstGeom prst="rect">
            <a:avLst/>
          </a:prstGeom>
          <a:ln>
            <a:solidFill>
              <a:schemeClr val="tx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Pendências </a:t>
            </a:r>
            <a:r>
              <a:rPr lang="pt-BR" sz="3200" dirty="0" smtClean="0"/>
              <a:t>– SLA análise </a:t>
            </a:r>
            <a:r>
              <a:rPr lang="pt-BR" sz="3200" dirty="0"/>
              <a:t>de respostas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25</a:t>
            </a:fld>
            <a:endParaRPr lang="pt-BR" dirty="0"/>
          </a:p>
        </p:txBody>
      </p:sp>
      <p:sp>
        <p:nvSpPr>
          <p:cNvPr id="8" name="Retângulo 7"/>
          <p:cNvSpPr/>
          <p:nvPr/>
        </p:nvSpPr>
        <p:spPr>
          <a:xfrm>
            <a:off x="446400" y="1058400"/>
            <a:ext cx="8211600" cy="98180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As </a:t>
            </a:r>
            <a:r>
              <a:rPr lang="pt-BR" sz="1200" dirty="0">
                <a:solidFill>
                  <a:prstClr val="black"/>
                </a:solidFill>
                <a:latin typeface="Simplon BP Regular" pitchFamily="2" charset="0"/>
              </a:rPr>
              <a:t>pendências respondidas deverão ser analisadas pelo identificador da pendência (“dono”) no prazo máximo de 3 dias corridos. </a:t>
            </a:r>
            <a:r>
              <a:rPr lang="pt-BR" sz="1200" dirty="0" smtClean="0">
                <a:solidFill>
                  <a:prstClr val="black"/>
                </a:solidFill>
                <a:latin typeface="Simplon BP Regular" pitchFamily="2" charset="0"/>
              </a:rPr>
              <a:t>Este prazo pode ser combinado dependendo da criticidade do projeto.</a:t>
            </a:r>
            <a:endParaRPr lang="pt-BR" sz="1200" dirty="0">
              <a:solidFill>
                <a:prstClr val="black"/>
              </a:solidFill>
              <a:latin typeface="Simplon BP Regular" pitchFamily="2" charset="0"/>
            </a:endParaRPr>
          </a:p>
          <a:p>
            <a:pPr marL="0" lvl="1">
              <a:lnSpc>
                <a:spcPct val="110000"/>
              </a:lnSpc>
              <a:spcAft>
                <a:spcPts val="600"/>
              </a:spcAft>
              <a:buClr>
                <a:prstClr val="black"/>
              </a:buClr>
              <a:buSzPct val="120000"/>
            </a:pPr>
            <a:r>
              <a:rPr lang="pt-BR" sz="1200" dirty="0">
                <a:solidFill>
                  <a:prstClr val="black"/>
                </a:solidFill>
                <a:latin typeface="Simplon BP Regular" pitchFamily="2" charset="0"/>
              </a:rPr>
              <a:t>Após este prazo, o </a:t>
            </a:r>
            <a:r>
              <a:rPr lang="pt-BR" sz="1200" dirty="0" err="1">
                <a:solidFill>
                  <a:prstClr val="black"/>
                </a:solidFill>
                <a:latin typeface="Simplon BP Regular" pitchFamily="2" charset="0"/>
              </a:rPr>
              <a:t>aging</a:t>
            </a:r>
            <a:r>
              <a:rPr lang="pt-BR" sz="1200" dirty="0">
                <a:solidFill>
                  <a:prstClr val="black"/>
                </a:solidFill>
                <a:latin typeface="Simplon BP Regular" pitchFamily="2" charset="0"/>
              </a:rPr>
              <a:t> destas pendências apontará como Análise de Resposta em </a:t>
            </a:r>
            <a:r>
              <a:rPr lang="pt-BR" sz="1200" dirty="0" smtClean="0">
                <a:solidFill>
                  <a:prstClr val="black"/>
                </a:solidFill>
                <a:latin typeface="Simplon BP Regular" pitchFamily="2" charset="0"/>
              </a:rPr>
              <a:t>Atraso. Estas pendências serão incluídas no e-mail de reporte.</a:t>
            </a:r>
            <a:endParaRPr lang="pt-BR" sz="1200" dirty="0">
              <a:solidFill>
                <a:prstClr val="black"/>
              </a:solidFill>
              <a:latin typeface="Simplon BP Regular" pitchFamily="2" charset="0"/>
            </a:endParaRPr>
          </a:p>
        </p:txBody>
      </p:sp>
      <p:sp>
        <p:nvSpPr>
          <p:cNvPr id="11" name="Retângulo 10"/>
          <p:cNvSpPr/>
          <p:nvPr/>
        </p:nvSpPr>
        <p:spPr>
          <a:xfrm>
            <a:off x="323528" y="2394427"/>
            <a:ext cx="8211600" cy="24468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900" dirty="0" smtClean="0">
                <a:solidFill>
                  <a:prstClr val="black"/>
                </a:solidFill>
                <a:latin typeface="Simplon BP Regular" pitchFamily="2" charset="0"/>
              </a:rPr>
              <a:t>Exemplo de Gráfico:</a:t>
            </a:r>
            <a:endParaRPr lang="pt-BR" sz="900" dirty="0">
              <a:solidFill>
                <a:prstClr val="black"/>
              </a:solidFill>
              <a:latin typeface="Simplon BP Regular" pitchFamily="2" charset="0"/>
            </a:endParaRPr>
          </a:p>
        </p:txBody>
      </p:sp>
      <p:graphicFrame>
        <p:nvGraphicFramePr>
          <p:cNvPr id="13" name="Gráfico 12"/>
          <p:cNvGraphicFramePr>
            <a:graphicFrameLocks/>
          </p:cNvGraphicFramePr>
          <p:nvPr>
            <p:extLst>
              <p:ext uri="{D42A27DB-BD31-4B8C-83A1-F6EECF244321}">
                <p14:modId xmlns:p14="http://schemas.microsoft.com/office/powerpoint/2010/main" val="1382922816"/>
              </p:ext>
            </p:extLst>
          </p:nvPr>
        </p:nvGraphicFramePr>
        <p:xfrm>
          <a:off x="501376" y="2807134"/>
          <a:ext cx="4924659" cy="1789414"/>
        </p:xfrm>
        <a:graphic>
          <a:graphicData uri="http://schemas.openxmlformats.org/drawingml/2006/chart">
            <c:chart xmlns:c="http://schemas.openxmlformats.org/drawingml/2006/chart" xmlns:r="http://schemas.openxmlformats.org/officeDocument/2006/relationships" r:id="rId2"/>
          </a:graphicData>
        </a:graphic>
      </p:graphicFrame>
      <p:sp>
        <p:nvSpPr>
          <p:cNvPr id="12" name="Botão de ação: Voltar ou Anterior 11">
            <a:hlinkClick r:id="rId3"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535180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Premissas / </a:t>
            </a:r>
            <a:r>
              <a:rPr lang="pt-BR" sz="3200" dirty="0" smtClean="0"/>
              <a:t>Restrições </a:t>
            </a:r>
            <a:r>
              <a:rPr lang="pt-BR" sz="3200" dirty="0"/>
              <a:t>– definições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26</a:t>
            </a:fld>
            <a:endParaRPr lang="pt-BR" dirty="0"/>
          </a:p>
        </p:txBody>
      </p:sp>
      <p:sp>
        <p:nvSpPr>
          <p:cNvPr id="53" name="Retângulo 52"/>
          <p:cNvSpPr/>
          <p:nvPr/>
        </p:nvSpPr>
        <p:spPr>
          <a:xfrm>
            <a:off x="457200" y="1058400"/>
            <a:ext cx="8210924" cy="371883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spcAft>
                <a:spcPts val="600"/>
              </a:spcAft>
              <a:buSzPct val="120000"/>
            </a:pPr>
            <a:r>
              <a:rPr lang="pt-BR" sz="1100" b="1" dirty="0">
                <a:solidFill>
                  <a:prstClr val="black"/>
                </a:solidFill>
                <a:latin typeface="Simplon BP Regular" pitchFamily="2" charset="0"/>
              </a:rPr>
              <a:t>Premissa:</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O que é Premissa (</a:t>
            </a:r>
            <a:r>
              <a:rPr lang="pt-BR" sz="1100" b="1" dirty="0" err="1">
                <a:solidFill>
                  <a:prstClr val="black"/>
                </a:solidFill>
                <a:latin typeface="Simplon BP Regular" pitchFamily="2" charset="0"/>
              </a:rPr>
              <a:t>Assumption</a:t>
            </a:r>
            <a:r>
              <a:rPr lang="pt-BR" sz="1100" b="1" dirty="0">
                <a:solidFill>
                  <a:prstClr val="black"/>
                </a:solidFill>
                <a:latin typeface="Simplon BP Regular" pitchFamily="2" charset="0"/>
              </a:rPr>
              <a:t>)? </a:t>
            </a:r>
            <a:r>
              <a:rPr lang="pt-BR" sz="1100" dirty="0">
                <a:solidFill>
                  <a:prstClr val="black"/>
                </a:solidFill>
                <a:latin typeface="Simplon BP Regular" pitchFamily="2" charset="0"/>
              </a:rPr>
              <a:t>Fatores que, para fins de planejamento, são considerados verdadeiros, reais ou certos</a:t>
            </a:r>
            <a:r>
              <a:rPr lang="pt-BR" sz="1100" b="1" dirty="0">
                <a:solidFill>
                  <a:prstClr val="black"/>
                </a:solidFill>
                <a:latin typeface="Simplon BP Regular" pitchFamily="2" charset="0"/>
              </a:rPr>
              <a:t>.</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Dica: </a:t>
            </a:r>
            <a:r>
              <a:rPr lang="pt-BR" sz="1100" dirty="0">
                <a:solidFill>
                  <a:prstClr val="black"/>
                </a:solidFill>
                <a:latin typeface="Simplon BP Regular" pitchFamily="2" charset="0"/>
              </a:rPr>
              <a:t>Toda Premissa gera um Risco!</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Por que eu preciso estabelecer as Premissas? Não bastaria apenas gerenciar os Riscos? </a:t>
            </a:r>
            <a:r>
              <a:rPr lang="pt-BR" sz="1100" dirty="0">
                <a:solidFill>
                  <a:prstClr val="black"/>
                </a:solidFill>
                <a:latin typeface="Simplon BP Regular" pitchFamily="2" charset="0"/>
              </a:rPr>
              <a:t>As premissas são utilizadas para estabelecer as condições iniciais para viabilizar um projeto. Um projeto em que não existem condições iniciais e tudo pode acontecer (riscos), está sujeito a fugir do controle</a:t>
            </a:r>
            <a:r>
              <a:rPr lang="pt-BR" sz="1100" dirty="0" smtClean="0">
                <a:solidFill>
                  <a:prstClr val="black"/>
                </a:solidFill>
                <a:latin typeface="Simplon BP Regular" pitchFamily="2" charset="0"/>
              </a:rPr>
              <a:t>!</a:t>
            </a:r>
          </a:p>
          <a:p>
            <a:pPr marL="171450" indent="-171450">
              <a:lnSpc>
                <a:spcPct val="110000"/>
              </a:lnSpc>
              <a:spcAft>
                <a:spcPts val="600"/>
              </a:spcAft>
              <a:buSzPct val="120000"/>
              <a:buFont typeface="Arial" panose="020B0604020202020204" pitchFamily="34" charset="0"/>
              <a:buChar char="•"/>
            </a:pPr>
            <a:endParaRPr lang="pt-BR" sz="1100" dirty="0">
              <a:solidFill>
                <a:prstClr val="black"/>
              </a:solidFill>
              <a:latin typeface="Simplon BP Regular" pitchFamily="2" charset="0"/>
            </a:endParaRPr>
          </a:p>
          <a:p>
            <a:pPr>
              <a:lnSpc>
                <a:spcPct val="110000"/>
              </a:lnSpc>
              <a:spcAft>
                <a:spcPts val="600"/>
              </a:spcAft>
              <a:buSzPct val="120000"/>
            </a:pPr>
            <a:r>
              <a:rPr lang="pt-BR" sz="1100" b="1" dirty="0">
                <a:solidFill>
                  <a:prstClr val="black"/>
                </a:solidFill>
                <a:latin typeface="Simplon BP Regular" pitchFamily="2" charset="0"/>
              </a:rPr>
              <a:t>Restrição:</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O que é Restrição (</a:t>
            </a:r>
            <a:r>
              <a:rPr lang="pt-BR" sz="1100" b="1" dirty="0" err="1">
                <a:solidFill>
                  <a:prstClr val="black"/>
                </a:solidFill>
                <a:latin typeface="Simplon BP Regular" pitchFamily="2" charset="0"/>
              </a:rPr>
              <a:t>Constraint</a:t>
            </a:r>
            <a:r>
              <a:rPr lang="pt-BR" sz="1100" b="1" dirty="0">
                <a:solidFill>
                  <a:prstClr val="black"/>
                </a:solidFill>
                <a:latin typeface="Simplon BP Regular" pitchFamily="2" charset="0"/>
              </a:rPr>
              <a:t>)? </a:t>
            </a:r>
            <a:r>
              <a:rPr lang="pt-BR" sz="1100" dirty="0">
                <a:solidFill>
                  <a:prstClr val="black"/>
                </a:solidFill>
                <a:latin typeface="Simplon BP Regular" pitchFamily="2" charset="0"/>
              </a:rPr>
              <a:t>O estado, a qualidade ou o sentido de estar restrito a uma determinada ação ou inatividade. Uma restrição ou limitação aplicável, interna ou externa, a um projeto, a qual afetará o desempenho do projeto ou de um processo.</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Dica: </a:t>
            </a:r>
            <a:r>
              <a:rPr lang="pt-BR" sz="1100" dirty="0">
                <a:solidFill>
                  <a:prstClr val="black"/>
                </a:solidFill>
                <a:latin typeface="Simplon BP Regular" pitchFamily="2" charset="0"/>
              </a:rPr>
              <a:t>Restrições ajudam a evitar Riscos</a:t>
            </a:r>
            <a:r>
              <a:rPr lang="pt-BR" sz="1100" dirty="0" smtClean="0">
                <a:solidFill>
                  <a:prstClr val="black"/>
                </a:solidFill>
                <a:latin typeface="Simplon BP Regular" pitchFamily="2" charset="0"/>
              </a:rPr>
              <a:t>.</a:t>
            </a:r>
          </a:p>
          <a:p>
            <a:pPr marL="171450" indent="-171450">
              <a:lnSpc>
                <a:spcPct val="110000"/>
              </a:lnSpc>
              <a:spcAft>
                <a:spcPts val="600"/>
              </a:spcAft>
              <a:buSzPct val="120000"/>
              <a:buFont typeface="Arial" panose="020B0604020202020204" pitchFamily="34" charset="0"/>
              <a:buChar char="•"/>
            </a:pPr>
            <a:endParaRPr lang="pt-BR" sz="1100" b="1" dirty="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Premissas </a:t>
            </a:r>
            <a:r>
              <a:rPr lang="pt-BR" sz="1100" dirty="0">
                <a:solidFill>
                  <a:prstClr val="black"/>
                </a:solidFill>
                <a:latin typeface="Simplon BP Regular" pitchFamily="2" charset="0"/>
              </a:rPr>
              <a:t>são fundamentais para permitir a execução do projeto</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Restrições</a:t>
            </a:r>
            <a:r>
              <a:rPr lang="pt-BR" sz="1100" dirty="0">
                <a:solidFill>
                  <a:prstClr val="black"/>
                </a:solidFill>
                <a:latin typeface="Simplon BP Regular" pitchFamily="2" charset="0"/>
              </a:rPr>
              <a:t> estabelecem os limites para executar o projeto </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Riscos </a:t>
            </a:r>
            <a:r>
              <a:rPr lang="pt-BR" sz="1100" dirty="0">
                <a:solidFill>
                  <a:prstClr val="black"/>
                </a:solidFill>
                <a:latin typeface="Simplon BP Regular" pitchFamily="2" charset="0"/>
              </a:rPr>
              <a:t>nos preparam para lidar com eventos que podem afetar o andamento do </a:t>
            </a:r>
            <a:r>
              <a:rPr lang="pt-BR" sz="1100" dirty="0" smtClean="0">
                <a:solidFill>
                  <a:prstClr val="black"/>
                </a:solidFill>
                <a:latin typeface="Simplon BP Regular" pitchFamily="2" charset="0"/>
              </a:rPr>
              <a:t>projeto</a:t>
            </a:r>
            <a:endParaRPr lang="pt-BR" sz="1100" dirty="0">
              <a:solidFill>
                <a:prstClr val="black"/>
              </a:solidFill>
              <a:latin typeface="Simplon BP Regular" pitchFamily="2" charset="0"/>
            </a:endParaRPr>
          </a:p>
        </p:txBody>
      </p:sp>
      <p:sp>
        <p:nvSpPr>
          <p:cNvPr id="9" name="Botão de ação: Voltar ou Anterior 8">
            <a:hlinkClick r:id="rId2" action="ppaction://hlinksldjump" highlightClick="1"/>
          </p:cNvPr>
          <p:cNvSpPr/>
          <p:nvPr/>
        </p:nvSpPr>
        <p:spPr>
          <a:xfrm rot="10800000">
            <a:off x="8573616" y="4551970"/>
            <a:ext cx="226368" cy="216024"/>
          </a:xfrm>
          <a:prstGeom prst="actionButtonBackPrevious">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tileRec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0" name="Botão de ação: Voltar ou Anterior 9">
            <a:hlinkClick r:id="rId3"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1978657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Premissas / </a:t>
            </a:r>
            <a:r>
              <a:rPr lang="pt-BR" sz="3200" dirty="0" smtClean="0"/>
              <a:t>Restrições </a:t>
            </a:r>
            <a:r>
              <a:rPr lang="pt-BR" sz="3200" dirty="0"/>
              <a:t>/ </a:t>
            </a:r>
            <a:r>
              <a:rPr lang="pt-BR" sz="3200" dirty="0" smtClean="0"/>
              <a:t>Decisões</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27</a:t>
            </a:fld>
            <a:endParaRPr lang="pt-BR" dirty="0"/>
          </a:p>
        </p:txBody>
      </p:sp>
      <p:sp>
        <p:nvSpPr>
          <p:cNvPr id="53" name="Retângulo 52"/>
          <p:cNvSpPr/>
          <p:nvPr/>
        </p:nvSpPr>
        <p:spPr>
          <a:xfrm>
            <a:off x="457199" y="1058611"/>
            <a:ext cx="8210924" cy="344402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lnSpc>
                <a:spcPct val="110000"/>
              </a:lnSpc>
              <a:spcAft>
                <a:spcPts val="600"/>
              </a:spcAft>
              <a:buSzPct val="120000"/>
              <a:buFont typeface="Arial" panose="020B0604020202020204" pitchFamily="34" charset="0"/>
              <a:buChar char="•"/>
            </a:pPr>
            <a:r>
              <a:rPr lang="pt-BR" sz="1200" b="1" dirty="0">
                <a:solidFill>
                  <a:prstClr val="black"/>
                </a:solidFill>
                <a:latin typeface="Simplon BP Regular" pitchFamily="2" charset="0"/>
              </a:rPr>
              <a:t>Quem Registra? </a:t>
            </a:r>
            <a:r>
              <a:rPr lang="pt-BR" sz="1200" dirty="0">
                <a:solidFill>
                  <a:prstClr val="black"/>
                </a:solidFill>
                <a:latin typeface="Simplon BP Regular" pitchFamily="2" charset="0"/>
              </a:rPr>
              <a:t>GP, PMO, </a:t>
            </a:r>
            <a:r>
              <a:rPr lang="pt-BR" sz="1200" dirty="0" smtClean="0">
                <a:solidFill>
                  <a:prstClr val="black"/>
                </a:solidFill>
                <a:latin typeface="Simplon BP Regular" pitchFamily="2" charset="0"/>
              </a:rPr>
              <a:t>Líderes </a:t>
            </a:r>
            <a:r>
              <a:rPr lang="pt-BR" sz="1200" dirty="0">
                <a:solidFill>
                  <a:prstClr val="black"/>
                </a:solidFill>
                <a:latin typeface="Simplon BP Regular" pitchFamily="2" charset="0"/>
              </a:rPr>
              <a:t>Técnico e </a:t>
            </a:r>
            <a:r>
              <a:rPr lang="pt-BR" sz="1200" dirty="0" smtClean="0">
                <a:solidFill>
                  <a:prstClr val="black"/>
                </a:solidFill>
                <a:latin typeface="Simplon BP Regular" pitchFamily="2" charset="0"/>
              </a:rPr>
              <a:t>Funcional</a:t>
            </a:r>
            <a:endParaRPr lang="pt-BR" sz="1200" dirty="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r>
              <a:rPr lang="pt-BR" sz="1200" b="1" dirty="0">
                <a:solidFill>
                  <a:prstClr val="black"/>
                </a:solidFill>
                <a:latin typeface="Simplon BP Regular" pitchFamily="2" charset="0"/>
              </a:rPr>
              <a:t>Quem é responsável pela atualização? </a:t>
            </a:r>
            <a:r>
              <a:rPr lang="pt-BR" sz="1200" dirty="0">
                <a:solidFill>
                  <a:prstClr val="black"/>
                </a:solidFill>
                <a:latin typeface="Simplon BP Regular" pitchFamily="2" charset="0"/>
              </a:rPr>
              <a:t>PMO, </a:t>
            </a:r>
            <a:r>
              <a:rPr lang="pt-BR" sz="1200" dirty="0" smtClean="0">
                <a:solidFill>
                  <a:prstClr val="black"/>
                </a:solidFill>
                <a:latin typeface="Simplon BP Regular" pitchFamily="2" charset="0"/>
              </a:rPr>
              <a:t>GP, Líderes Funcional e Técnico.</a:t>
            </a:r>
          </a:p>
          <a:p>
            <a:pPr marL="171450" indent="-171450">
              <a:lnSpc>
                <a:spcPct val="110000"/>
              </a:lnSpc>
              <a:spcAft>
                <a:spcPts val="600"/>
              </a:spcAft>
              <a:buSzPct val="120000"/>
              <a:buFont typeface="Arial" panose="020B0604020202020204" pitchFamily="34" charset="0"/>
              <a:buChar char="•"/>
            </a:pPr>
            <a:endParaRPr lang="pt-BR" sz="1200" b="1" dirty="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r>
              <a:rPr lang="pt-BR" sz="1200" b="1" dirty="0">
                <a:solidFill>
                  <a:prstClr val="black"/>
                </a:solidFill>
                <a:latin typeface="Simplon BP Regular" pitchFamily="2" charset="0"/>
              </a:rPr>
              <a:t>Regras Gerais: </a:t>
            </a:r>
          </a:p>
          <a:p>
            <a:pPr marL="355600" lvl="2" indent="-171450">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Toda a equipe do projeto tem acesso  para  consultar a Lista </a:t>
            </a:r>
            <a:r>
              <a:rPr lang="pt-BR" sz="1200" dirty="0" smtClean="0">
                <a:solidFill>
                  <a:prstClr val="black"/>
                </a:solidFill>
                <a:latin typeface="Simplon BP Regular" pitchFamily="2" charset="0"/>
              </a:rPr>
              <a:t>de Premissas, Restrições e Decisões.</a:t>
            </a:r>
            <a:endParaRPr lang="pt-BR" sz="1200" dirty="0">
              <a:solidFill>
                <a:prstClr val="black"/>
              </a:solidFill>
              <a:latin typeface="Simplon BP Regular" pitchFamily="2" charset="0"/>
            </a:endParaRPr>
          </a:p>
          <a:p>
            <a:pPr marL="355600" lvl="2" indent="-171450">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O cadastro das Premissas, Restrições e Decisões identificadas em  reuniões de Core Team e </a:t>
            </a:r>
            <a:r>
              <a:rPr lang="pt-BR" sz="1200" dirty="0" err="1">
                <a:solidFill>
                  <a:prstClr val="black"/>
                </a:solidFill>
                <a:latin typeface="Simplon BP Regular" pitchFamily="2" charset="0"/>
              </a:rPr>
              <a:t>Steering</a:t>
            </a:r>
            <a:r>
              <a:rPr lang="pt-BR" sz="1200" dirty="0">
                <a:solidFill>
                  <a:prstClr val="black"/>
                </a:solidFill>
                <a:latin typeface="Simplon BP Regular" pitchFamily="2" charset="0"/>
              </a:rPr>
              <a:t> ficarão sob a responsabilidade do PMO.</a:t>
            </a:r>
          </a:p>
          <a:p>
            <a:pPr marL="355600" lvl="2" indent="-171450">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As Premissas, Restrições e Decisões oriundas das demais reuniões e do dia-a-dia do projeto deverão ser alinhadas com o GP e PMO e deverão ser cadastradas </a:t>
            </a:r>
            <a:r>
              <a:rPr lang="pt-BR" sz="1200" dirty="0" smtClean="0">
                <a:solidFill>
                  <a:prstClr val="black"/>
                </a:solidFill>
                <a:latin typeface="Simplon BP Regular" pitchFamily="2" charset="0"/>
              </a:rPr>
              <a:t>pelo responsável </a:t>
            </a:r>
            <a:r>
              <a:rPr lang="pt-BR" sz="1200" dirty="0">
                <a:solidFill>
                  <a:prstClr val="black"/>
                </a:solidFill>
                <a:latin typeface="Simplon BP Regular" pitchFamily="2" charset="0"/>
              </a:rPr>
              <a:t>pela </a:t>
            </a:r>
            <a:r>
              <a:rPr lang="pt-BR" sz="1200" dirty="0" smtClean="0">
                <a:solidFill>
                  <a:prstClr val="black"/>
                </a:solidFill>
                <a:latin typeface="Simplon BP Regular" pitchFamily="2" charset="0"/>
              </a:rPr>
              <a:t>liderança </a:t>
            </a:r>
            <a:r>
              <a:rPr lang="pt-BR" sz="1200" dirty="0">
                <a:solidFill>
                  <a:prstClr val="black"/>
                </a:solidFill>
                <a:latin typeface="Simplon BP Regular" pitchFamily="2" charset="0"/>
              </a:rPr>
              <a:t>funcional ou técnica.</a:t>
            </a:r>
          </a:p>
          <a:p>
            <a:pPr marL="355600" lvl="2" indent="-171450">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As Premissas, Restrições e Decisões não devem ser excluídas. Caso </a:t>
            </a:r>
            <a:r>
              <a:rPr lang="pt-BR" sz="1200" dirty="0" smtClean="0">
                <a:solidFill>
                  <a:prstClr val="black"/>
                </a:solidFill>
                <a:latin typeface="Simplon BP Regular" pitchFamily="2" charset="0"/>
              </a:rPr>
              <a:t>algum </a:t>
            </a:r>
            <a:r>
              <a:rPr lang="pt-BR" sz="1200" dirty="0">
                <a:solidFill>
                  <a:prstClr val="black"/>
                </a:solidFill>
                <a:latin typeface="Simplon BP Regular" pitchFamily="2" charset="0"/>
              </a:rPr>
              <a:t>dos itens cadastrados seja revisto, um novo item deverá ser cadastrado informando a revisão do mesmo.</a:t>
            </a:r>
          </a:p>
          <a:p>
            <a:pPr marL="355600" lvl="2" indent="-171450">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Cada projeto precisa definir local para cadastramento das </a:t>
            </a:r>
            <a:r>
              <a:rPr lang="pt-BR" sz="1200" dirty="0">
                <a:solidFill>
                  <a:prstClr val="black"/>
                </a:solidFill>
                <a:latin typeface="Simplon BP Regular" pitchFamily="2" charset="0"/>
              </a:rPr>
              <a:t>Premissas, Restrições e Decisões : </a:t>
            </a:r>
            <a:r>
              <a:rPr lang="pt-BR" sz="1200" dirty="0" smtClean="0">
                <a:solidFill>
                  <a:prstClr val="black"/>
                </a:solidFill>
                <a:latin typeface="Simplon BP Regular" pitchFamily="2" charset="0"/>
              </a:rPr>
              <a:t>Sharepoint (se houver) ou aba de colaboração (</a:t>
            </a:r>
            <a:r>
              <a:rPr lang="pt-BR" sz="1200" dirty="0" err="1" smtClean="0">
                <a:solidFill>
                  <a:prstClr val="black"/>
                </a:solidFill>
                <a:latin typeface="Simplon BP Regular" pitchFamily="2" charset="0"/>
              </a:rPr>
              <a:t>Clarity</a:t>
            </a:r>
            <a:r>
              <a:rPr lang="pt-BR" sz="1200" dirty="0" smtClean="0">
                <a:solidFill>
                  <a:prstClr val="black"/>
                </a:solidFill>
                <a:latin typeface="Simplon BP Regular" pitchFamily="2" charset="0"/>
              </a:rPr>
              <a:t>). </a:t>
            </a:r>
            <a:endParaRPr lang="pt-BR" sz="1200" dirty="0">
              <a:solidFill>
                <a:prstClr val="black"/>
              </a:solidFill>
              <a:latin typeface="Simplon BP Regular" pitchFamily="2" charset="0"/>
            </a:endParaRPr>
          </a:p>
          <a:p>
            <a:pPr marL="355600" lvl="2" indent="-171450">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IMPORTANTE:</a:t>
            </a:r>
            <a:r>
              <a:rPr lang="pt-BR" sz="1200" dirty="0">
                <a:solidFill>
                  <a:prstClr val="black"/>
                </a:solidFill>
                <a:latin typeface="Simplon BP Regular" pitchFamily="2" charset="0"/>
              </a:rPr>
              <a:t> Recomendamos  que o documento que originou a </a:t>
            </a:r>
            <a:r>
              <a:rPr lang="pt-BR" sz="1200" dirty="0" smtClean="0">
                <a:solidFill>
                  <a:prstClr val="black"/>
                </a:solidFill>
                <a:latin typeface="Simplon BP Regular" pitchFamily="2" charset="0"/>
              </a:rPr>
              <a:t>Premissa, Restrição ou Decisão </a:t>
            </a:r>
            <a:r>
              <a:rPr lang="pt-BR" sz="1200" dirty="0">
                <a:solidFill>
                  <a:prstClr val="black"/>
                </a:solidFill>
                <a:latin typeface="Simplon BP Regular" pitchFamily="2" charset="0"/>
              </a:rPr>
              <a:t>seja anexado ao item.</a:t>
            </a:r>
          </a:p>
        </p:txBody>
      </p:sp>
      <p:sp>
        <p:nvSpPr>
          <p:cNvPr id="9" name="Botão de ação: Voltar ou Anterior 8">
            <a:hlinkClick r:id="rId2" action="ppaction://hlinksldjump" highlightClick="1"/>
          </p:cNvPr>
          <p:cNvSpPr/>
          <p:nvPr/>
        </p:nvSpPr>
        <p:spPr>
          <a:xfrm>
            <a:off x="8573616"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3916317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smtClean="0"/>
              <a:t>Controle financeiro</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28</a:t>
            </a:fld>
            <a:endParaRPr lang="pt-BR" dirty="0"/>
          </a:p>
        </p:txBody>
      </p:sp>
      <p:sp>
        <p:nvSpPr>
          <p:cNvPr id="53" name="Retângulo 52"/>
          <p:cNvSpPr/>
          <p:nvPr/>
        </p:nvSpPr>
        <p:spPr>
          <a:xfrm>
            <a:off x="457199" y="1058611"/>
            <a:ext cx="8210924" cy="316394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84150" indent="-184150">
              <a:lnSpc>
                <a:spcPct val="110000"/>
              </a:lnSpc>
              <a:spcAft>
                <a:spcPts val="300"/>
              </a:spcAft>
              <a:buSzPct val="120000"/>
              <a:buFont typeface="Wingdings" charset="2"/>
              <a:buChar char="§"/>
            </a:pPr>
            <a:r>
              <a:rPr lang="pt-BR" sz="1200" b="1" dirty="0">
                <a:solidFill>
                  <a:srgbClr val="000000"/>
                </a:solidFill>
                <a:latin typeface="Simplon BP Regular"/>
                <a:ea typeface="ＭＳ Ｐゴシック" charset="0"/>
                <a:cs typeface="Simplon BP Regular"/>
              </a:rPr>
              <a:t>Quem Registra? </a:t>
            </a:r>
            <a:r>
              <a:rPr lang="pt-BR" sz="1200" dirty="0" smtClean="0">
                <a:solidFill>
                  <a:srgbClr val="000000"/>
                </a:solidFill>
                <a:latin typeface="Simplon BP Regular"/>
                <a:ea typeface="ＭＳ Ｐゴシック" charset="0"/>
                <a:cs typeface="Simplon BP Regular"/>
              </a:rPr>
              <a:t>PMO</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smtClean="0">
                <a:solidFill>
                  <a:srgbClr val="000000"/>
                </a:solidFill>
                <a:latin typeface="Simplon BP Regular"/>
                <a:ea typeface="ＭＳ Ｐゴシック" charset="0"/>
                <a:cs typeface="Simplon BP Regular"/>
              </a:rPr>
              <a:t>Em </a:t>
            </a:r>
            <a:r>
              <a:rPr lang="pt-BR" sz="1200" b="1" dirty="0">
                <a:solidFill>
                  <a:srgbClr val="000000"/>
                </a:solidFill>
                <a:latin typeface="Simplon BP Regular"/>
                <a:ea typeface="ＭＳ Ｐゴシック" charset="0"/>
                <a:cs typeface="Simplon BP Regular"/>
              </a:rPr>
              <a:t>qual Ferramenta? </a:t>
            </a:r>
            <a:r>
              <a:rPr lang="pt-BR" sz="1200" dirty="0" smtClean="0">
                <a:solidFill>
                  <a:srgbClr val="000000"/>
                </a:solidFill>
                <a:latin typeface="Simplon BP Regular"/>
                <a:ea typeface="ＭＳ Ｐゴシック" charset="0"/>
                <a:cs typeface="Simplon BP Regular"/>
              </a:rPr>
              <a:t>Planilha de Controle Financeiro</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Quem é responsável pela atualização?</a:t>
            </a:r>
            <a:r>
              <a:rPr lang="pt-BR" sz="1200" dirty="0">
                <a:solidFill>
                  <a:srgbClr val="000000"/>
                </a:solidFill>
                <a:latin typeface="Simplon BP Regular"/>
                <a:ea typeface="ＭＳ Ｐゴシック" charset="0"/>
                <a:cs typeface="Simplon BP Regular"/>
              </a:rPr>
              <a:t> </a:t>
            </a:r>
            <a:r>
              <a:rPr lang="pt-BR" sz="1200" dirty="0" smtClean="0">
                <a:solidFill>
                  <a:srgbClr val="000000"/>
                </a:solidFill>
                <a:latin typeface="Simplon BP Regular"/>
                <a:ea typeface="ＭＳ Ｐゴシック" charset="0"/>
                <a:cs typeface="Simplon BP Regular"/>
              </a:rPr>
              <a:t>PMO</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Quando é reportado? Por quem? </a:t>
            </a:r>
            <a:r>
              <a:rPr lang="pt-BR" sz="1200" dirty="0" smtClean="0">
                <a:solidFill>
                  <a:srgbClr val="000000"/>
                </a:solidFill>
                <a:latin typeface="Simplon BP Regular"/>
                <a:ea typeface="ＭＳ Ｐゴシック" charset="0"/>
                <a:cs typeface="Simplon BP Regular"/>
              </a:rPr>
              <a:t>PMO </a:t>
            </a:r>
            <a:r>
              <a:rPr lang="pt-BR" sz="1200" dirty="0">
                <a:solidFill>
                  <a:srgbClr val="000000"/>
                </a:solidFill>
                <a:latin typeface="Simplon BP Regular"/>
                <a:ea typeface="ＭＳ Ｐゴシック" charset="0"/>
                <a:cs typeface="Simplon BP Regular"/>
              </a:rPr>
              <a:t>é responsável por </a:t>
            </a:r>
            <a:r>
              <a:rPr lang="pt-BR" sz="1200" dirty="0" smtClean="0">
                <a:solidFill>
                  <a:srgbClr val="000000"/>
                </a:solidFill>
                <a:latin typeface="Simplon BP Regular"/>
                <a:ea typeface="ＭＳ Ｐゴシック" charset="0"/>
                <a:cs typeface="Simplon BP Regular"/>
              </a:rPr>
              <a:t>disponibilizar as informações financeiras. Pode ser solicitado reporte nas </a:t>
            </a:r>
            <a:r>
              <a:rPr lang="pt-BR" sz="1200" dirty="0">
                <a:solidFill>
                  <a:srgbClr val="000000"/>
                </a:solidFill>
                <a:latin typeface="Simplon BP Regular"/>
                <a:ea typeface="ＭＳ Ｐゴシック" charset="0"/>
                <a:cs typeface="Simplon BP Regular"/>
              </a:rPr>
              <a:t>reuniões de Core Team e/ou </a:t>
            </a:r>
            <a:r>
              <a:rPr lang="pt-BR" sz="1200" dirty="0" err="1" smtClean="0">
                <a:solidFill>
                  <a:srgbClr val="000000"/>
                </a:solidFill>
                <a:latin typeface="Simplon BP Regular"/>
                <a:ea typeface="ＭＳ Ｐゴシック" charset="0"/>
                <a:cs typeface="Simplon BP Regular"/>
              </a:rPr>
              <a:t>Steering</a:t>
            </a:r>
            <a:endParaRPr lang="pt-BR" sz="1200" dirty="0" smtClean="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endParaRPr lang="pt-BR" sz="1200" b="1" dirty="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r>
              <a:rPr lang="pt-BR" sz="1200" b="1" dirty="0">
                <a:solidFill>
                  <a:prstClr val="black"/>
                </a:solidFill>
                <a:latin typeface="Simplon BP Regular" pitchFamily="2" charset="0"/>
              </a:rPr>
              <a:t>Regras Gerais: </a:t>
            </a:r>
          </a:p>
          <a:p>
            <a:pPr marL="355600" lvl="2" indent="-171450">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O </a:t>
            </a:r>
            <a:r>
              <a:rPr lang="pt-BR" sz="1200" dirty="0">
                <a:solidFill>
                  <a:prstClr val="black"/>
                </a:solidFill>
                <a:latin typeface="Simplon BP Regular" pitchFamily="2" charset="0"/>
              </a:rPr>
              <a:t>cadastro das </a:t>
            </a:r>
            <a:r>
              <a:rPr lang="pt-BR" sz="1200" dirty="0" smtClean="0">
                <a:solidFill>
                  <a:prstClr val="black"/>
                </a:solidFill>
                <a:latin typeface="Simplon BP Regular" pitchFamily="2" charset="0"/>
              </a:rPr>
              <a:t>informações é de responsabilidade do PMO e deve ser validada pelo GP.</a:t>
            </a:r>
            <a:endParaRPr lang="pt-BR" sz="1200" dirty="0">
              <a:solidFill>
                <a:prstClr val="black"/>
              </a:solidFill>
              <a:latin typeface="Simplon BP Regular" pitchFamily="2" charset="0"/>
            </a:endParaRPr>
          </a:p>
          <a:p>
            <a:pPr marL="355600" lvl="2" indent="-171450">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O PMO deve registrar em planilha as informações financeiras do projeto:</a:t>
            </a:r>
          </a:p>
          <a:p>
            <a:pPr marL="812800" lvl="3" indent="-171450">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Número de Proposta, fornecedor, sistema, valor, </a:t>
            </a:r>
            <a:r>
              <a:rPr lang="pt-BR" sz="1200" dirty="0" err="1" smtClean="0">
                <a:solidFill>
                  <a:prstClr val="black"/>
                </a:solidFill>
                <a:latin typeface="Simplon BP Regular" pitchFamily="2" charset="0"/>
              </a:rPr>
              <a:t>milestones</a:t>
            </a:r>
            <a:r>
              <a:rPr lang="pt-BR" sz="1200" dirty="0" smtClean="0">
                <a:solidFill>
                  <a:prstClr val="black"/>
                </a:solidFill>
                <a:latin typeface="Simplon BP Regular" pitchFamily="2" charset="0"/>
              </a:rPr>
              <a:t> de pagamento, previsão de desembolso, Orçamento aprovado para o projeto, </a:t>
            </a:r>
            <a:r>
              <a:rPr lang="pt-BR" sz="1200" dirty="0" err="1" smtClean="0">
                <a:solidFill>
                  <a:prstClr val="black"/>
                </a:solidFill>
                <a:latin typeface="Simplon BP Regular" pitchFamily="2" charset="0"/>
              </a:rPr>
              <a:t>etc</a:t>
            </a:r>
            <a:endParaRPr lang="pt-BR" sz="1200" dirty="0" smtClean="0">
              <a:solidFill>
                <a:prstClr val="black"/>
              </a:solidFill>
              <a:latin typeface="Simplon BP Regular" pitchFamily="2" charset="0"/>
            </a:endParaRPr>
          </a:p>
          <a:p>
            <a:pPr marL="812800" lvl="3" indent="-171450">
              <a:spcAft>
                <a:spcPts val="600"/>
              </a:spcAft>
              <a:buClr>
                <a:prstClr val="black"/>
              </a:buClr>
              <a:buSzPct val="120000"/>
              <a:buFont typeface="Arial" panose="020B0604020202020204" pitchFamily="34" charset="0"/>
              <a:buChar char="•"/>
            </a:pPr>
            <a:endParaRPr lang="pt-BR" sz="1200" dirty="0">
              <a:solidFill>
                <a:prstClr val="black"/>
              </a:solidFill>
              <a:latin typeface="Simplon BP Regular" pitchFamily="2" charset="0"/>
            </a:endParaRPr>
          </a:p>
          <a:p>
            <a:pPr marL="355600" lvl="2" indent="-171450">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IMPORTANTE:</a:t>
            </a:r>
            <a:r>
              <a:rPr lang="pt-BR" sz="1200" dirty="0">
                <a:solidFill>
                  <a:prstClr val="black"/>
                </a:solidFill>
                <a:latin typeface="Simplon BP Regular" pitchFamily="2" charset="0"/>
              </a:rPr>
              <a:t> A planilha de Controle Financeiro, deve ser restrita </a:t>
            </a:r>
            <a:r>
              <a:rPr lang="pt-BR" sz="1200" dirty="0" smtClean="0">
                <a:solidFill>
                  <a:prstClr val="black"/>
                </a:solidFill>
                <a:latin typeface="Simplon BP Regular" pitchFamily="2" charset="0"/>
              </a:rPr>
              <a:t>à </a:t>
            </a:r>
            <a:r>
              <a:rPr lang="pt-BR" sz="1200" dirty="0">
                <a:solidFill>
                  <a:prstClr val="black"/>
                </a:solidFill>
                <a:latin typeface="Simplon BP Regular" pitchFamily="2" charset="0"/>
              </a:rPr>
              <a:t>equipe </a:t>
            </a:r>
            <a:r>
              <a:rPr lang="pt-BR" sz="1200" dirty="0" smtClean="0">
                <a:solidFill>
                  <a:prstClr val="black"/>
                </a:solidFill>
                <a:latin typeface="Simplon BP Regular" pitchFamily="2" charset="0"/>
              </a:rPr>
              <a:t>OI e não </a:t>
            </a:r>
            <a:r>
              <a:rPr lang="pt-BR" sz="1200" dirty="0">
                <a:solidFill>
                  <a:prstClr val="black"/>
                </a:solidFill>
                <a:latin typeface="Simplon BP Regular" pitchFamily="2" charset="0"/>
              </a:rPr>
              <a:t>deve ser repassada </a:t>
            </a:r>
            <a:r>
              <a:rPr lang="pt-BR" sz="1200" dirty="0" smtClean="0">
                <a:solidFill>
                  <a:prstClr val="black"/>
                </a:solidFill>
                <a:latin typeface="Simplon BP Regular" pitchFamily="2" charset="0"/>
              </a:rPr>
              <a:t>a </a:t>
            </a:r>
            <a:r>
              <a:rPr lang="pt-BR" sz="1200" dirty="0">
                <a:solidFill>
                  <a:prstClr val="black"/>
                </a:solidFill>
                <a:latin typeface="Simplon BP Regular" pitchFamily="2" charset="0"/>
              </a:rPr>
              <a:t>fornecedores.</a:t>
            </a:r>
          </a:p>
        </p:txBody>
      </p:sp>
    </p:spTree>
    <p:extLst>
      <p:ext uri="{BB962C8B-B14F-4D97-AF65-F5344CB8AC3E}">
        <p14:creationId xmlns:p14="http://schemas.microsoft.com/office/powerpoint/2010/main" val="327337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err="1" smtClean="0"/>
              <a:t>Templates</a:t>
            </a:r>
            <a:r>
              <a:rPr lang="pt-BR" sz="3200" dirty="0" smtClean="0"/>
              <a:t> e metodologia</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29</a:t>
            </a:fld>
            <a:endParaRPr lang="pt-BR" dirty="0"/>
          </a:p>
        </p:txBody>
      </p:sp>
      <p:sp>
        <p:nvSpPr>
          <p:cNvPr id="53" name="Retângulo 52"/>
          <p:cNvSpPr/>
          <p:nvPr/>
        </p:nvSpPr>
        <p:spPr>
          <a:xfrm>
            <a:off x="457199" y="1058611"/>
            <a:ext cx="8210924" cy="150348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spcAft>
                <a:spcPts val="300"/>
              </a:spcAft>
              <a:buSzPct val="120000"/>
            </a:pPr>
            <a:r>
              <a:rPr lang="pt-BR" sz="1200" dirty="0" smtClean="0">
                <a:solidFill>
                  <a:srgbClr val="000000"/>
                </a:solidFill>
                <a:latin typeface="Simplon BP Regular"/>
                <a:ea typeface="ＭＳ Ｐゴシック" charset="0"/>
                <a:cs typeface="Simplon BP Regular"/>
              </a:rPr>
              <a:t>A metodologia de Gestão de Projetos e os </a:t>
            </a:r>
            <a:r>
              <a:rPr lang="pt-BR" sz="1200" dirty="0" err="1" smtClean="0">
                <a:solidFill>
                  <a:srgbClr val="000000"/>
                </a:solidFill>
                <a:latin typeface="Simplon BP Regular"/>
                <a:ea typeface="ＭＳ Ｐゴシック" charset="0"/>
                <a:cs typeface="Simplon BP Regular"/>
              </a:rPr>
              <a:t>templates</a:t>
            </a:r>
            <a:r>
              <a:rPr lang="pt-BR" sz="1200" dirty="0" smtClean="0">
                <a:solidFill>
                  <a:srgbClr val="000000"/>
                </a:solidFill>
                <a:latin typeface="Simplon BP Regular"/>
                <a:ea typeface="ＭＳ Ｐゴシック" charset="0"/>
                <a:cs typeface="Simplon BP Regular"/>
              </a:rPr>
              <a:t> sugeridos estão disponibilizados no Sharepoint PMO TI</a:t>
            </a:r>
          </a:p>
          <a:p>
            <a:pPr>
              <a:lnSpc>
                <a:spcPct val="110000"/>
              </a:lnSpc>
              <a:spcAft>
                <a:spcPts val="300"/>
              </a:spcAft>
              <a:buSzPct val="120000"/>
            </a:pPr>
            <a:endParaRPr lang="pt-BR" sz="1200" dirty="0" smtClean="0">
              <a:solidFill>
                <a:srgbClr val="000000"/>
              </a:solidFill>
              <a:latin typeface="Simplon BP Regular"/>
              <a:ea typeface="ＭＳ Ｐゴシック" charset="0"/>
              <a:cs typeface="Simplon BP Regular"/>
            </a:endParaRPr>
          </a:p>
          <a:p>
            <a:pPr>
              <a:lnSpc>
                <a:spcPct val="110000"/>
              </a:lnSpc>
              <a:spcAft>
                <a:spcPts val="300"/>
              </a:spcAft>
              <a:buSzPct val="120000"/>
            </a:pPr>
            <a:r>
              <a:rPr lang="pt-BR" sz="1200" dirty="0" smtClean="0">
                <a:solidFill>
                  <a:prstClr val="black"/>
                </a:solidFill>
                <a:latin typeface="Simplon BP Regular" pitchFamily="2" charset="0"/>
              </a:rPr>
              <a:t>Link:  PMO Sistemas\Metodologia e </a:t>
            </a:r>
            <a:r>
              <a:rPr lang="pt-BR" sz="1200" dirty="0" err="1" smtClean="0">
                <a:solidFill>
                  <a:prstClr val="black"/>
                </a:solidFill>
                <a:latin typeface="Simplon BP Regular" pitchFamily="2" charset="0"/>
              </a:rPr>
              <a:t>Template</a:t>
            </a:r>
            <a:r>
              <a:rPr lang="pt-BR" sz="1200" dirty="0" smtClean="0">
                <a:solidFill>
                  <a:prstClr val="black"/>
                </a:solidFill>
                <a:latin typeface="Simplon BP Regular" pitchFamily="2" charset="0"/>
              </a:rPr>
              <a:t> de Gestão de Projetos</a:t>
            </a:r>
          </a:p>
          <a:p>
            <a:pPr>
              <a:lnSpc>
                <a:spcPct val="110000"/>
              </a:lnSpc>
              <a:spcAft>
                <a:spcPts val="300"/>
              </a:spcAft>
              <a:buSzPct val="120000"/>
            </a:pPr>
            <a:r>
              <a:rPr lang="pt-BR" sz="1200" dirty="0">
                <a:solidFill>
                  <a:prstClr val="black"/>
                </a:solidFill>
                <a:latin typeface="Simplon BP Regular" pitchFamily="2" charset="0"/>
                <a:hlinkClick r:id="rId2"/>
              </a:rPr>
              <a:t>http://</a:t>
            </a:r>
            <a:r>
              <a:rPr lang="pt-BR" sz="1200" dirty="0" smtClean="0">
                <a:solidFill>
                  <a:prstClr val="black"/>
                </a:solidFill>
                <a:latin typeface="Simplon BP Regular" pitchFamily="2" charset="0"/>
                <a:hlinkClick r:id="rId2"/>
              </a:rPr>
              <a:t>sharepoint/aplicacao/ged/ti/pmo_ti/default.aspx</a:t>
            </a:r>
            <a:endParaRPr lang="pt-BR" sz="1200" dirty="0" smtClean="0">
              <a:solidFill>
                <a:prstClr val="black"/>
              </a:solidFill>
              <a:latin typeface="Simplon BP Regular" pitchFamily="2" charset="0"/>
            </a:endParaRPr>
          </a:p>
          <a:p>
            <a:pPr>
              <a:lnSpc>
                <a:spcPct val="110000"/>
              </a:lnSpc>
              <a:spcAft>
                <a:spcPts val="300"/>
              </a:spcAft>
              <a:buSzPct val="120000"/>
            </a:pPr>
            <a:endParaRPr lang="pt-BR" sz="1200" dirty="0" smtClean="0">
              <a:solidFill>
                <a:prstClr val="black"/>
              </a:solidFill>
              <a:latin typeface="Simplon BP Regular" pitchFamily="2" charset="0"/>
            </a:endParaRPr>
          </a:p>
          <a:p>
            <a:pPr>
              <a:lnSpc>
                <a:spcPct val="110000"/>
              </a:lnSpc>
              <a:spcAft>
                <a:spcPts val="300"/>
              </a:spcAft>
              <a:buSzPct val="120000"/>
            </a:pPr>
            <a:endParaRPr lang="pt-BR" sz="1200" dirty="0">
              <a:solidFill>
                <a:prstClr val="black"/>
              </a:solidFill>
              <a:latin typeface="Simplon BP Regular" pitchFamily="2" charset="0"/>
            </a:endParaRPr>
          </a:p>
        </p:txBody>
      </p:sp>
    </p:spTree>
    <p:extLst>
      <p:ext uri="{BB962C8B-B14F-4D97-AF65-F5344CB8AC3E}">
        <p14:creationId xmlns:p14="http://schemas.microsoft.com/office/powerpoint/2010/main" val="1682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vert="horz" lIns="0" tIns="0" rIns="0" bIns="0" rtlCol="0" anchor="t">
            <a:noAutofit/>
          </a:bodyPr>
          <a:lstStyle/>
          <a:p>
            <a:r>
              <a:rPr lang="pt-BR" sz="3200" dirty="0"/>
              <a:t>Objetivo, </a:t>
            </a:r>
            <a:r>
              <a:rPr lang="pt-BR" sz="3200" dirty="0" smtClean="0"/>
              <a:t>Necessidades </a:t>
            </a:r>
            <a:r>
              <a:rPr lang="pt-BR" sz="3200" dirty="0"/>
              <a:t>e </a:t>
            </a:r>
            <a:r>
              <a:rPr lang="pt-BR" sz="3200" dirty="0" smtClean="0"/>
              <a:t>Benefícios </a:t>
            </a:r>
            <a:endParaRPr lang="pt-BR" sz="3200" dirty="0"/>
          </a:p>
        </p:txBody>
      </p:sp>
      <p:sp>
        <p:nvSpPr>
          <p:cNvPr id="3" name="Content Placeholder 2"/>
          <p:cNvSpPr>
            <a:spLocks noGrp="1"/>
          </p:cNvSpPr>
          <p:nvPr>
            <p:ph sz="quarter" idx="14"/>
          </p:nvPr>
        </p:nvSpPr>
        <p:spPr>
          <a:xfrm>
            <a:off x="468312" y="1059582"/>
            <a:ext cx="8207375" cy="3672408"/>
          </a:xfrm>
        </p:spPr>
        <p:txBody>
          <a:bodyPr/>
          <a:lstStyle/>
          <a:p>
            <a:pPr marL="0" indent="0" algn="just">
              <a:buNone/>
            </a:pPr>
            <a:r>
              <a:rPr lang="pt-BR" altLang="pt-BR" sz="1600" b="1" u="sng" dirty="0" smtClean="0"/>
              <a:t>OBJETIVO:</a:t>
            </a:r>
          </a:p>
          <a:p>
            <a:pPr marL="285750" lvl="1" indent="-285750" algn="just">
              <a:defRPr/>
            </a:pPr>
            <a:r>
              <a:rPr lang="en-US" dirty="0" err="1"/>
              <a:t>Unificar</a:t>
            </a:r>
            <a:r>
              <a:rPr lang="en-US" dirty="0"/>
              <a:t> </a:t>
            </a:r>
            <a:r>
              <a:rPr lang="en-US" dirty="0" err="1"/>
              <a:t>os</a:t>
            </a:r>
            <a:r>
              <a:rPr lang="en-US" dirty="0"/>
              <a:t> </a:t>
            </a:r>
            <a:r>
              <a:rPr lang="en-US" dirty="0" err="1"/>
              <a:t>processos</a:t>
            </a:r>
            <a:r>
              <a:rPr lang="en-US" dirty="0"/>
              <a:t> de </a:t>
            </a:r>
            <a:r>
              <a:rPr lang="en-US" dirty="0" err="1"/>
              <a:t>Gestão</a:t>
            </a:r>
            <a:r>
              <a:rPr lang="en-US" dirty="0"/>
              <a:t> de </a:t>
            </a:r>
            <a:r>
              <a:rPr lang="en-US" dirty="0" err="1"/>
              <a:t>Fraudes</a:t>
            </a:r>
            <a:r>
              <a:rPr lang="en-US" dirty="0"/>
              <a:t> e </a:t>
            </a:r>
            <a:r>
              <a:rPr lang="en-US" dirty="0" err="1"/>
              <a:t>habilitar</a:t>
            </a:r>
            <a:r>
              <a:rPr lang="en-US" dirty="0"/>
              <a:t> as </a:t>
            </a:r>
            <a:r>
              <a:rPr lang="en-US" dirty="0" err="1"/>
              <a:t>capacidades</a:t>
            </a:r>
            <a:r>
              <a:rPr lang="en-US" dirty="0"/>
              <a:t> para a </a:t>
            </a:r>
            <a:r>
              <a:rPr lang="en-US" dirty="0" err="1"/>
              <a:t>T</a:t>
            </a:r>
            <a:r>
              <a:rPr lang="en-US" dirty="0" err="1" smtClean="0"/>
              <a:t>ransformação</a:t>
            </a:r>
            <a:r>
              <a:rPr lang="en-US" dirty="0" smtClean="0"/>
              <a:t> Digital </a:t>
            </a:r>
            <a:r>
              <a:rPr lang="en-US" dirty="0" err="1"/>
              <a:t>na</a:t>
            </a:r>
            <a:r>
              <a:rPr lang="en-US" dirty="0"/>
              <a:t> Oi</a:t>
            </a:r>
          </a:p>
          <a:p>
            <a:pPr marL="0" indent="0">
              <a:buNone/>
            </a:pPr>
            <a:endParaRPr lang="pt-BR" altLang="pt-BR" sz="1600" b="1" u="sng" dirty="0" smtClean="0"/>
          </a:p>
          <a:p>
            <a:pPr marL="0" indent="0">
              <a:buNone/>
            </a:pPr>
            <a:r>
              <a:rPr lang="pt-BR" altLang="pt-BR" sz="1600" b="1" u="sng" dirty="0" smtClean="0"/>
              <a:t>DESCRIÇÃO DA NECESSIDADE OU PROBLEMA:</a:t>
            </a:r>
            <a:endParaRPr lang="pt-BR" altLang="pt-BR" sz="1600" b="1" u="sng" dirty="0"/>
          </a:p>
          <a:p>
            <a:pPr algn="just">
              <a:defRPr/>
            </a:pPr>
            <a:r>
              <a:rPr lang="en-US" dirty="0" err="1" smtClean="0"/>
              <a:t>Solução</a:t>
            </a:r>
            <a:r>
              <a:rPr lang="en-US" dirty="0" smtClean="0"/>
              <a:t> </a:t>
            </a:r>
            <a:r>
              <a:rPr lang="en-US" dirty="0" err="1"/>
              <a:t>atual</a:t>
            </a:r>
            <a:r>
              <a:rPr lang="en-US" dirty="0"/>
              <a:t> </a:t>
            </a:r>
            <a:r>
              <a:rPr lang="en-US" dirty="0" err="1"/>
              <a:t>segregada</a:t>
            </a:r>
            <a:r>
              <a:rPr lang="en-US" dirty="0"/>
              <a:t> </a:t>
            </a:r>
            <a:r>
              <a:rPr lang="en-US" dirty="0" err="1"/>
              <a:t>por</a:t>
            </a:r>
            <a:r>
              <a:rPr lang="en-US" dirty="0"/>
              <a:t> </a:t>
            </a:r>
            <a:r>
              <a:rPr lang="en-US" dirty="0" err="1"/>
              <a:t>regiões</a:t>
            </a:r>
            <a:r>
              <a:rPr lang="en-US" dirty="0"/>
              <a:t>, </a:t>
            </a:r>
            <a:r>
              <a:rPr lang="en-US" dirty="0" err="1"/>
              <a:t>produtos</a:t>
            </a:r>
            <a:r>
              <a:rPr lang="en-US" dirty="0"/>
              <a:t> e </a:t>
            </a:r>
            <a:r>
              <a:rPr lang="en-US" dirty="0" err="1" smtClean="0"/>
              <a:t>serviços</a:t>
            </a:r>
            <a:endParaRPr lang="en-US" dirty="0"/>
          </a:p>
          <a:p>
            <a:pPr algn="just">
              <a:defRPr/>
            </a:pPr>
            <a:r>
              <a:rPr lang="en-US" dirty="0" err="1"/>
              <a:t>Ausência</a:t>
            </a:r>
            <a:r>
              <a:rPr lang="en-US" dirty="0"/>
              <a:t> de </a:t>
            </a:r>
            <a:r>
              <a:rPr lang="en-US" dirty="0" err="1"/>
              <a:t>visão</a:t>
            </a:r>
            <a:r>
              <a:rPr lang="en-US" dirty="0"/>
              <a:t> </a:t>
            </a:r>
            <a:r>
              <a:rPr lang="en-US" dirty="0" err="1"/>
              <a:t>unificada</a:t>
            </a:r>
            <a:r>
              <a:rPr lang="en-US" dirty="0"/>
              <a:t> dos </a:t>
            </a:r>
            <a:r>
              <a:rPr lang="en-US" dirty="0" err="1"/>
              <a:t>cenários</a:t>
            </a:r>
            <a:r>
              <a:rPr lang="en-US" dirty="0"/>
              <a:t> de </a:t>
            </a:r>
            <a:r>
              <a:rPr lang="en-US" dirty="0" err="1"/>
              <a:t>fraude</a:t>
            </a:r>
            <a:r>
              <a:rPr lang="en-US" dirty="0"/>
              <a:t> </a:t>
            </a:r>
            <a:r>
              <a:rPr lang="en-US" dirty="0" err="1"/>
              <a:t>em</a:t>
            </a:r>
            <a:r>
              <a:rPr lang="en-US" dirty="0"/>
              <a:t> </a:t>
            </a:r>
            <a:r>
              <a:rPr lang="en-US" dirty="0" smtClean="0"/>
              <a:t>multi-</a:t>
            </a:r>
            <a:r>
              <a:rPr lang="en-US" dirty="0" err="1" smtClean="0"/>
              <a:t>produtos</a:t>
            </a:r>
            <a:r>
              <a:rPr lang="en-US" dirty="0" smtClean="0"/>
              <a:t>, </a:t>
            </a:r>
            <a:r>
              <a:rPr lang="en-US" dirty="0" err="1"/>
              <a:t>impedindo</a:t>
            </a:r>
            <a:r>
              <a:rPr lang="en-US" dirty="0"/>
              <a:t> a </a:t>
            </a:r>
            <a:r>
              <a:rPr lang="en-US" dirty="0" err="1"/>
              <a:t>identificação</a:t>
            </a:r>
            <a:r>
              <a:rPr lang="en-US" dirty="0"/>
              <a:t> de </a:t>
            </a:r>
            <a:r>
              <a:rPr lang="en-US" dirty="0" err="1"/>
              <a:t>associações</a:t>
            </a:r>
            <a:r>
              <a:rPr lang="en-US" dirty="0"/>
              <a:t> </a:t>
            </a:r>
            <a:r>
              <a:rPr lang="en-US" dirty="0" err="1"/>
              <a:t>suspeitas</a:t>
            </a:r>
            <a:r>
              <a:rPr lang="en-US" dirty="0"/>
              <a:t> entre </a:t>
            </a:r>
            <a:r>
              <a:rPr lang="en-US" dirty="0" err="1"/>
              <a:t>clientes</a:t>
            </a:r>
            <a:r>
              <a:rPr lang="en-US" dirty="0"/>
              <a:t> e </a:t>
            </a:r>
            <a:r>
              <a:rPr lang="en-US" dirty="0" err="1"/>
              <a:t>contas</a:t>
            </a:r>
            <a:r>
              <a:rPr lang="en-US" dirty="0"/>
              <a:t> para </a:t>
            </a:r>
            <a:r>
              <a:rPr lang="en-US" dirty="0" err="1"/>
              <a:t>todas</a:t>
            </a:r>
            <a:r>
              <a:rPr lang="en-US" dirty="0"/>
              <a:t> as </a:t>
            </a:r>
            <a:r>
              <a:rPr lang="en-US" dirty="0" err="1"/>
              <a:t>linhas</a:t>
            </a:r>
            <a:r>
              <a:rPr lang="en-US" dirty="0"/>
              <a:t> de </a:t>
            </a:r>
            <a:r>
              <a:rPr lang="en-US" dirty="0" err="1"/>
              <a:t>negócio</a:t>
            </a:r>
            <a:r>
              <a:rPr lang="en-US" dirty="0"/>
              <a:t> da </a:t>
            </a:r>
            <a:r>
              <a:rPr lang="en-US" dirty="0" smtClean="0"/>
              <a:t>Oi</a:t>
            </a:r>
            <a:endParaRPr lang="en-US" dirty="0"/>
          </a:p>
          <a:p>
            <a:pPr algn="just">
              <a:defRPr/>
            </a:pPr>
            <a:r>
              <a:rPr lang="en-US" dirty="0" err="1"/>
              <a:t>Solução</a:t>
            </a:r>
            <a:r>
              <a:rPr lang="en-US" dirty="0"/>
              <a:t> </a:t>
            </a:r>
            <a:r>
              <a:rPr lang="en-US" dirty="0" err="1"/>
              <a:t>atual</a:t>
            </a:r>
            <a:r>
              <a:rPr lang="en-US" dirty="0"/>
              <a:t> </a:t>
            </a:r>
            <a:r>
              <a:rPr lang="en-US" dirty="0" err="1"/>
              <a:t>não</a:t>
            </a:r>
            <a:r>
              <a:rPr lang="en-US" dirty="0"/>
              <a:t> </a:t>
            </a:r>
            <a:r>
              <a:rPr lang="en-US" dirty="0" err="1"/>
              <a:t>está</a:t>
            </a:r>
            <a:r>
              <a:rPr lang="en-US" dirty="0"/>
              <a:t> </a:t>
            </a:r>
            <a:r>
              <a:rPr lang="en-US" dirty="0" err="1"/>
              <a:t>preparada</a:t>
            </a:r>
            <a:r>
              <a:rPr lang="en-US" dirty="0"/>
              <a:t> para </a:t>
            </a:r>
            <a:r>
              <a:rPr lang="en-US" dirty="0" err="1"/>
              <a:t>novos</a:t>
            </a:r>
            <a:r>
              <a:rPr lang="en-US" dirty="0"/>
              <a:t> </a:t>
            </a:r>
            <a:r>
              <a:rPr lang="en-US" dirty="0" err="1"/>
              <a:t>tipos</a:t>
            </a:r>
            <a:r>
              <a:rPr lang="en-US" dirty="0"/>
              <a:t> de </a:t>
            </a:r>
            <a:r>
              <a:rPr lang="en-US" dirty="0" err="1"/>
              <a:t>fraude</a:t>
            </a:r>
            <a:r>
              <a:rPr lang="en-US" dirty="0"/>
              <a:t> a </a:t>
            </a:r>
            <a:r>
              <a:rPr lang="en-US" dirty="0" err="1"/>
              <a:t>serem</a:t>
            </a:r>
            <a:r>
              <a:rPr lang="en-US" dirty="0"/>
              <a:t> </a:t>
            </a:r>
            <a:r>
              <a:rPr lang="en-US" dirty="0" err="1"/>
              <a:t>detectados</a:t>
            </a:r>
            <a:r>
              <a:rPr lang="en-US" dirty="0"/>
              <a:t> com a </a:t>
            </a:r>
            <a:r>
              <a:rPr lang="en-US" dirty="0" err="1"/>
              <a:t>Transformação</a:t>
            </a:r>
            <a:r>
              <a:rPr lang="en-US" dirty="0"/>
              <a:t> </a:t>
            </a:r>
            <a:r>
              <a:rPr lang="en-US" dirty="0" smtClean="0"/>
              <a:t>Digital</a:t>
            </a:r>
            <a:endParaRPr lang="en-US" dirty="0"/>
          </a:p>
          <a:p>
            <a:pPr algn="just">
              <a:defRPr/>
            </a:pPr>
            <a:r>
              <a:rPr lang="en-US" dirty="0" err="1"/>
              <a:t>Solução</a:t>
            </a:r>
            <a:r>
              <a:rPr lang="en-US" dirty="0"/>
              <a:t> </a:t>
            </a:r>
            <a:r>
              <a:rPr lang="en-US" dirty="0" err="1"/>
              <a:t>atual</a:t>
            </a:r>
            <a:r>
              <a:rPr lang="en-US" dirty="0"/>
              <a:t> </a:t>
            </a:r>
            <a:r>
              <a:rPr lang="en-US" dirty="0" err="1"/>
              <a:t>não</a:t>
            </a:r>
            <a:r>
              <a:rPr lang="en-US" dirty="0"/>
              <a:t> </a:t>
            </a:r>
            <a:r>
              <a:rPr lang="en-US" dirty="0" err="1"/>
              <a:t>permite</a:t>
            </a:r>
            <a:r>
              <a:rPr lang="en-US" dirty="0"/>
              <a:t> </a:t>
            </a:r>
            <a:r>
              <a:rPr lang="en-US" dirty="0" err="1"/>
              <a:t>realizar</a:t>
            </a:r>
            <a:r>
              <a:rPr lang="en-US" dirty="0"/>
              <a:t> </a:t>
            </a:r>
            <a:r>
              <a:rPr lang="en-US" dirty="0" err="1"/>
              <a:t>análise</a:t>
            </a:r>
            <a:r>
              <a:rPr lang="en-US" dirty="0"/>
              <a:t> </a:t>
            </a:r>
            <a:r>
              <a:rPr lang="en-US" dirty="0" err="1"/>
              <a:t>preditiva</a:t>
            </a:r>
            <a:r>
              <a:rPr lang="en-US" dirty="0"/>
              <a:t> para </a:t>
            </a:r>
            <a:r>
              <a:rPr lang="en-US" dirty="0" err="1"/>
              <a:t>antecipar</a:t>
            </a:r>
            <a:r>
              <a:rPr lang="en-US" dirty="0"/>
              <a:t> a </a:t>
            </a:r>
            <a:r>
              <a:rPr lang="en-US" dirty="0" err="1"/>
              <a:t>identificação</a:t>
            </a:r>
            <a:r>
              <a:rPr lang="en-US" dirty="0"/>
              <a:t> de </a:t>
            </a:r>
            <a:r>
              <a:rPr lang="en-US" dirty="0" err="1"/>
              <a:t>novos</a:t>
            </a:r>
            <a:r>
              <a:rPr lang="en-US" dirty="0"/>
              <a:t> </a:t>
            </a:r>
            <a:r>
              <a:rPr lang="en-US" dirty="0" err="1"/>
              <a:t>cenários</a:t>
            </a:r>
            <a:r>
              <a:rPr lang="en-US" dirty="0"/>
              <a:t> de </a:t>
            </a:r>
            <a:r>
              <a:rPr lang="en-US" dirty="0" err="1" smtClean="0"/>
              <a:t>fraude</a:t>
            </a:r>
            <a:endParaRPr lang="en-US" dirty="0"/>
          </a:p>
          <a:p>
            <a:pPr algn="just">
              <a:defRPr/>
            </a:pPr>
            <a:r>
              <a:rPr lang="en-US" dirty="0" err="1"/>
              <a:t>Processos</a:t>
            </a:r>
            <a:r>
              <a:rPr lang="en-US" dirty="0"/>
              <a:t> </a:t>
            </a:r>
            <a:r>
              <a:rPr lang="en-US" dirty="0" err="1"/>
              <a:t>manuais</a:t>
            </a:r>
            <a:r>
              <a:rPr lang="en-US" dirty="0"/>
              <a:t> de </a:t>
            </a:r>
            <a:r>
              <a:rPr lang="en-US" dirty="0" err="1"/>
              <a:t>prevenção</a:t>
            </a:r>
            <a:r>
              <a:rPr lang="en-US" dirty="0"/>
              <a:t> a </a:t>
            </a:r>
            <a:r>
              <a:rPr lang="en-US" dirty="0" err="1"/>
              <a:t>fraude</a:t>
            </a:r>
            <a:r>
              <a:rPr lang="en-US" dirty="0"/>
              <a:t> </a:t>
            </a:r>
            <a:r>
              <a:rPr lang="en-US" dirty="0" err="1"/>
              <a:t>na</a:t>
            </a:r>
            <a:r>
              <a:rPr lang="en-US" dirty="0"/>
              <a:t> OI TV e </a:t>
            </a:r>
            <a:r>
              <a:rPr lang="en-US" dirty="0" err="1"/>
              <a:t>Fixo</a:t>
            </a:r>
            <a:r>
              <a:rPr lang="en-US" dirty="0"/>
              <a:t> R2 </a:t>
            </a:r>
            <a:r>
              <a:rPr lang="en-US" dirty="0" err="1"/>
              <a:t>geram</a:t>
            </a:r>
            <a:r>
              <a:rPr lang="en-US" dirty="0"/>
              <a:t> </a:t>
            </a:r>
            <a:r>
              <a:rPr lang="en-US" dirty="0" err="1"/>
              <a:t>custos</a:t>
            </a:r>
            <a:r>
              <a:rPr lang="en-US" dirty="0"/>
              <a:t> com BO e </a:t>
            </a:r>
            <a:r>
              <a:rPr lang="en-US" dirty="0" err="1"/>
              <a:t>perda</a:t>
            </a:r>
            <a:r>
              <a:rPr lang="en-US" dirty="0"/>
              <a:t> de </a:t>
            </a:r>
            <a:r>
              <a:rPr lang="en-US" dirty="0" err="1" smtClean="0"/>
              <a:t>receita</a:t>
            </a:r>
            <a:endParaRPr lang="en-US" dirty="0"/>
          </a:p>
          <a:p>
            <a:endParaRPr lang="en-US" dirty="0"/>
          </a:p>
          <a:p>
            <a:endParaRPr lang="en-US" dirty="0" smtClean="0"/>
          </a:p>
          <a:p>
            <a:pPr marL="0" indent="0">
              <a:buNone/>
            </a:pPr>
            <a:endParaRPr lang="en-US" dirty="0"/>
          </a:p>
        </p:txBody>
      </p:sp>
      <p:sp>
        <p:nvSpPr>
          <p:cNvPr id="2" name="Footer Placeholder 1"/>
          <p:cNvSpPr>
            <a:spLocks noGrp="1"/>
          </p:cNvSpPr>
          <p:nvPr>
            <p:ph type="ftr" sz="quarter" idx="3"/>
          </p:nvPr>
        </p:nvSpPr>
        <p:spPr/>
        <p:txBody>
          <a:bodyPr/>
          <a:lstStyle/>
          <a:p>
            <a:r>
              <a:rPr lang="pt-BR" dirty="0" smtClean="0"/>
              <a:t>MATERIAL CONFIDENCIAL  |  SLIDE Nº</a:t>
            </a:r>
            <a:endParaRPr lang="pt-BR" dirty="0"/>
          </a:p>
        </p:txBody>
      </p:sp>
      <p:sp>
        <p:nvSpPr>
          <p:cNvPr id="6" name="Slide Number Placeholder 5"/>
          <p:cNvSpPr>
            <a:spLocks noGrp="1"/>
          </p:cNvSpPr>
          <p:nvPr>
            <p:ph type="sldNum" sz="quarter" idx="4"/>
          </p:nvPr>
        </p:nvSpPr>
        <p:spPr/>
        <p:txBody>
          <a:bodyPr/>
          <a:lstStyle/>
          <a:p>
            <a:fld id="{74850952-3374-434C-8FC6-DE28F8CD25B0}" type="slidenum">
              <a:rPr lang="pt-BR" smtClean="0"/>
              <a:pPr/>
              <a:t>3</a:t>
            </a:fld>
            <a:endParaRPr lang="pt-BR" dirty="0"/>
          </a:p>
        </p:txBody>
      </p:sp>
    </p:spTree>
    <p:extLst>
      <p:ext uri="{BB962C8B-B14F-4D97-AF65-F5344CB8AC3E}">
        <p14:creationId xmlns:p14="http://schemas.microsoft.com/office/powerpoint/2010/main" val="1752291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82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vert="horz" lIns="0" tIns="0" rIns="0" bIns="0" rtlCol="0" anchor="t">
            <a:noAutofit/>
          </a:bodyPr>
          <a:lstStyle/>
          <a:p>
            <a:r>
              <a:rPr lang="pt-BR" sz="3200" dirty="0"/>
              <a:t>Objetivo, </a:t>
            </a:r>
            <a:r>
              <a:rPr lang="pt-BR" sz="3200" dirty="0" smtClean="0"/>
              <a:t>Necessidades </a:t>
            </a:r>
            <a:r>
              <a:rPr lang="pt-BR" sz="3200" dirty="0"/>
              <a:t>e </a:t>
            </a:r>
            <a:r>
              <a:rPr lang="pt-BR" sz="3200" dirty="0" smtClean="0"/>
              <a:t>Benefícios </a:t>
            </a:r>
            <a:endParaRPr lang="pt-BR" sz="3200" dirty="0"/>
          </a:p>
        </p:txBody>
      </p:sp>
      <p:sp>
        <p:nvSpPr>
          <p:cNvPr id="3" name="Content Placeholder 2"/>
          <p:cNvSpPr>
            <a:spLocks noGrp="1"/>
          </p:cNvSpPr>
          <p:nvPr>
            <p:ph sz="quarter" idx="14"/>
          </p:nvPr>
        </p:nvSpPr>
        <p:spPr>
          <a:xfrm>
            <a:off x="468312" y="1059582"/>
            <a:ext cx="8207375" cy="3672408"/>
          </a:xfrm>
        </p:spPr>
        <p:txBody>
          <a:bodyPr/>
          <a:lstStyle/>
          <a:p>
            <a:pPr marL="0" indent="0">
              <a:buNone/>
            </a:pPr>
            <a:r>
              <a:rPr lang="pt-BR" altLang="pt-BR" sz="1600" b="1" u="sng" dirty="0" smtClean="0"/>
              <a:t>BENEFÍCIOS:</a:t>
            </a:r>
          </a:p>
          <a:p>
            <a:pPr marL="0" indent="0">
              <a:buNone/>
            </a:pPr>
            <a:endParaRPr lang="pt-BR" altLang="pt-BR" sz="1600" b="1" u="sng" dirty="0"/>
          </a:p>
          <a:p>
            <a:pPr algn="just">
              <a:buFont typeface="Wingdings" panose="05000000000000000000" pitchFamily="2" charset="2"/>
              <a:buChar char="§"/>
            </a:pPr>
            <a:r>
              <a:rPr lang="en-US" dirty="0" err="1"/>
              <a:t>Redução</a:t>
            </a:r>
            <a:r>
              <a:rPr lang="en-US" dirty="0"/>
              <a:t> da taxa de JEC</a:t>
            </a:r>
          </a:p>
          <a:p>
            <a:pPr algn="just"/>
            <a:r>
              <a:rPr lang="en-US" dirty="0" err="1"/>
              <a:t>Redução</a:t>
            </a:r>
            <a:r>
              <a:rPr lang="en-US" dirty="0"/>
              <a:t> de </a:t>
            </a:r>
            <a:r>
              <a:rPr lang="en-US" dirty="0" err="1"/>
              <a:t>perda</a:t>
            </a:r>
            <a:r>
              <a:rPr lang="en-US" dirty="0"/>
              <a:t> de </a:t>
            </a:r>
            <a:r>
              <a:rPr lang="en-US" dirty="0" err="1"/>
              <a:t>receita</a:t>
            </a:r>
            <a:r>
              <a:rPr lang="en-US" dirty="0"/>
              <a:t> de </a:t>
            </a:r>
            <a:r>
              <a:rPr lang="en-US" dirty="0" err="1"/>
              <a:t>interconexão</a:t>
            </a:r>
            <a:endParaRPr lang="en-US" dirty="0"/>
          </a:p>
          <a:p>
            <a:pPr algn="just"/>
            <a:r>
              <a:rPr lang="en-US" dirty="0" err="1"/>
              <a:t>Redução</a:t>
            </a:r>
            <a:r>
              <a:rPr lang="en-US" dirty="0"/>
              <a:t> de </a:t>
            </a:r>
            <a:r>
              <a:rPr lang="en-US" dirty="0" err="1"/>
              <a:t>ativação</a:t>
            </a:r>
            <a:r>
              <a:rPr lang="en-US" dirty="0"/>
              <a:t> e </a:t>
            </a:r>
            <a:r>
              <a:rPr lang="en-US" dirty="0" err="1"/>
              <a:t>instalação</a:t>
            </a:r>
            <a:r>
              <a:rPr lang="en-US" dirty="0"/>
              <a:t> de </a:t>
            </a:r>
            <a:r>
              <a:rPr lang="en-US" dirty="0" err="1"/>
              <a:t>produtos</a:t>
            </a:r>
            <a:r>
              <a:rPr lang="en-US" dirty="0"/>
              <a:t> </a:t>
            </a:r>
            <a:r>
              <a:rPr lang="en-US" dirty="0" err="1"/>
              <a:t>indevidos</a:t>
            </a:r>
            <a:endParaRPr lang="en-US" dirty="0"/>
          </a:p>
          <a:p>
            <a:pPr algn="just"/>
            <a:r>
              <a:rPr lang="en-US" dirty="0" err="1"/>
              <a:t>Aprimoramento</a:t>
            </a:r>
            <a:r>
              <a:rPr lang="en-US" dirty="0"/>
              <a:t> da </a:t>
            </a:r>
            <a:r>
              <a:rPr lang="en-US" dirty="0" err="1"/>
              <a:t>experiência</a:t>
            </a:r>
            <a:r>
              <a:rPr lang="en-US" dirty="0"/>
              <a:t> do </a:t>
            </a:r>
            <a:r>
              <a:rPr lang="en-US" dirty="0" err="1"/>
              <a:t>cliente</a:t>
            </a:r>
            <a:endParaRPr lang="en-US" dirty="0"/>
          </a:p>
          <a:p>
            <a:pPr algn="just"/>
            <a:r>
              <a:rPr lang="en-US" dirty="0" err="1"/>
              <a:t>Redução</a:t>
            </a:r>
            <a:r>
              <a:rPr lang="en-US" dirty="0"/>
              <a:t> da taxa de </a:t>
            </a:r>
            <a:r>
              <a:rPr lang="en-US" dirty="0" err="1"/>
              <a:t>reclamação</a:t>
            </a:r>
            <a:r>
              <a:rPr lang="en-US" dirty="0"/>
              <a:t> </a:t>
            </a:r>
            <a:r>
              <a:rPr lang="en-US" dirty="0" err="1"/>
              <a:t>em</a:t>
            </a:r>
            <a:r>
              <a:rPr lang="en-US" dirty="0"/>
              <a:t> </a:t>
            </a:r>
            <a:r>
              <a:rPr lang="en-US" dirty="0" err="1"/>
              <a:t>redes</a:t>
            </a:r>
            <a:r>
              <a:rPr lang="en-US" dirty="0"/>
              <a:t> </a:t>
            </a:r>
            <a:r>
              <a:rPr lang="en-US" dirty="0" err="1"/>
              <a:t>sociais</a:t>
            </a:r>
            <a:endParaRPr lang="en-US" dirty="0"/>
          </a:p>
          <a:p>
            <a:pPr algn="just"/>
            <a:r>
              <a:rPr lang="en-US" dirty="0" err="1"/>
              <a:t>Redução</a:t>
            </a:r>
            <a:r>
              <a:rPr lang="en-US" dirty="0"/>
              <a:t> do churn</a:t>
            </a:r>
          </a:p>
          <a:p>
            <a:pPr algn="just"/>
            <a:r>
              <a:rPr lang="en-US" dirty="0" err="1"/>
              <a:t>Aumento</a:t>
            </a:r>
            <a:r>
              <a:rPr lang="en-US" dirty="0"/>
              <a:t> de </a:t>
            </a:r>
            <a:r>
              <a:rPr lang="en-US" dirty="0" err="1"/>
              <a:t>vendas</a:t>
            </a:r>
            <a:r>
              <a:rPr lang="en-US" dirty="0"/>
              <a:t> com a </a:t>
            </a:r>
            <a:r>
              <a:rPr lang="en-US" dirty="0" err="1"/>
              <a:t>redução</a:t>
            </a:r>
            <a:r>
              <a:rPr lang="en-US" dirty="0"/>
              <a:t> de </a:t>
            </a:r>
            <a:r>
              <a:rPr lang="en-US" dirty="0" err="1"/>
              <a:t>derivação</a:t>
            </a:r>
            <a:r>
              <a:rPr lang="en-US" dirty="0"/>
              <a:t> e </a:t>
            </a:r>
            <a:r>
              <a:rPr lang="en-US" dirty="0" err="1"/>
              <a:t>negação</a:t>
            </a:r>
            <a:r>
              <a:rPr lang="en-US" dirty="0"/>
              <a:t> </a:t>
            </a:r>
            <a:r>
              <a:rPr lang="en-US" dirty="0" err="1"/>
              <a:t>por</a:t>
            </a:r>
            <a:r>
              <a:rPr lang="en-US" dirty="0"/>
              <a:t> </a:t>
            </a:r>
            <a:r>
              <a:rPr lang="en-US" dirty="0" err="1"/>
              <a:t>risco</a:t>
            </a:r>
            <a:r>
              <a:rPr lang="en-US" dirty="0"/>
              <a:t> de </a:t>
            </a:r>
            <a:r>
              <a:rPr lang="en-US" dirty="0" err="1"/>
              <a:t>fraude</a:t>
            </a:r>
            <a:endParaRPr lang="en-US" dirty="0"/>
          </a:p>
          <a:p>
            <a:pPr algn="just"/>
            <a:endParaRPr lang="en-US" dirty="0"/>
          </a:p>
        </p:txBody>
      </p:sp>
      <p:sp>
        <p:nvSpPr>
          <p:cNvPr id="2" name="Footer Placeholder 1"/>
          <p:cNvSpPr>
            <a:spLocks noGrp="1"/>
          </p:cNvSpPr>
          <p:nvPr>
            <p:ph type="ftr" sz="quarter" idx="3"/>
          </p:nvPr>
        </p:nvSpPr>
        <p:spPr/>
        <p:txBody>
          <a:bodyPr/>
          <a:lstStyle/>
          <a:p>
            <a:r>
              <a:rPr lang="pt-BR" dirty="0" smtClean="0"/>
              <a:t>MATERIAL CONFIDENCIAL  |  SLIDE Nº</a:t>
            </a:r>
            <a:endParaRPr lang="pt-BR" dirty="0"/>
          </a:p>
        </p:txBody>
      </p:sp>
      <p:sp>
        <p:nvSpPr>
          <p:cNvPr id="6" name="Slide Number Placeholder 5"/>
          <p:cNvSpPr>
            <a:spLocks noGrp="1"/>
          </p:cNvSpPr>
          <p:nvPr>
            <p:ph type="sldNum" sz="quarter" idx="4"/>
          </p:nvPr>
        </p:nvSpPr>
        <p:spPr/>
        <p:txBody>
          <a:bodyPr/>
          <a:lstStyle/>
          <a:p>
            <a:fld id="{74850952-3374-434C-8FC6-DE28F8CD25B0}" type="slidenum">
              <a:rPr lang="pt-BR" smtClean="0"/>
              <a:pPr/>
              <a:t>4</a:t>
            </a:fld>
            <a:endParaRPr lang="pt-BR" dirty="0"/>
          </a:p>
        </p:txBody>
      </p:sp>
      <p:graphicFrame>
        <p:nvGraphicFramePr>
          <p:cNvPr id="8" name="Diagrama 7"/>
          <p:cNvGraphicFramePr/>
          <p:nvPr>
            <p:extLst>
              <p:ext uri="{D42A27DB-BD31-4B8C-83A1-F6EECF244321}">
                <p14:modId xmlns:p14="http://schemas.microsoft.com/office/powerpoint/2010/main" val="3645814985"/>
              </p:ext>
            </p:extLst>
          </p:nvPr>
        </p:nvGraphicFramePr>
        <p:xfrm>
          <a:off x="6228184" y="843633"/>
          <a:ext cx="2880320" cy="2232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9128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smtClean="0"/>
              <a:t>Organograma</a:t>
            </a:r>
            <a:endParaRPr lang="pt-BR" sz="3200" dirty="0"/>
          </a:p>
        </p:txBody>
      </p:sp>
      <p:sp>
        <p:nvSpPr>
          <p:cNvPr id="4" name="Espaço Reservado para Rodapé 3"/>
          <p:cNvSpPr>
            <a:spLocks noGrp="1"/>
          </p:cNvSpPr>
          <p:nvPr>
            <p:ph type="ftr" sz="quarter" idx="3"/>
          </p:nvPr>
        </p:nvSpPr>
        <p:spPr/>
        <p:txBody>
          <a:bodyPr/>
          <a:lstStyle/>
          <a:p>
            <a:r>
              <a:rPr lang="pt-BR" dirty="0"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5</a:t>
            </a:fld>
            <a:endParaRPr lang="pt-BR" dirty="0"/>
          </a:p>
        </p:txBody>
      </p:sp>
      <p:sp>
        <p:nvSpPr>
          <p:cNvPr id="8" name="Rectangle 36"/>
          <p:cNvSpPr/>
          <p:nvPr/>
        </p:nvSpPr>
        <p:spPr>
          <a:xfrm>
            <a:off x="4772432" y="314181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lvl="0" algn="ctr" defTabSz="914400" hangingPunct="0">
              <a:lnSpc>
                <a:spcPct val="93000"/>
              </a:lnSpc>
              <a:buClr>
                <a:srgbClr val="000000"/>
              </a:buClr>
              <a:buSzPct val="100000"/>
              <a:defRPr/>
            </a:pPr>
            <a:r>
              <a:rPr lang="pt-BR" sz="1100" b="1" dirty="0">
                <a:latin typeface="Simplon BP Regular"/>
                <a:cs typeface="Simplon BP Regular"/>
              </a:rPr>
              <a:t>INTEGRAÇÔES TI </a:t>
            </a:r>
            <a:endParaRPr lang="pt-BR" sz="1100" b="1" dirty="0" smtClean="0">
              <a:latin typeface="Simplon BP Regular"/>
              <a:cs typeface="Simplon BP Regular"/>
            </a:endParaRPr>
          </a:p>
          <a:p>
            <a:pPr lvl="0" algn="ctr" defTabSz="914400" hangingPunct="0">
              <a:lnSpc>
                <a:spcPct val="93000"/>
              </a:lnSpc>
              <a:buClr>
                <a:srgbClr val="000000"/>
              </a:buClr>
              <a:buSzPct val="100000"/>
              <a:defRPr/>
            </a:pPr>
            <a:r>
              <a:rPr lang="pt-BR" sz="1100" dirty="0">
                <a:latin typeface="Simplon BP Regular"/>
                <a:cs typeface="Simplon BP Regular"/>
              </a:rPr>
              <a:t>Eduardo D</a:t>
            </a:r>
            <a:endParaRPr lang="pt-BR" sz="1100" kern="0" dirty="0">
              <a:latin typeface="Simplon BP Regular"/>
              <a:cs typeface="Simplon BP Regular"/>
            </a:endParaRPr>
          </a:p>
        </p:txBody>
      </p:sp>
      <p:sp>
        <p:nvSpPr>
          <p:cNvPr id="9" name="Rectangle 13"/>
          <p:cNvSpPr>
            <a:spLocks noChangeArrowheads="1"/>
          </p:cNvSpPr>
          <p:nvPr/>
        </p:nvSpPr>
        <p:spPr bwMode="auto">
          <a:xfrm>
            <a:off x="723499" y="1001339"/>
            <a:ext cx="6691573" cy="360000"/>
          </a:xfrm>
          <a:prstGeom prst="rect">
            <a:avLst/>
          </a:prstGeom>
          <a:solidFill>
            <a:schemeClr val="accent1"/>
          </a:solidFill>
          <a:ln w="12700" cmpd="sng">
            <a:noFill/>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 typeface="Times New Roman" pitchFamily="30" charset="0"/>
              <a:buNone/>
              <a:tabLst/>
              <a:defRPr/>
            </a:pPr>
            <a:r>
              <a:rPr kumimoji="0" lang="pt-BR" sz="1200" b="1" i="0" u="none" strike="noStrike" kern="0" cap="none" spc="0" normalizeH="0" baseline="0" noProof="0" dirty="0" smtClean="0">
                <a:ln>
                  <a:noFill/>
                </a:ln>
                <a:solidFill>
                  <a:srgbClr val="FFFFFF"/>
                </a:solidFill>
                <a:effectLst/>
                <a:uLnTx/>
                <a:uFillTx/>
                <a:latin typeface="Simplon BP Regular"/>
                <a:cs typeface="Simplon BP Regular"/>
              </a:rPr>
              <a:t>SPONSOR</a:t>
            </a:r>
            <a:endParaRPr kumimoji="0" lang="pt-BR" sz="1200" b="1" i="0" u="none" strike="noStrike" kern="0" cap="none" spc="0" normalizeH="0" baseline="0" noProof="0" dirty="0">
              <a:ln>
                <a:noFill/>
              </a:ln>
              <a:solidFill>
                <a:srgbClr val="FFFFFF"/>
              </a:solidFill>
              <a:effectLst/>
              <a:uLnTx/>
              <a:uFillTx/>
              <a:latin typeface="Simplon BP Regular"/>
              <a:cs typeface="Simplon BP Regular"/>
            </a:endParaRPr>
          </a:p>
          <a:p>
            <a:pPr lvl="0" algn="ctr" defTabSz="914400" hangingPunct="0">
              <a:lnSpc>
                <a:spcPct val="93000"/>
              </a:lnSpc>
              <a:buClr>
                <a:srgbClr val="000000"/>
              </a:buClr>
              <a:buSzPct val="100000"/>
              <a:defRPr/>
            </a:pPr>
            <a:r>
              <a:rPr lang="pt-BR" sz="1100" kern="0" dirty="0">
                <a:solidFill>
                  <a:srgbClr val="FFFFFF"/>
                </a:solidFill>
                <a:latin typeface="Simplon BP Regular"/>
                <a:cs typeface="Simplon BP Regular"/>
              </a:rPr>
              <a:t>Gaspar Carreira / André </a:t>
            </a:r>
            <a:r>
              <a:rPr lang="pt-BR" sz="1100" kern="0" dirty="0" err="1">
                <a:solidFill>
                  <a:srgbClr val="FFFFFF"/>
                </a:solidFill>
                <a:latin typeface="Simplon BP Regular"/>
                <a:cs typeface="Simplon BP Regular"/>
              </a:rPr>
              <a:t>Ituassú</a:t>
            </a:r>
            <a:endParaRPr lang="pt-BR" sz="1100" kern="0" dirty="0">
              <a:solidFill>
                <a:srgbClr val="FFFFFF"/>
              </a:solidFill>
              <a:latin typeface="Simplon BP Regular"/>
              <a:cs typeface="Simplon BP Regular"/>
            </a:endParaRPr>
          </a:p>
        </p:txBody>
      </p:sp>
      <p:sp>
        <p:nvSpPr>
          <p:cNvPr id="10" name="Rectangle 8"/>
          <p:cNvSpPr>
            <a:spLocks noChangeArrowheads="1"/>
          </p:cNvSpPr>
          <p:nvPr/>
        </p:nvSpPr>
        <p:spPr bwMode="auto">
          <a:xfrm>
            <a:off x="3418392" y="2283718"/>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200" b="1" kern="0" dirty="0" smtClean="0">
                <a:latin typeface="Simplon BP Regular"/>
                <a:cs typeface="Simplon BP Regular"/>
              </a:rPr>
              <a:t>ARQ. SOLUÇÕES</a:t>
            </a:r>
            <a:endParaRPr lang="pt-BR" sz="1200" b="1" kern="0" dirty="0">
              <a:latin typeface="Simplon BP Regular"/>
              <a:cs typeface="Simplon BP Regular"/>
            </a:endParaRPr>
          </a:p>
          <a:p>
            <a:pPr algn="ctr" defTabSz="914400" hangingPunct="0">
              <a:lnSpc>
                <a:spcPct val="93000"/>
              </a:lnSpc>
              <a:buClr>
                <a:srgbClr val="000000"/>
              </a:buClr>
              <a:buSzPct val="100000"/>
            </a:pPr>
            <a:r>
              <a:rPr lang="pt-BR" sz="1100" kern="0" dirty="0" err="1" smtClean="0">
                <a:latin typeface="Simplon BP Regular"/>
                <a:cs typeface="Simplon BP Regular"/>
              </a:rPr>
              <a:t>Marcelus</a:t>
            </a:r>
            <a:r>
              <a:rPr lang="pt-BR" sz="1100" kern="0" dirty="0" smtClean="0">
                <a:latin typeface="Simplon BP Regular"/>
                <a:cs typeface="Simplon BP Regular"/>
              </a:rPr>
              <a:t> Silva</a:t>
            </a:r>
            <a:endParaRPr lang="pt-BR" sz="1100" kern="0" dirty="0">
              <a:latin typeface="Simplon BP Regular"/>
              <a:cs typeface="Simplon BP Regular"/>
            </a:endParaRPr>
          </a:p>
        </p:txBody>
      </p:sp>
      <p:sp>
        <p:nvSpPr>
          <p:cNvPr id="11" name="Rectangle 8"/>
          <p:cNvSpPr>
            <a:spLocks noChangeArrowheads="1"/>
          </p:cNvSpPr>
          <p:nvPr/>
        </p:nvSpPr>
        <p:spPr bwMode="auto">
          <a:xfrm>
            <a:off x="4772432" y="1887484"/>
            <a:ext cx="2642641" cy="360000"/>
          </a:xfrm>
          <a:prstGeom prst="rect">
            <a:avLst/>
          </a:prstGeom>
          <a:solidFill>
            <a:schemeClr val="accent6"/>
          </a:solidFill>
          <a:ln w="12700" cmpd="sng">
            <a:noFill/>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200" b="1" i="0" u="none" strike="noStrike" kern="0" cap="none" spc="0" normalizeH="0" baseline="0" noProof="0" dirty="0" smtClean="0">
                <a:ln>
                  <a:noFill/>
                </a:ln>
                <a:effectLst/>
                <a:uLnTx/>
                <a:uFillTx/>
                <a:latin typeface="Simplon BP Regular"/>
                <a:cs typeface="Simplon BP Regular"/>
              </a:rPr>
              <a:t>COORDENAÇÃO </a:t>
            </a:r>
            <a:r>
              <a:rPr kumimoji="0" lang="pt-BR" sz="1200" b="1" i="0" u="none" strike="noStrike" kern="0" cap="none" spc="0" normalizeH="0" baseline="0" noProof="0" dirty="0" err="1" smtClean="0">
                <a:ln>
                  <a:noFill/>
                </a:ln>
                <a:effectLst/>
                <a:uLnTx/>
                <a:uFillTx/>
                <a:latin typeface="Simplon BP Regular"/>
                <a:cs typeface="Simplon BP Regular"/>
              </a:rPr>
              <a:t>T</a:t>
            </a:r>
            <a:r>
              <a:rPr kumimoji="0" lang="es-ES_tradnl" sz="1200" b="1" i="0" u="none" strike="noStrike" kern="0" cap="none" spc="0" normalizeH="0" baseline="0" noProof="0" dirty="0" smtClean="0">
                <a:ln>
                  <a:noFill/>
                </a:ln>
                <a:effectLst/>
                <a:uLnTx/>
                <a:uFillTx/>
                <a:latin typeface="Simplon BP Regular"/>
                <a:cs typeface="Simplon BP Regular"/>
              </a:rPr>
              <a:t>ÉCNICA</a:t>
            </a:r>
            <a:endParaRPr kumimoji="0" lang="pt-BR" sz="1200" b="1" i="0" u="none" strike="noStrike" kern="0" cap="none" spc="0" normalizeH="0" baseline="0" noProof="0" dirty="0" smtClean="0">
              <a:ln>
                <a:noFill/>
              </a:ln>
              <a:effectLst/>
              <a:uLnTx/>
              <a:uFillTx/>
              <a:latin typeface="Simplon BP Regular"/>
              <a:cs typeface="Simplon BP Regular"/>
            </a:endParaRPr>
          </a:p>
          <a:p>
            <a:pPr lvl="0" algn="ctr" defTabSz="914400" hangingPunct="0">
              <a:lnSpc>
                <a:spcPct val="93000"/>
              </a:lnSpc>
              <a:buClr>
                <a:srgbClr val="000000"/>
              </a:buClr>
              <a:buSzPct val="100000"/>
              <a:defRPr/>
            </a:pPr>
            <a:r>
              <a:rPr lang="pt-BR" sz="1100" kern="0" dirty="0" smtClean="0">
                <a:latin typeface="Simplon BP Regular"/>
                <a:cs typeface="Simplon BP Regular"/>
              </a:rPr>
              <a:t>Leandro </a:t>
            </a:r>
            <a:r>
              <a:rPr lang="pt-BR" sz="1100" kern="0" dirty="0" err="1" smtClean="0">
                <a:latin typeface="Simplon BP Regular"/>
                <a:cs typeface="Simplon BP Regular"/>
              </a:rPr>
              <a:t>Frossard</a:t>
            </a:r>
            <a:endParaRPr lang="pt-BR" sz="1100" kern="0" dirty="0">
              <a:latin typeface="Simplon BP Regular"/>
              <a:cs typeface="Simplon BP Regular"/>
            </a:endParaRPr>
          </a:p>
        </p:txBody>
      </p:sp>
      <p:sp>
        <p:nvSpPr>
          <p:cNvPr id="12" name="Rectangle 8"/>
          <p:cNvSpPr>
            <a:spLocks noChangeArrowheads="1"/>
          </p:cNvSpPr>
          <p:nvPr/>
        </p:nvSpPr>
        <p:spPr bwMode="auto">
          <a:xfrm>
            <a:off x="3418392" y="1887484"/>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hangingPunct="0">
              <a:lnSpc>
                <a:spcPct val="93000"/>
              </a:lnSpc>
              <a:buClr>
                <a:srgbClr val="000000"/>
              </a:buClr>
              <a:buSzPct val="100000"/>
              <a:defRPr/>
            </a:pPr>
            <a:r>
              <a:rPr lang="pt-BR" sz="1200" b="1" kern="0" dirty="0">
                <a:latin typeface="Simplon BP Regular"/>
                <a:cs typeface="Simplon BP Regular"/>
              </a:rPr>
              <a:t>PMO</a:t>
            </a:r>
          </a:p>
          <a:p>
            <a:pPr lvl="0" algn="ctr" defTabSz="914400" hangingPunct="0">
              <a:lnSpc>
                <a:spcPct val="93000"/>
              </a:lnSpc>
              <a:buClr>
                <a:srgbClr val="000000"/>
              </a:buClr>
              <a:buSzPct val="100000"/>
              <a:defRPr/>
            </a:pPr>
            <a:r>
              <a:rPr lang="pt-BR" sz="1100" kern="0" dirty="0" smtClean="0">
                <a:latin typeface="Simplon BP Regular"/>
                <a:cs typeface="Simplon BP Regular"/>
              </a:rPr>
              <a:t>Adriana Almeida</a:t>
            </a:r>
            <a:endParaRPr lang="pt-BR" sz="1100" kern="0" dirty="0">
              <a:latin typeface="Simplon BP Regular"/>
              <a:cs typeface="Simplon BP Regular"/>
            </a:endParaRPr>
          </a:p>
        </p:txBody>
      </p:sp>
      <p:sp>
        <p:nvSpPr>
          <p:cNvPr id="13" name="Rectangle 30"/>
          <p:cNvSpPr/>
          <p:nvPr/>
        </p:nvSpPr>
        <p:spPr>
          <a:xfrm>
            <a:off x="6119073" y="230302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Planej. INFRA</a:t>
            </a:r>
          </a:p>
          <a:p>
            <a:pPr algn="ctr" defTabSz="622300">
              <a:lnSpc>
                <a:spcPts val="1200"/>
              </a:lnSpc>
              <a:spcBef>
                <a:spcPct val="0"/>
              </a:spcBef>
              <a:buClr>
                <a:srgbClr val="000000"/>
              </a:buClr>
              <a:buSzPct val="100000"/>
            </a:pPr>
            <a:r>
              <a:rPr lang="pt-BR" sz="1100" dirty="0">
                <a:latin typeface="Simplon BP Regular"/>
                <a:cs typeface="Simplon BP Regular"/>
              </a:rPr>
              <a:t>Paulo Lyra/Fabian</a:t>
            </a:r>
          </a:p>
        </p:txBody>
      </p:sp>
      <p:sp>
        <p:nvSpPr>
          <p:cNvPr id="14" name="Rectangle 36"/>
          <p:cNvSpPr/>
          <p:nvPr/>
        </p:nvSpPr>
        <p:spPr>
          <a:xfrm>
            <a:off x="4772432" y="230302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Solução AF/Dados</a:t>
            </a:r>
          </a:p>
          <a:p>
            <a:pPr algn="ctr" defTabSz="914400" hangingPunct="0">
              <a:lnSpc>
                <a:spcPct val="93000"/>
              </a:lnSpc>
              <a:buClr>
                <a:srgbClr val="000000"/>
              </a:buClr>
              <a:buSzPct val="100000"/>
              <a:defRPr/>
            </a:pPr>
            <a:r>
              <a:rPr lang="pt-BR" sz="1100" dirty="0" err="1">
                <a:latin typeface="Simplon BP Regular"/>
                <a:cs typeface="Simplon BP Regular"/>
              </a:rPr>
              <a:t>Antonio</a:t>
            </a:r>
            <a:r>
              <a:rPr lang="pt-BR" sz="1100" dirty="0">
                <a:latin typeface="Simplon BP Regular"/>
                <a:cs typeface="Simplon BP Regular"/>
              </a:rPr>
              <a:t> </a:t>
            </a:r>
            <a:r>
              <a:rPr lang="pt-BR" sz="1100" dirty="0" smtClean="0">
                <a:latin typeface="Simplon BP Regular"/>
                <a:cs typeface="Simplon BP Regular"/>
              </a:rPr>
              <a:t>Carlos</a:t>
            </a:r>
            <a:endParaRPr lang="pt-BR" sz="1100" kern="0" dirty="0">
              <a:latin typeface="Simplon BP Regular"/>
              <a:cs typeface="Simplon BP Regular"/>
            </a:endParaRPr>
          </a:p>
        </p:txBody>
      </p:sp>
      <p:sp>
        <p:nvSpPr>
          <p:cNvPr id="15" name="Rectangle 8"/>
          <p:cNvSpPr>
            <a:spLocks noChangeArrowheads="1"/>
          </p:cNvSpPr>
          <p:nvPr/>
        </p:nvSpPr>
        <p:spPr bwMode="auto">
          <a:xfrm>
            <a:off x="723055" y="1439581"/>
            <a:ext cx="6691572" cy="360000"/>
          </a:xfrm>
          <a:prstGeom prst="rect">
            <a:avLst/>
          </a:prstGeom>
          <a:solidFill>
            <a:schemeClr val="accent6"/>
          </a:solidFill>
          <a:ln w="12700" cmpd="sng">
            <a:noFill/>
            <a:miter lim="800000"/>
            <a:headEnd/>
            <a:tailEnd/>
          </a:ln>
          <a:effectLst/>
        </p:spPr>
        <p:txBody>
          <a:bodyPr wrap="none" lIns="36000" rIns="36000" anchor="ctr"/>
          <a:lstStyle/>
          <a:p>
            <a:pPr algn="ctr" defTabSz="914400" hangingPunct="0">
              <a:lnSpc>
                <a:spcPct val="93000"/>
              </a:lnSpc>
              <a:buClr>
                <a:srgbClr val="000000"/>
              </a:buClr>
              <a:buSzPct val="100000"/>
            </a:pPr>
            <a:r>
              <a:rPr lang="pt-BR" sz="1200" b="1" kern="0" dirty="0" smtClean="0">
                <a:latin typeface="Simplon BP Regular"/>
                <a:cs typeface="Simplon BP Regular"/>
              </a:rPr>
              <a:t>GP</a:t>
            </a:r>
          </a:p>
          <a:p>
            <a:pPr algn="ctr" defTabSz="914400" hangingPunct="0">
              <a:lnSpc>
                <a:spcPct val="93000"/>
              </a:lnSpc>
              <a:buClr>
                <a:srgbClr val="000000"/>
              </a:buClr>
              <a:buSzPct val="100000"/>
            </a:pPr>
            <a:r>
              <a:rPr lang="pt-BR" sz="1200" kern="0" dirty="0" smtClean="0">
                <a:latin typeface="Simplon BP Regular"/>
                <a:cs typeface="Simplon BP Regular"/>
              </a:rPr>
              <a:t>Leandro </a:t>
            </a:r>
            <a:r>
              <a:rPr lang="pt-BR" sz="1200" kern="0" dirty="0" err="1" smtClean="0">
                <a:latin typeface="Simplon BP Regular"/>
                <a:cs typeface="Simplon BP Regular"/>
              </a:rPr>
              <a:t>Frossard</a:t>
            </a:r>
            <a:endParaRPr lang="pt-BR" sz="1200" b="1" kern="0" dirty="0">
              <a:latin typeface="Simplon BP Regular"/>
              <a:cs typeface="Simplon BP Regular"/>
            </a:endParaRPr>
          </a:p>
        </p:txBody>
      </p:sp>
      <p:sp>
        <p:nvSpPr>
          <p:cNvPr id="17" name="CaixaDeTexto 219"/>
          <p:cNvSpPr txBox="1"/>
          <p:nvPr/>
        </p:nvSpPr>
        <p:spPr>
          <a:xfrm>
            <a:off x="582860" y="4906672"/>
            <a:ext cx="641997" cy="249748"/>
          </a:xfrm>
          <a:prstGeom prst="rect">
            <a:avLst/>
          </a:prstGeom>
          <a:noFill/>
          <a:ln w="12700" cmpd="sng">
            <a:noFill/>
            <a:miter lim="800000"/>
            <a:headEnd/>
            <a:tailEnd/>
          </a:ln>
          <a:effectLst/>
        </p:spPr>
        <p:txBody>
          <a:bodyPr wrap="none" lIns="36000" tIns="0" rIns="36000" bIns="0" anchor="ctr"/>
          <a:lstStyle>
            <a:defPPr>
              <a:defRPr lang="en-US"/>
            </a:defPPr>
            <a:lvl1pPr marR="0" lvl="0" indent="0" algn="ctr" defTabSz="914400" fontAlgn="auto" hangingPunct="0">
              <a:lnSpc>
                <a:spcPct val="93000"/>
              </a:lnSpc>
              <a:spcBef>
                <a:spcPts val="0"/>
              </a:spcBef>
              <a:spcAft>
                <a:spcPts val="0"/>
              </a:spcAft>
              <a:buClr>
                <a:srgbClr val="000000"/>
              </a:buClr>
              <a:buSzPct val="100000"/>
              <a:buFontTx/>
              <a:buNone/>
              <a:tabLst/>
              <a:defRPr kumimoji="0" sz="1100" b="0" i="0" u="none" strike="noStrike" kern="0" cap="none" spc="0" normalizeH="0" baseline="0">
                <a:ln>
                  <a:noFill/>
                </a:ln>
                <a:solidFill>
                  <a:srgbClr val="000000"/>
                </a:solidFill>
                <a:effectLst/>
                <a:uLnTx/>
                <a:uFillTx/>
                <a:latin typeface="Simplon BP Regular"/>
                <a:ea typeface="MS Gothic" charset="-128"/>
                <a:cs typeface="Simplon BP Regular"/>
              </a:defRPr>
            </a:lvl1pPr>
          </a:lstStyle>
          <a:p>
            <a:pPr algn="l"/>
            <a:r>
              <a:rPr lang="pt-BR" sz="800" dirty="0"/>
              <a:t>Não Alocado</a:t>
            </a:r>
          </a:p>
        </p:txBody>
      </p:sp>
      <p:sp>
        <p:nvSpPr>
          <p:cNvPr id="18" name="CaixaDeTexto 220"/>
          <p:cNvSpPr txBox="1"/>
          <p:nvPr/>
        </p:nvSpPr>
        <p:spPr>
          <a:xfrm>
            <a:off x="1371375" y="4928121"/>
            <a:ext cx="1109599" cy="206851"/>
          </a:xfrm>
          <a:prstGeom prst="rect">
            <a:avLst/>
          </a:prstGeom>
          <a:noFill/>
          <a:ln w="12700" cmpd="sng">
            <a:noFill/>
            <a:miter lim="800000"/>
            <a:headEnd/>
            <a:tailEnd/>
          </a:ln>
          <a:effectLst/>
        </p:spPr>
        <p:txBody>
          <a:bodyPr wrap="none" lIns="36000" tIns="0" rIns="36000" bIns="0" anchor="ctr"/>
          <a:lstStyle>
            <a:defPPr>
              <a:defRPr lang="en-US"/>
            </a:defPPr>
            <a:lvl1pPr marR="0" lvl="0" indent="0" defTabSz="914400" fontAlgn="auto" hangingPunct="0">
              <a:lnSpc>
                <a:spcPct val="93000"/>
              </a:lnSpc>
              <a:spcBef>
                <a:spcPts val="0"/>
              </a:spcBef>
              <a:spcAft>
                <a:spcPts val="0"/>
              </a:spcAft>
              <a:buClr>
                <a:srgbClr val="000000"/>
              </a:buClr>
              <a:buSzPct val="100000"/>
              <a:buFontTx/>
              <a:buNone/>
              <a:tabLst/>
              <a:defRPr kumimoji="0" sz="800" b="0" i="0" u="none" strike="noStrike" kern="0" cap="none" spc="0" normalizeH="0" baseline="0">
                <a:ln>
                  <a:noFill/>
                </a:ln>
                <a:solidFill>
                  <a:srgbClr val="000000"/>
                </a:solidFill>
                <a:effectLst/>
                <a:uLnTx/>
                <a:uFillTx/>
                <a:latin typeface="Simplon BP Regular"/>
                <a:ea typeface="MS Gothic" charset="-128"/>
                <a:cs typeface="Simplon BP Regular"/>
              </a:defRPr>
            </a:lvl1pPr>
          </a:lstStyle>
          <a:p>
            <a:r>
              <a:rPr lang="pt-BR" dirty="0"/>
              <a:t>Alocação não atende</a:t>
            </a:r>
          </a:p>
        </p:txBody>
      </p:sp>
      <p:sp>
        <p:nvSpPr>
          <p:cNvPr id="20" name="Rectangle 8"/>
          <p:cNvSpPr>
            <a:spLocks noChangeArrowheads="1"/>
          </p:cNvSpPr>
          <p:nvPr/>
        </p:nvSpPr>
        <p:spPr bwMode="auto">
          <a:xfrm>
            <a:off x="723499" y="1887484"/>
            <a:ext cx="2642481" cy="360000"/>
          </a:xfrm>
          <a:prstGeom prst="rect">
            <a:avLst/>
          </a:prstGeom>
          <a:solidFill>
            <a:schemeClr val="accent6"/>
          </a:solidFill>
          <a:ln w="12700" cmpd="sng">
            <a:noFill/>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200" b="1" i="0" u="none" strike="noStrike" kern="0" cap="none" spc="0" normalizeH="0" baseline="0" noProof="0" dirty="0" smtClean="0">
                <a:ln>
                  <a:noFill/>
                </a:ln>
                <a:effectLst/>
                <a:uLnTx/>
                <a:uFillTx/>
                <a:latin typeface="Simplon BP Regular"/>
                <a:cs typeface="Simplon BP Regular"/>
              </a:rPr>
              <a:t>COORDENAÇÃO </a:t>
            </a:r>
            <a:r>
              <a:rPr kumimoji="0" lang="es-ES_tradnl" sz="1200" b="1" i="0" u="none" strike="noStrike" kern="0" cap="none" spc="0" normalizeH="0" baseline="0" noProof="0" dirty="0" smtClean="0">
                <a:ln>
                  <a:noFill/>
                </a:ln>
                <a:effectLst/>
                <a:uLnTx/>
                <a:uFillTx/>
                <a:latin typeface="Simplon BP Regular"/>
                <a:cs typeface="Simplon BP Regular"/>
              </a:rPr>
              <a:t>FUNCIONAL</a:t>
            </a:r>
            <a:endParaRPr kumimoji="0" lang="pt-BR" sz="1200" b="1" i="0" u="none" strike="noStrike" kern="0" cap="none" spc="0" normalizeH="0" baseline="0" noProof="0" dirty="0" smtClean="0">
              <a:ln>
                <a:noFill/>
              </a:ln>
              <a:effectLst/>
              <a:uLnTx/>
              <a:uFillTx/>
              <a:latin typeface="Simplon BP Regular"/>
              <a:cs typeface="Simplon BP Regular"/>
            </a:endParaRPr>
          </a:p>
          <a:p>
            <a:pPr algn="ctr" defTabSz="622300">
              <a:lnSpc>
                <a:spcPts val="1200"/>
              </a:lnSpc>
              <a:spcBef>
                <a:spcPct val="0"/>
              </a:spcBef>
              <a:buClr>
                <a:srgbClr val="000000"/>
              </a:buClr>
              <a:buSzPct val="100000"/>
            </a:pPr>
            <a:r>
              <a:rPr lang="pt-BR" sz="1100" dirty="0" err="1">
                <a:latin typeface="Simplon BP Regular"/>
                <a:cs typeface="Simplon BP Regular"/>
              </a:rPr>
              <a:t>Kleyton</a:t>
            </a:r>
            <a:r>
              <a:rPr lang="pt-BR" sz="1100" dirty="0">
                <a:latin typeface="Simplon BP Regular"/>
                <a:cs typeface="Simplon BP Regular"/>
              </a:rPr>
              <a:t> Soares</a:t>
            </a:r>
          </a:p>
        </p:txBody>
      </p:sp>
      <p:sp>
        <p:nvSpPr>
          <p:cNvPr id="21" name="Rectangle 30"/>
          <p:cNvSpPr/>
          <p:nvPr/>
        </p:nvSpPr>
        <p:spPr>
          <a:xfrm>
            <a:off x="2070141" y="230302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Unidade de Venda</a:t>
            </a:r>
          </a:p>
          <a:p>
            <a:pPr algn="ctr" defTabSz="622300">
              <a:lnSpc>
                <a:spcPts val="1200"/>
              </a:lnSpc>
              <a:spcBef>
                <a:spcPct val="0"/>
              </a:spcBef>
              <a:buClr>
                <a:srgbClr val="000000"/>
              </a:buClr>
              <a:buSzPct val="100000"/>
            </a:pPr>
            <a:r>
              <a:rPr lang="pt-BR" sz="1100" dirty="0">
                <a:latin typeface="Simplon BP Regular"/>
                <a:cs typeface="Simplon BP Regular"/>
              </a:rPr>
              <a:t>Debora Farias</a:t>
            </a:r>
          </a:p>
        </p:txBody>
      </p:sp>
      <p:sp>
        <p:nvSpPr>
          <p:cNvPr id="22" name="Rectangle 36"/>
          <p:cNvSpPr/>
          <p:nvPr/>
        </p:nvSpPr>
        <p:spPr>
          <a:xfrm>
            <a:off x="723500" y="230302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PREVENÇÂO</a:t>
            </a:r>
          </a:p>
          <a:p>
            <a:pPr algn="ctr" defTabSz="622300">
              <a:lnSpc>
                <a:spcPts val="1200"/>
              </a:lnSpc>
              <a:spcBef>
                <a:spcPct val="0"/>
              </a:spcBef>
              <a:buClr>
                <a:srgbClr val="000000"/>
              </a:buClr>
              <a:buSzPct val="100000"/>
            </a:pPr>
            <a:r>
              <a:rPr lang="pt-BR" sz="1100" dirty="0">
                <a:latin typeface="Simplon BP Regular"/>
                <a:cs typeface="Simplon BP Regular"/>
              </a:rPr>
              <a:t>Rodrigo Freitas</a:t>
            </a:r>
          </a:p>
        </p:txBody>
      </p:sp>
      <p:sp>
        <p:nvSpPr>
          <p:cNvPr id="23" name="Rectangle 8"/>
          <p:cNvSpPr>
            <a:spLocks noChangeArrowheads="1"/>
          </p:cNvSpPr>
          <p:nvPr/>
        </p:nvSpPr>
        <p:spPr bwMode="auto">
          <a:xfrm>
            <a:off x="7481190" y="1439581"/>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lvl="0" algn="ctr" defTabSz="914400" hangingPunct="0">
              <a:lnSpc>
                <a:spcPct val="93000"/>
              </a:lnSpc>
              <a:buClr>
                <a:srgbClr val="000000"/>
              </a:buClr>
              <a:buSzPct val="100000"/>
              <a:defRPr/>
            </a:pPr>
            <a:r>
              <a:rPr lang="pt-BR" sz="1100" b="1" kern="0" dirty="0" smtClean="0">
                <a:solidFill>
                  <a:schemeClr val="bg1"/>
                </a:solidFill>
                <a:latin typeface="Simplon BP Regular"/>
                <a:cs typeface="Simplon BP Regular"/>
              </a:rPr>
              <a:t>GP </a:t>
            </a:r>
            <a:endParaRPr lang="pt-BR" sz="1100" b="1" kern="0" dirty="0">
              <a:solidFill>
                <a:schemeClr val="bg1"/>
              </a:solidFill>
              <a:latin typeface="Simplon BP Regular"/>
              <a:cs typeface="Simplon BP Regular"/>
            </a:endParaRPr>
          </a:p>
          <a:p>
            <a:pPr algn="ctr" defTabSz="914400" hangingPunct="0">
              <a:lnSpc>
                <a:spcPct val="93000"/>
              </a:lnSpc>
              <a:buClr>
                <a:srgbClr val="000000"/>
              </a:buClr>
              <a:buSzPct val="100000"/>
            </a:pPr>
            <a:r>
              <a:rPr lang="pt-BR" sz="1100" kern="0" dirty="0" err="1">
                <a:solidFill>
                  <a:schemeClr val="bg1"/>
                </a:solidFill>
                <a:latin typeface="Simplon BP Regular"/>
                <a:cs typeface="Simplon BP Regular"/>
              </a:rPr>
              <a:t>Placido</a:t>
            </a:r>
            <a:r>
              <a:rPr lang="pt-BR" sz="1100" kern="0" dirty="0">
                <a:solidFill>
                  <a:schemeClr val="bg1"/>
                </a:solidFill>
                <a:latin typeface="Simplon BP Regular"/>
                <a:cs typeface="Simplon BP Regular"/>
              </a:rPr>
              <a:t> Cavalcante</a:t>
            </a:r>
          </a:p>
        </p:txBody>
      </p:sp>
      <p:sp>
        <p:nvSpPr>
          <p:cNvPr id="24" name="Rectangle 8"/>
          <p:cNvSpPr>
            <a:spLocks noChangeArrowheads="1"/>
          </p:cNvSpPr>
          <p:nvPr/>
        </p:nvSpPr>
        <p:spPr bwMode="auto">
          <a:xfrm>
            <a:off x="7481190" y="1001339"/>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100" b="1" kern="0" dirty="0">
                <a:solidFill>
                  <a:schemeClr val="bg1"/>
                </a:solidFill>
                <a:latin typeface="Simplon BP Regular"/>
                <a:cs typeface="Simplon BP Regular"/>
              </a:rPr>
              <a:t>SPONSOR</a:t>
            </a:r>
          </a:p>
          <a:p>
            <a:pPr algn="ctr" defTabSz="914400" hangingPunct="0">
              <a:lnSpc>
                <a:spcPct val="93000"/>
              </a:lnSpc>
              <a:buClr>
                <a:srgbClr val="000000"/>
              </a:buClr>
              <a:buSzPct val="100000"/>
            </a:pPr>
            <a:r>
              <a:rPr lang="pt-BR" sz="1100" kern="0" dirty="0" smtClean="0">
                <a:solidFill>
                  <a:schemeClr val="bg1"/>
                </a:solidFill>
                <a:latin typeface="Simplon BP Regular"/>
                <a:cs typeface="Simplon BP Regular"/>
              </a:rPr>
              <a:t>Alexsandra</a:t>
            </a:r>
            <a:endParaRPr lang="pt-BR" sz="1100" kern="0" dirty="0">
              <a:solidFill>
                <a:schemeClr val="bg1"/>
              </a:solidFill>
              <a:latin typeface="Simplon BP Regular"/>
              <a:cs typeface="Simplon BP Regular"/>
            </a:endParaRPr>
          </a:p>
        </p:txBody>
      </p:sp>
      <p:sp>
        <p:nvSpPr>
          <p:cNvPr id="25" name="Rectangle 8"/>
          <p:cNvSpPr>
            <a:spLocks noChangeArrowheads="1"/>
          </p:cNvSpPr>
          <p:nvPr/>
        </p:nvSpPr>
        <p:spPr bwMode="auto">
          <a:xfrm>
            <a:off x="7481190" y="1887484"/>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chemeClr val="bg1"/>
                </a:solidFill>
                <a:effectLst/>
                <a:uLnTx/>
                <a:uFillTx/>
                <a:latin typeface="Simplon BP Regular"/>
                <a:cs typeface="Simplon BP Regular"/>
              </a:rPr>
              <a:t>COORDENAÇ</a:t>
            </a:r>
            <a:r>
              <a:rPr kumimoji="0" lang="es-ES_tradnl" sz="1100" b="1" i="0" u="none" strike="noStrike" kern="0" cap="none" spc="0" normalizeH="0" baseline="0" noProof="0" dirty="0" smtClean="0">
                <a:ln>
                  <a:noFill/>
                </a:ln>
                <a:solidFill>
                  <a:schemeClr val="bg1"/>
                </a:solidFill>
                <a:effectLst/>
                <a:uLnTx/>
                <a:uFillTx/>
                <a:latin typeface="Simplon BP Regular"/>
                <a:cs typeface="Simplon BP Regular"/>
              </a:rPr>
              <a:t>ÃO</a:t>
            </a:r>
            <a:endParaRPr kumimoji="0" lang="pt-BR" sz="1100" b="1" i="0" u="none" strike="noStrike" kern="0" cap="none" spc="0" normalizeH="0" baseline="0" noProof="0" dirty="0" smtClean="0">
              <a:ln>
                <a:noFill/>
              </a:ln>
              <a:solidFill>
                <a:schemeClr val="bg1"/>
              </a:solidFill>
              <a:effectLst/>
              <a:uLnTx/>
              <a:uFillTx/>
              <a:latin typeface="Simplon BP Regular"/>
              <a:cs typeface="Simplon BP Regular"/>
            </a:endParaRPr>
          </a:p>
          <a:p>
            <a:pPr algn="ctr" defTabSz="914400" hangingPunct="0">
              <a:lnSpc>
                <a:spcPct val="93000"/>
              </a:lnSpc>
              <a:buClr>
                <a:srgbClr val="000000"/>
              </a:buClr>
              <a:buSzPct val="100000"/>
            </a:pPr>
            <a:r>
              <a:rPr lang="pt-BR" sz="1100" kern="0" dirty="0" err="1">
                <a:solidFill>
                  <a:schemeClr val="bg1"/>
                </a:solidFill>
                <a:latin typeface="Simplon BP Regular"/>
                <a:cs typeface="Simplon BP Regular"/>
              </a:rPr>
              <a:t>Placido</a:t>
            </a:r>
            <a:r>
              <a:rPr lang="pt-BR" sz="1100" kern="0" dirty="0">
                <a:solidFill>
                  <a:schemeClr val="bg1"/>
                </a:solidFill>
                <a:latin typeface="Simplon BP Regular"/>
                <a:cs typeface="Simplon BP Regular"/>
              </a:rPr>
              <a:t> Cavalcante</a:t>
            </a:r>
          </a:p>
        </p:txBody>
      </p:sp>
      <p:sp>
        <p:nvSpPr>
          <p:cNvPr id="26" name="Rectangle 13"/>
          <p:cNvSpPr>
            <a:spLocks noChangeArrowheads="1"/>
          </p:cNvSpPr>
          <p:nvPr/>
        </p:nvSpPr>
        <p:spPr bwMode="auto">
          <a:xfrm flipH="1">
            <a:off x="7481189" y="705575"/>
            <a:ext cx="1197672" cy="295764"/>
          </a:xfrm>
          <a:prstGeom prst="rect">
            <a:avLst/>
          </a:prstGeom>
          <a:noFill/>
          <a:ln w="12700" cmpd="sng">
            <a:noFill/>
            <a:miter lim="800000"/>
            <a:headEnd/>
            <a:tailEnd/>
          </a:ln>
          <a:effectLst/>
        </p:spPr>
        <p:txBody>
          <a:bodyPr wrap="none" lIns="36000" rIns="36000" anchor="b"/>
          <a:lstStyle/>
          <a:p>
            <a:pPr marL="0" marR="0" lvl="0" indent="0" algn="ctr" defTabSz="914400" eaLnBrk="1" fontAlgn="auto" latinLnBrk="0" hangingPunct="0">
              <a:lnSpc>
                <a:spcPct val="93000"/>
              </a:lnSpc>
              <a:spcBef>
                <a:spcPts val="0"/>
              </a:spcBef>
              <a:spcAft>
                <a:spcPts val="0"/>
              </a:spcAft>
              <a:buClr>
                <a:srgbClr val="000000"/>
              </a:buClr>
              <a:buSzPct val="100000"/>
              <a:buFont typeface="Times New Roman" pitchFamily="30" charset="0"/>
              <a:buNone/>
              <a:tabLst/>
              <a:defRPr/>
            </a:pPr>
            <a:r>
              <a:rPr lang="pt-BR" sz="1200" b="1" kern="0" dirty="0" smtClean="0">
                <a:latin typeface="Simplon BP Regular"/>
                <a:cs typeface="Simplon BP Regular"/>
              </a:rPr>
              <a:t>Integrador (</a:t>
            </a:r>
            <a:r>
              <a:rPr lang="pt-BR" sz="1200" b="1" kern="0" dirty="0" err="1" smtClean="0">
                <a:latin typeface="Simplon BP Regular"/>
                <a:cs typeface="Simplon BP Regular"/>
              </a:rPr>
              <a:t>WeDo</a:t>
            </a:r>
            <a:r>
              <a:rPr lang="pt-BR" sz="1200" b="1" kern="0" dirty="0" smtClean="0">
                <a:latin typeface="Simplon BP Regular"/>
                <a:cs typeface="Simplon BP Regular"/>
              </a:rPr>
              <a:t>)</a:t>
            </a:r>
            <a:endParaRPr kumimoji="0" lang="pt-BR" sz="1200" b="1" i="0" u="none" strike="noStrike" kern="0" cap="none" spc="0" normalizeH="0" baseline="0" noProof="0" dirty="0">
              <a:ln>
                <a:noFill/>
              </a:ln>
              <a:effectLst/>
              <a:uLnTx/>
              <a:uFillTx/>
              <a:latin typeface="Simplon BP Regular"/>
              <a:cs typeface="Simplon BP Regular"/>
            </a:endParaRPr>
          </a:p>
        </p:txBody>
      </p:sp>
      <p:sp>
        <p:nvSpPr>
          <p:cNvPr id="27" name="Rectangle 8"/>
          <p:cNvSpPr>
            <a:spLocks noChangeArrowheads="1"/>
          </p:cNvSpPr>
          <p:nvPr/>
        </p:nvSpPr>
        <p:spPr bwMode="auto">
          <a:xfrm>
            <a:off x="723499" y="705575"/>
            <a:ext cx="6691573" cy="295764"/>
          </a:xfrm>
          <a:prstGeom prst="rect">
            <a:avLst/>
          </a:prstGeom>
          <a:noFill/>
          <a:ln w="12700" cmpd="sng">
            <a:noFill/>
            <a:prstDash val="solid"/>
            <a:miter lim="800000"/>
            <a:headEnd/>
            <a:tailEnd/>
          </a:ln>
          <a:effectLst/>
        </p:spPr>
        <p:txBody>
          <a:bodyPr wrap="none" lIns="36000" rIns="36000" anchor="b"/>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lang="es-ES_tradnl" sz="1200" b="1" kern="0" dirty="0" smtClean="0">
                <a:latin typeface="Simplon BP Regular"/>
                <a:cs typeface="Simplon BP Regular"/>
              </a:rPr>
              <a:t>OI</a:t>
            </a:r>
            <a:endParaRPr kumimoji="0" lang="pt-BR" sz="1200" b="1" i="0" u="none" strike="noStrike" kern="0" cap="none" spc="0" normalizeH="0" baseline="0" noProof="0" dirty="0" smtClean="0">
              <a:ln>
                <a:noFill/>
              </a:ln>
              <a:effectLst/>
              <a:uLnTx/>
              <a:uFillTx/>
              <a:latin typeface="Simplon BP Regular"/>
              <a:cs typeface="Simplon BP Regular"/>
            </a:endParaRPr>
          </a:p>
        </p:txBody>
      </p:sp>
      <p:sp>
        <p:nvSpPr>
          <p:cNvPr id="28" name="Elipse 217"/>
          <p:cNvSpPr/>
          <p:nvPr/>
        </p:nvSpPr>
        <p:spPr>
          <a:xfrm>
            <a:off x="457200" y="4959546"/>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29" name="Elipse 222"/>
          <p:cNvSpPr/>
          <p:nvPr/>
        </p:nvSpPr>
        <p:spPr>
          <a:xfrm>
            <a:off x="1250015" y="4959546"/>
            <a:ext cx="144000" cy="144000"/>
          </a:xfrm>
          <a:prstGeom prst="ellipse">
            <a:avLst/>
          </a:prstGeom>
          <a:solidFill>
            <a:srgbClr val="FFFF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30" name="Rectangle 30"/>
          <p:cNvSpPr/>
          <p:nvPr/>
        </p:nvSpPr>
        <p:spPr>
          <a:xfrm>
            <a:off x="6119073" y="271856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Projetos INFRA</a:t>
            </a:r>
          </a:p>
          <a:p>
            <a:pPr algn="ctr" defTabSz="622300">
              <a:lnSpc>
                <a:spcPts val="1200"/>
              </a:lnSpc>
              <a:spcBef>
                <a:spcPct val="0"/>
              </a:spcBef>
              <a:buClr>
                <a:srgbClr val="000000"/>
              </a:buClr>
              <a:buSzPct val="100000"/>
            </a:pPr>
            <a:r>
              <a:rPr lang="pt-BR" sz="1100" dirty="0" smtClean="0">
                <a:latin typeface="Simplon BP Regular"/>
                <a:cs typeface="Simplon BP Regular"/>
              </a:rPr>
              <a:t>Wagner Veloso</a:t>
            </a:r>
            <a:endParaRPr lang="pt-BR" sz="1100" dirty="0">
              <a:latin typeface="Simplon BP Regular"/>
              <a:cs typeface="Simplon BP Regular"/>
            </a:endParaRPr>
          </a:p>
        </p:txBody>
      </p:sp>
      <p:sp>
        <p:nvSpPr>
          <p:cNvPr id="31" name="Rectangle 36"/>
          <p:cNvSpPr/>
          <p:nvPr/>
        </p:nvSpPr>
        <p:spPr>
          <a:xfrm>
            <a:off x="4772432" y="271856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SCORE EXT. e TV</a:t>
            </a:r>
          </a:p>
          <a:p>
            <a:pPr algn="ctr" defTabSz="622300">
              <a:lnSpc>
                <a:spcPts val="1200"/>
              </a:lnSpc>
              <a:spcBef>
                <a:spcPct val="0"/>
              </a:spcBef>
              <a:buClr>
                <a:srgbClr val="000000"/>
              </a:buClr>
              <a:buSzPct val="100000"/>
            </a:pPr>
            <a:r>
              <a:rPr lang="pt-BR" sz="1100" dirty="0">
                <a:latin typeface="Simplon BP Regular"/>
                <a:cs typeface="Simplon BP Regular"/>
              </a:rPr>
              <a:t>Leandro </a:t>
            </a:r>
            <a:r>
              <a:rPr lang="pt-BR" sz="1100" dirty="0" err="1">
                <a:latin typeface="Simplon BP Regular"/>
                <a:cs typeface="Simplon BP Regular"/>
              </a:rPr>
              <a:t>Frossard</a:t>
            </a:r>
            <a:endParaRPr lang="pt-BR" sz="1100" dirty="0">
              <a:latin typeface="Simplon BP Regular"/>
              <a:cs typeface="Simplon BP Regular"/>
            </a:endParaRPr>
          </a:p>
        </p:txBody>
      </p:sp>
      <p:sp>
        <p:nvSpPr>
          <p:cNvPr id="32" name="Rectangle 30"/>
          <p:cNvSpPr/>
          <p:nvPr/>
        </p:nvSpPr>
        <p:spPr>
          <a:xfrm>
            <a:off x="2070141" y="271856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Treinamento/BPO</a:t>
            </a:r>
          </a:p>
          <a:p>
            <a:pPr algn="ctr" defTabSz="622300">
              <a:lnSpc>
                <a:spcPts val="1200"/>
              </a:lnSpc>
              <a:spcBef>
                <a:spcPct val="0"/>
              </a:spcBef>
              <a:buClr>
                <a:srgbClr val="000000"/>
              </a:buClr>
              <a:buSzPct val="100000"/>
            </a:pPr>
            <a:r>
              <a:rPr lang="pt-BR" sz="1100" dirty="0">
                <a:latin typeface="Simplon BP Regular"/>
                <a:cs typeface="Simplon BP Regular"/>
              </a:rPr>
              <a:t>Cezar Fernandes</a:t>
            </a:r>
          </a:p>
        </p:txBody>
      </p:sp>
      <p:sp>
        <p:nvSpPr>
          <p:cNvPr id="33" name="Rectangle 36"/>
          <p:cNvSpPr/>
          <p:nvPr/>
        </p:nvSpPr>
        <p:spPr>
          <a:xfrm>
            <a:off x="723500" y="271856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DETECÇÂO</a:t>
            </a:r>
          </a:p>
          <a:p>
            <a:pPr algn="ctr" defTabSz="622300">
              <a:lnSpc>
                <a:spcPts val="1200"/>
              </a:lnSpc>
              <a:spcBef>
                <a:spcPct val="0"/>
              </a:spcBef>
              <a:buClr>
                <a:srgbClr val="000000"/>
              </a:buClr>
              <a:buSzPct val="100000"/>
            </a:pPr>
            <a:r>
              <a:rPr lang="pt-BR" sz="1100" dirty="0" err="1">
                <a:latin typeface="Simplon BP Regular"/>
                <a:cs typeface="Simplon BP Regular"/>
              </a:rPr>
              <a:t>Kleyton</a:t>
            </a:r>
            <a:r>
              <a:rPr lang="pt-BR" sz="1100" dirty="0">
                <a:latin typeface="Simplon BP Regular"/>
                <a:cs typeface="Simplon BP Regular"/>
              </a:rPr>
              <a:t> Soares</a:t>
            </a:r>
          </a:p>
        </p:txBody>
      </p:sp>
      <p:sp>
        <p:nvSpPr>
          <p:cNvPr id="34" name="Rectangle 30"/>
          <p:cNvSpPr/>
          <p:nvPr/>
        </p:nvSpPr>
        <p:spPr>
          <a:xfrm>
            <a:off x="6119073" y="314181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Seg. de Sistemas</a:t>
            </a:r>
          </a:p>
          <a:p>
            <a:pPr algn="ctr" defTabSz="622300">
              <a:lnSpc>
                <a:spcPts val="1200"/>
              </a:lnSpc>
              <a:spcBef>
                <a:spcPct val="0"/>
              </a:spcBef>
              <a:buClr>
                <a:srgbClr val="000000"/>
              </a:buClr>
              <a:buSzPct val="100000"/>
            </a:pPr>
            <a:r>
              <a:rPr lang="pt-BR" sz="1100" dirty="0">
                <a:latin typeface="Simplon BP Regular"/>
                <a:cs typeface="Simplon BP Regular"/>
              </a:rPr>
              <a:t>Christiano Maia</a:t>
            </a:r>
          </a:p>
        </p:txBody>
      </p:sp>
      <p:sp>
        <p:nvSpPr>
          <p:cNvPr id="35" name="Rectangle 30"/>
          <p:cNvSpPr/>
          <p:nvPr/>
        </p:nvSpPr>
        <p:spPr>
          <a:xfrm>
            <a:off x="2070141" y="314181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Fraude Interna</a:t>
            </a:r>
          </a:p>
          <a:p>
            <a:pPr algn="ctr" defTabSz="622300">
              <a:lnSpc>
                <a:spcPts val="1200"/>
              </a:lnSpc>
              <a:spcBef>
                <a:spcPct val="0"/>
              </a:spcBef>
              <a:buClr>
                <a:srgbClr val="000000"/>
              </a:buClr>
              <a:buSzPct val="100000"/>
            </a:pPr>
            <a:r>
              <a:rPr lang="pt-BR" sz="1100" dirty="0">
                <a:latin typeface="Simplon BP Regular"/>
                <a:cs typeface="Simplon BP Regular"/>
              </a:rPr>
              <a:t>Iran</a:t>
            </a:r>
          </a:p>
        </p:txBody>
      </p:sp>
      <p:sp>
        <p:nvSpPr>
          <p:cNvPr id="36" name="Rectangle 36"/>
          <p:cNvSpPr/>
          <p:nvPr/>
        </p:nvSpPr>
        <p:spPr>
          <a:xfrm>
            <a:off x="723500" y="314181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VENDAS</a:t>
            </a:r>
          </a:p>
          <a:p>
            <a:pPr algn="ctr" defTabSz="622300">
              <a:lnSpc>
                <a:spcPts val="1200"/>
              </a:lnSpc>
              <a:spcBef>
                <a:spcPct val="0"/>
              </a:spcBef>
              <a:buClr>
                <a:srgbClr val="000000"/>
              </a:buClr>
              <a:buSzPct val="100000"/>
            </a:pPr>
            <a:r>
              <a:rPr lang="pt-BR" sz="1100" dirty="0">
                <a:latin typeface="Simplon BP Regular"/>
                <a:cs typeface="Simplon BP Regular"/>
              </a:rPr>
              <a:t>TBD</a:t>
            </a:r>
          </a:p>
        </p:txBody>
      </p:sp>
      <p:sp>
        <p:nvSpPr>
          <p:cNvPr id="37" name="Rectangle 30"/>
          <p:cNvSpPr/>
          <p:nvPr/>
        </p:nvSpPr>
        <p:spPr>
          <a:xfrm>
            <a:off x="6119073" y="3555805"/>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Segurança NDS</a:t>
            </a:r>
          </a:p>
          <a:p>
            <a:pPr algn="ctr" defTabSz="622300">
              <a:lnSpc>
                <a:spcPts val="1200"/>
              </a:lnSpc>
              <a:spcBef>
                <a:spcPct val="0"/>
              </a:spcBef>
              <a:buClr>
                <a:srgbClr val="000000"/>
              </a:buClr>
              <a:buSzPct val="100000"/>
            </a:pPr>
            <a:r>
              <a:rPr lang="pt-BR" sz="1100" dirty="0">
                <a:latin typeface="Simplon BP Regular"/>
                <a:cs typeface="Simplon BP Regular"/>
              </a:rPr>
              <a:t>Flavio de Jesus</a:t>
            </a:r>
          </a:p>
        </p:txBody>
      </p:sp>
      <p:sp>
        <p:nvSpPr>
          <p:cNvPr id="38" name="Rectangle 36"/>
          <p:cNvSpPr/>
          <p:nvPr/>
        </p:nvSpPr>
        <p:spPr>
          <a:xfrm>
            <a:off x="4772432" y="3555805"/>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smtClean="0">
                <a:latin typeface="Simplon BP Regular"/>
                <a:cs typeface="Simplon BP Regular"/>
              </a:rPr>
              <a:t>Gestão de Testes</a:t>
            </a:r>
            <a:endParaRPr lang="pt-BR" sz="1100" b="1" dirty="0">
              <a:latin typeface="Simplon BP Regular"/>
              <a:cs typeface="Simplon BP Regular"/>
            </a:endParaRPr>
          </a:p>
          <a:p>
            <a:pPr algn="ctr" defTabSz="914400" hangingPunct="0">
              <a:lnSpc>
                <a:spcPct val="93000"/>
              </a:lnSpc>
              <a:buClr>
                <a:srgbClr val="000000"/>
              </a:buClr>
              <a:buSzPct val="100000"/>
              <a:defRPr/>
            </a:pPr>
            <a:r>
              <a:rPr kumimoji="0" lang="pt-BR" sz="1100" b="0"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Luciana (Link)</a:t>
            </a:r>
            <a:endParaRPr kumimoji="0" lang="pt-BR" sz="1100" b="0" i="0" u="none" strike="noStrike" kern="0" cap="none" spc="0" normalizeH="0" baseline="0" noProof="0" dirty="0">
              <a:ln>
                <a:noFill/>
              </a:ln>
              <a:solidFill>
                <a:srgbClr val="000000"/>
              </a:solidFill>
              <a:effectLst/>
              <a:uLnTx/>
              <a:uFillTx/>
              <a:latin typeface="Simplon BP Regular"/>
              <a:ea typeface="MS Gothic" charset="-128"/>
              <a:cs typeface="Simplon BP Regular"/>
            </a:endParaRPr>
          </a:p>
        </p:txBody>
      </p:sp>
      <p:sp>
        <p:nvSpPr>
          <p:cNvPr id="40" name="Rectangle 36"/>
          <p:cNvSpPr/>
          <p:nvPr/>
        </p:nvSpPr>
        <p:spPr>
          <a:xfrm>
            <a:off x="723500" y="3555805"/>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CRÉDITO</a:t>
            </a:r>
          </a:p>
          <a:p>
            <a:pPr algn="ctr" defTabSz="622300">
              <a:lnSpc>
                <a:spcPts val="1200"/>
              </a:lnSpc>
              <a:spcBef>
                <a:spcPct val="0"/>
              </a:spcBef>
              <a:buClr>
                <a:srgbClr val="000000"/>
              </a:buClr>
              <a:buSzPct val="100000"/>
            </a:pPr>
            <a:r>
              <a:rPr lang="pt-BR" sz="1100" dirty="0">
                <a:latin typeface="Simplon BP Regular"/>
                <a:cs typeface="Simplon BP Regular"/>
              </a:rPr>
              <a:t>TBD</a:t>
            </a:r>
          </a:p>
        </p:txBody>
      </p:sp>
      <p:sp>
        <p:nvSpPr>
          <p:cNvPr id="41" name="Rectangle 30"/>
          <p:cNvSpPr/>
          <p:nvPr/>
        </p:nvSpPr>
        <p:spPr>
          <a:xfrm>
            <a:off x="6119073" y="3974368"/>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Seg. de Intel.</a:t>
            </a:r>
          </a:p>
          <a:p>
            <a:pPr algn="ctr" defTabSz="622300">
              <a:lnSpc>
                <a:spcPts val="1200"/>
              </a:lnSpc>
              <a:spcBef>
                <a:spcPct val="0"/>
              </a:spcBef>
              <a:buClr>
                <a:srgbClr val="000000"/>
              </a:buClr>
              <a:buSzPct val="100000"/>
            </a:pPr>
            <a:r>
              <a:rPr lang="pt-BR" sz="1100" dirty="0">
                <a:latin typeface="Simplon BP Regular"/>
                <a:cs typeface="Simplon BP Regular"/>
              </a:rPr>
              <a:t>Eduardo Fernandes</a:t>
            </a:r>
          </a:p>
        </p:txBody>
      </p:sp>
      <p:sp>
        <p:nvSpPr>
          <p:cNvPr id="42" name="Rectangle 36"/>
          <p:cNvSpPr/>
          <p:nvPr/>
        </p:nvSpPr>
        <p:spPr>
          <a:xfrm>
            <a:off x="4772432" y="3974368"/>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Infra e Operações</a:t>
            </a:r>
          </a:p>
          <a:p>
            <a:pPr algn="ctr" defTabSz="622300">
              <a:lnSpc>
                <a:spcPts val="1200"/>
              </a:lnSpc>
              <a:spcBef>
                <a:spcPct val="0"/>
              </a:spcBef>
              <a:buClr>
                <a:srgbClr val="000000"/>
              </a:buClr>
              <a:buSzPct val="100000"/>
            </a:pPr>
            <a:r>
              <a:rPr lang="pt-BR" sz="1100" dirty="0" err="1">
                <a:latin typeface="Simplon BP Regular"/>
                <a:cs typeface="Simplon BP Regular"/>
              </a:rPr>
              <a:t>Judney</a:t>
            </a:r>
            <a:r>
              <a:rPr lang="pt-BR" sz="1100" dirty="0">
                <a:latin typeface="Simplon BP Regular"/>
                <a:cs typeface="Simplon BP Regular"/>
              </a:rPr>
              <a:t>/</a:t>
            </a:r>
            <a:r>
              <a:rPr lang="pt-BR" sz="1100" dirty="0" err="1">
                <a:latin typeface="Simplon BP Regular"/>
                <a:cs typeface="Simplon BP Regular"/>
              </a:rPr>
              <a:t>Antonio</a:t>
            </a:r>
            <a:endParaRPr lang="pt-BR" sz="1100" dirty="0">
              <a:latin typeface="Simplon BP Regular"/>
              <a:cs typeface="Simplon BP Regular"/>
            </a:endParaRPr>
          </a:p>
        </p:txBody>
      </p:sp>
      <p:sp>
        <p:nvSpPr>
          <p:cNvPr id="44" name="Rectangle 36"/>
          <p:cNvSpPr/>
          <p:nvPr/>
        </p:nvSpPr>
        <p:spPr>
          <a:xfrm>
            <a:off x="723500" y="3974368"/>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UTC</a:t>
            </a:r>
          </a:p>
          <a:p>
            <a:pPr algn="ctr" defTabSz="622300">
              <a:lnSpc>
                <a:spcPts val="1200"/>
              </a:lnSpc>
              <a:spcBef>
                <a:spcPct val="0"/>
              </a:spcBef>
              <a:buClr>
                <a:srgbClr val="000000"/>
              </a:buClr>
              <a:buSzPct val="100000"/>
            </a:pPr>
            <a:r>
              <a:rPr lang="pt-BR" sz="1100" dirty="0">
                <a:latin typeface="Simplon BP Regular"/>
                <a:cs typeface="Simplon BP Regular"/>
              </a:rPr>
              <a:t>Ariane Carla</a:t>
            </a:r>
          </a:p>
        </p:txBody>
      </p:sp>
      <p:sp>
        <p:nvSpPr>
          <p:cNvPr id="45" name="Rectangle 8"/>
          <p:cNvSpPr>
            <a:spLocks noChangeArrowheads="1"/>
          </p:cNvSpPr>
          <p:nvPr/>
        </p:nvSpPr>
        <p:spPr bwMode="auto">
          <a:xfrm>
            <a:off x="7481190" y="2303024"/>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100" b="1" kern="0" dirty="0" smtClean="0">
                <a:solidFill>
                  <a:schemeClr val="bg1"/>
                </a:solidFill>
                <a:latin typeface="Simplon BP Regular"/>
                <a:cs typeface="Simplon BP Regular"/>
              </a:rPr>
              <a:t>Arq. Funcional</a:t>
            </a:r>
            <a:endParaRPr lang="pt-BR" sz="1100" b="1" kern="0" dirty="0">
              <a:solidFill>
                <a:schemeClr val="bg1"/>
              </a:solidFill>
              <a:latin typeface="Simplon BP Regular"/>
              <a:cs typeface="Simplon BP Regular"/>
            </a:endParaRPr>
          </a:p>
          <a:p>
            <a:pPr algn="ctr" defTabSz="914400" hangingPunct="0">
              <a:lnSpc>
                <a:spcPct val="93000"/>
              </a:lnSpc>
              <a:buClr>
                <a:srgbClr val="000000"/>
              </a:buClr>
              <a:buSzPct val="100000"/>
            </a:pPr>
            <a:r>
              <a:rPr lang="pt-BR" sz="1100" kern="0" dirty="0">
                <a:solidFill>
                  <a:schemeClr val="bg1"/>
                </a:solidFill>
                <a:latin typeface="Simplon BP Regular"/>
                <a:cs typeface="Simplon BP Regular"/>
              </a:rPr>
              <a:t>Luiz </a:t>
            </a:r>
            <a:r>
              <a:rPr lang="pt-BR" sz="1100" kern="0" dirty="0" err="1">
                <a:solidFill>
                  <a:schemeClr val="bg1"/>
                </a:solidFill>
                <a:latin typeface="Simplon BP Regular"/>
                <a:cs typeface="Simplon BP Regular"/>
              </a:rPr>
              <a:t>Bráz</a:t>
            </a:r>
            <a:r>
              <a:rPr lang="pt-BR" sz="1100" kern="0" dirty="0">
                <a:solidFill>
                  <a:schemeClr val="bg1"/>
                </a:solidFill>
                <a:latin typeface="Simplon BP Regular"/>
                <a:cs typeface="Simplon BP Regular"/>
              </a:rPr>
              <a:t> PT</a:t>
            </a:r>
          </a:p>
        </p:txBody>
      </p:sp>
      <p:sp>
        <p:nvSpPr>
          <p:cNvPr id="46" name="Rectangle 8"/>
          <p:cNvSpPr>
            <a:spLocks noChangeArrowheads="1"/>
          </p:cNvSpPr>
          <p:nvPr/>
        </p:nvSpPr>
        <p:spPr bwMode="auto">
          <a:xfrm>
            <a:off x="7481190" y="2718564"/>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100" b="1" kern="0" dirty="0" smtClean="0">
                <a:solidFill>
                  <a:schemeClr val="bg1"/>
                </a:solidFill>
                <a:latin typeface="Simplon BP Regular"/>
                <a:cs typeface="Simplon BP Regular"/>
              </a:rPr>
              <a:t>Arq. </a:t>
            </a:r>
            <a:r>
              <a:rPr lang="pt-BR" sz="1100" b="1" kern="0" dirty="0">
                <a:solidFill>
                  <a:schemeClr val="bg1"/>
                </a:solidFill>
                <a:latin typeface="Simplon BP Regular"/>
                <a:cs typeface="Simplon BP Regular"/>
              </a:rPr>
              <a:t>Técnico</a:t>
            </a:r>
          </a:p>
          <a:p>
            <a:pPr algn="ctr" defTabSz="914400" hangingPunct="0">
              <a:lnSpc>
                <a:spcPct val="93000"/>
              </a:lnSpc>
              <a:buClr>
                <a:srgbClr val="000000"/>
              </a:buClr>
              <a:buSzPct val="100000"/>
            </a:pPr>
            <a:r>
              <a:rPr lang="pt-BR" sz="1100" kern="0" dirty="0">
                <a:solidFill>
                  <a:schemeClr val="bg1"/>
                </a:solidFill>
                <a:latin typeface="Simplon BP Regular"/>
                <a:cs typeface="Simplon BP Regular"/>
              </a:rPr>
              <a:t>André </a:t>
            </a:r>
            <a:r>
              <a:rPr lang="pt-BR" sz="1100" kern="0" dirty="0" err="1">
                <a:solidFill>
                  <a:schemeClr val="bg1"/>
                </a:solidFill>
                <a:latin typeface="Simplon BP Regular"/>
                <a:cs typeface="Simplon BP Regular"/>
              </a:rPr>
              <a:t>Jacomino</a:t>
            </a:r>
            <a:endParaRPr lang="pt-BR" sz="1100" kern="0" dirty="0">
              <a:solidFill>
                <a:schemeClr val="bg1"/>
              </a:solidFill>
              <a:latin typeface="Simplon BP Regular"/>
              <a:cs typeface="Simplon BP Regular"/>
            </a:endParaRPr>
          </a:p>
        </p:txBody>
      </p:sp>
      <p:sp>
        <p:nvSpPr>
          <p:cNvPr id="47" name="Rectangle 8"/>
          <p:cNvSpPr>
            <a:spLocks noChangeArrowheads="1"/>
          </p:cNvSpPr>
          <p:nvPr/>
        </p:nvSpPr>
        <p:spPr bwMode="auto">
          <a:xfrm>
            <a:off x="7481190" y="3141817"/>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100" b="1" kern="0" dirty="0">
                <a:solidFill>
                  <a:schemeClr val="bg1"/>
                </a:solidFill>
                <a:latin typeface="Simplon BP Regular"/>
                <a:cs typeface="Simplon BP Regular"/>
              </a:rPr>
              <a:t>Infra/DBA</a:t>
            </a:r>
          </a:p>
          <a:p>
            <a:pPr algn="ctr" defTabSz="914400" hangingPunct="0">
              <a:lnSpc>
                <a:spcPct val="93000"/>
              </a:lnSpc>
              <a:buClr>
                <a:srgbClr val="000000"/>
              </a:buClr>
              <a:buSzPct val="100000"/>
            </a:pPr>
            <a:r>
              <a:rPr lang="pt-BR" sz="1100" kern="0" dirty="0">
                <a:solidFill>
                  <a:schemeClr val="bg1"/>
                </a:solidFill>
                <a:latin typeface="Simplon BP Regular"/>
                <a:cs typeface="Simplon BP Regular"/>
              </a:rPr>
              <a:t>Leonardo Martins</a:t>
            </a:r>
          </a:p>
        </p:txBody>
      </p:sp>
      <p:sp>
        <p:nvSpPr>
          <p:cNvPr id="51" name="Rectangle 36"/>
          <p:cNvSpPr/>
          <p:nvPr/>
        </p:nvSpPr>
        <p:spPr>
          <a:xfrm>
            <a:off x="6119073" y="437669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Seg. de Acessos</a:t>
            </a:r>
          </a:p>
          <a:p>
            <a:pPr algn="ctr" defTabSz="622300">
              <a:lnSpc>
                <a:spcPts val="1200"/>
              </a:lnSpc>
              <a:spcBef>
                <a:spcPct val="0"/>
              </a:spcBef>
              <a:buClr>
                <a:srgbClr val="000000"/>
              </a:buClr>
              <a:buSzPct val="100000"/>
            </a:pPr>
            <a:r>
              <a:rPr lang="pt-BR" sz="1100" dirty="0">
                <a:latin typeface="Simplon BP Regular"/>
                <a:cs typeface="Simplon BP Regular"/>
              </a:rPr>
              <a:t>Amaury </a:t>
            </a:r>
            <a:r>
              <a:rPr lang="pt-BR" sz="1100" dirty="0" err="1">
                <a:latin typeface="Simplon BP Regular"/>
                <a:cs typeface="Simplon BP Regular"/>
              </a:rPr>
              <a:t>Araujo</a:t>
            </a:r>
            <a:endParaRPr lang="pt-BR" sz="1100" dirty="0">
              <a:latin typeface="Simplon BP Regular"/>
              <a:cs typeface="Simplon BP Regular"/>
            </a:endParaRPr>
          </a:p>
        </p:txBody>
      </p:sp>
      <p:sp>
        <p:nvSpPr>
          <p:cNvPr id="52" name="Rectangle 36"/>
          <p:cNvSpPr/>
          <p:nvPr/>
        </p:nvSpPr>
        <p:spPr>
          <a:xfrm>
            <a:off x="4756956" y="437669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algn="ctr" defTabSz="622300">
              <a:lnSpc>
                <a:spcPts val="1200"/>
              </a:lnSpc>
              <a:spcBef>
                <a:spcPct val="0"/>
              </a:spcBef>
              <a:buClr>
                <a:srgbClr val="000000"/>
              </a:buClr>
              <a:buSzPct val="100000"/>
            </a:pPr>
            <a:r>
              <a:rPr lang="pt-BR" sz="1100" b="1" dirty="0">
                <a:latin typeface="Simplon BP Regular"/>
                <a:cs typeface="Simplon BP Regular"/>
              </a:rPr>
              <a:t>DATA LAKE</a:t>
            </a:r>
          </a:p>
          <a:p>
            <a:pPr algn="ctr" defTabSz="622300">
              <a:lnSpc>
                <a:spcPts val="1200"/>
              </a:lnSpc>
              <a:spcBef>
                <a:spcPct val="0"/>
              </a:spcBef>
              <a:buClr>
                <a:srgbClr val="000000"/>
              </a:buClr>
              <a:buSzPct val="100000"/>
            </a:pPr>
            <a:r>
              <a:rPr lang="pt-BR" sz="1100" dirty="0">
                <a:latin typeface="Simplon BP Regular"/>
                <a:cs typeface="Simplon BP Regular"/>
              </a:rPr>
              <a:t>Thiago Jordão</a:t>
            </a:r>
          </a:p>
        </p:txBody>
      </p:sp>
      <p:sp>
        <p:nvSpPr>
          <p:cNvPr id="53" name="Rectangle 8"/>
          <p:cNvSpPr>
            <a:spLocks noChangeArrowheads="1"/>
          </p:cNvSpPr>
          <p:nvPr/>
        </p:nvSpPr>
        <p:spPr bwMode="auto">
          <a:xfrm>
            <a:off x="3412823" y="2692167"/>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200" b="1" kern="0" dirty="0" smtClean="0">
                <a:latin typeface="Simplon BP Regular"/>
                <a:cs typeface="Simplon BP Regular"/>
              </a:rPr>
              <a:t>Relacionamento</a:t>
            </a:r>
            <a:endParaRPr lang="pt-BR" sz="1200" b="1" kern="0" dirty="0">
              <a:latin typeface="Simplon BP Regular"/>
              <a:cs typeface="Simplon BP Regular"/>
            </a:endParaRPr>
          </a:p>
          <a:p>
            <a:pPr algn="ctr" defTabSz="914400" hangingPunct="0">
              <a:lnSpc>
                <a:spcPct val="93000"/>
              </a:lnSpc>
              <a:buClr>
                <a:srgbClr val="000000"/>
              </a:buClr>
              <a:buSzPct val="100000"/>
            </a:pPr>
            <a:r>
              <a:rPr lang="pt-BR" sz="1200" kern="0" dirty="0">
                <a:latin typeface="Simplon BP Regular"/>
                <a:cs typeface="Simplon BP Regular"/>
              </a:rPr>
              <a:t>Marcio Cesar</a:t>
            </a:r>
          </a:p>
        </p:txBody>
      </p:sp>
      <p:sp>
        <p:nvSpPr>
          <p:cNvPr id="54" name="Rectangle 8"/>
          <p:cNvSpPr>
            <a:spLocks noChangeArrowheads="1"/>
          </p:cNvSpPr>
          <p:nvPr/>
        </p:nvSpPr>
        <p:spPr bwMode="auto">
          <a:xfrm>
            <a:off x="3404808" y="3523247"/>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200" b="1" kern="0" dirty="0">
                <a:latin typeface="Simplon BP Regular"/>
                <a:cs typeface="Simplon BP Regular"/>
              </a:rPr>
              <a:t>TML Releases</a:t>
            </a:r>
          </a:p>
          <a:p>
            <a:pPr algn="ctr" defTabSz="914400" hangingPunct="0">
              <a:lnSpc>
                <a:spcPct val="93000"/>
              </a:lnSpc>
              <a:buClr>
                <a:srgbClr val="000000"/>
              </a:buClr>
              <a:buSzPct val="100000"/>
            </a:pPr>
            <a:r>
              <a:rPr lang="pt-BR" sz="1200" kern="0" dirty="0">
                <a:latin typeface="Simplon BP Regular"/>
                <a:cs typeface="Simplon BP Regular"/>
              </a:rPr>
              <a:t>Sabrina Mota</a:t>
            </a:r>
          </a:p>
        </p:txBody>
      </p:sp>
      <p:sp>
        <p:nvSpPr>
          <p:cNvPr id="55" name="Rectangle 8"/>
          <p:cNvSpPr>
            <a:spLocks noChangeArrowheads="1"/>
          </p:cNvSpPr>
          <p:nvPr/>
        </p:nvSpPr>
        <p:spPr bwMode="auto">
          <a:xfrm>
            <a:off x="3404808" y="3107707"/>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200" b="1" kern="0" dirty="0">
                <a:latin typeface="Simplon BP Regular"/>
                <a:cs typeface="Simplon BP Regular"/>
              </a:rPr>
              <a:t>Transição </a:t>
            </a:r>
            <a:r>
              <a:rPr lang="pt-BR" sz="1200" b="1" kern="0" dirty="0" smtClean="0">
                <a:latin typeface="Simplon BP Regular"/>
                <a:cs typeface="Simplon BP Regular"/>
              </a:rPr>
              <a:t>Prod.</a:t>
            </a:r>
            <a:endParaRPr lang="pt-BR" sz="1200" b="1" kern="0" dirty="0">
              <a:latin typeface="Simplon BP Regular"/>
              <a:cs typeface="Simplon BP Regular"/>
            </a:endParaRPr>
          </a:p>
          <a:p>
            <a:pPr algn="ctr" defTabSz="914400" hangingPunct="0">
              <a:lnSpc>
                <a:spcPct val="93000"/>
              </a:lnSpc>
              <a:buClr>
                <a:srgbClr val="000000"/>
              </a:buClr>
              <a:buSzPct val="100000"/>
            </a:pPr>
            <a:r>
              <a:rPr lang="pt-BR" sz="1200" kern="0" dirty="0" smtClean="0">
                <a:latin typeface="Simplon BP Regular"/>
                <a:cs typeface="Simplon BP Regular"/>
              </a:rPr>
              <a:t>Camila Costa</a:t>
            </a:r>
            <a:endParaRPr lang="pt-BR" sz="1200" kern="0" dirty="0">
              <a:latin typeface="Simplon BP Regular"/>
              <a:cs typeface="Simplon BP Regular"/>
            </a:endParaRPr>
          </a:p>
        </p:txBody>
      </p:sp>
      <p:sp>
        <p:nvSpPr>
          <p:cNvPr id="48" name="Elipse 217"/>
          <p:cNvSpPr/>
          <p:nvPr/>
        </p:nvSpPr>
        <p:spPr>
          <a:xfrm>
            <a:off x="5892885" y="3363854"/>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49" name="Elipse 217"/>
          <p:cNvSpPr/>
          <p:nvPr/>
        </p:nvSpPr>
        <p:spPr>
          <a:xfrm>
            <a:off x="5892885" y="4179906"/>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50" name="Elipse 217"/>
          <p:cNvSpPr/>
          <p:nvPr/>
        </p:nvSpPr>
        <p:spPr>
          <a:xfrm>
            <a:off x="5892885" y="3753038"/>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56" name="Elipse 217"/>
          <p:cNvSpPr/>
          <p:nvPr/>
        </p:nvSpPr>
        <p:spPr>
          <a:xfrm>
            <a:off x="5892885" y="2497694"/>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57" name="Elipse 217"/>
          <p:cNvSpPr/>
          <p:nvPr/>
        </p:nvSpPr>
        <p:spPr>
          <a:xfrm>
            <a:off x="5892885" y="4590352"/>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59" name="Elipse 217"/>
          <p:cNvSpPr/>
          <p:nvPr/>
        </p:nvSpPr>
        <p:spPr>
          <a:xfrm>
            <a:off x="4539269" y="3723878"/>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1870202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6</a:t>
            </a:fld>
            <a:endParaRPr lang="pt-BR" dirty="0"/>
          </a:p>
        </p:txBody>
      </p:sp>
      <p:sp>
        <p:nvSpPr>
          <p:cNvPr id="2" name="Título 1"/>
          <p:cNvSpPr>
            <a:spLocks noGrp="1"/>
          </p:cNvSpPr>
          <p:nvPr>
            <p:ph type="title"/>
          </p:nvPr>
        </p:nvSpPr>
        <p:spPr/>
        <p:txBody>
          <a:bodyPr vert="horz" lIns="0" tIns="0" rIns="0" bIns="0" rtlCol="0" anchor="t">
            <a:noAutofit/>
          </a:bodyPr>
          <a:lstStyle/>
          <a:p>
            <a:r>
              <a:rPr lang="pt-BR" sz="3200" dirty="0" smtClean="0"/>
              <a:t>Macro Entregas do Programa</a:t>
            </a:r>
            <a:endParaRPr lang="pt-BR" sz="3200" dirty="0"/>
          </a:p>
        </p:txBody>
      </p:sp>
      <p:graphicFrame>
        <p:nvGraphicFramePr>
          <p:cNvPr id="10" name="Diagrama 9"/>
          <p:cNvGraphicFramePr/>
          <p:nvPr>
            <p:extLst>
              <p:ext uri="{D42A27DB-BD31-4B8C-83A1-F6EECF244321}">
                <p14:modId xmlns:p14="http://schemas.microsoft.com/office/powerpoint/2010/main" val="1829076458"/>
              </p:ext>
            </p:extLst>
          </p:nvPr>
        </p:nvGraphicFramePr>
        <p:xfrm>
          <a:off x="251520" y="771549"/>
          <a:ext cx="8568952" cy="3888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8835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vert="horz" lIns="0" tIns="0" rIns="0" bIns="0" rtlCol="0" anchor="t">
            <a:noAutofit/>
          </a:bodyPr>
          <a:lstStyle/>
          <a:p>
            <a:r>
              <a:rPr lang="pt-BR" sz="3200" dirty="0" smtClean="0"/>
              <a:t>Escopo Funcional</a:t>
            </a:r>
            <a:endParaRPr lang="pt-BR" sz="3200" dirty="0"/>
          </a:p>
        </p:txBody>
      </p:sp>
      <p:sp>
        <p:nvSpPr>
          <p:cNvPr id="2" name="Footer Placeholder 1"/>
          <p:cNvSpPr>
            <a:spLocks noGrp="1"/>
          </p:cNvSpPr>
          <p:nvPr>
            <p:ph type="ftr" sz="quarter" idx="3"/>
          </p:nvPr>
        </p:nvSpPr>
        <p:spPr/>
        <p:txBody>
          <a:bodyPr/>
          <a:lstStyle/>
          <a:p>
            <a:r>
              <a:rPr lang="pt-BR" dirty="0" smtClean="0"/>
              <a:t>MATERIAL CONFIDENCIAL  |  SLIDE Nº</a:t>
            </a:r>
            <a:endParaRPr lang="pt-BR" dirty="0"/>
          </a:p>
        </p:txBody>
      </p:sp>
      <p:sp>
        <p:nvSpPr>
          <p:cNvPr id="6" name="Slide Number Placeholder 5"/>
          <p:cNvSpPr>
            <a:spLocks noGrp="1"/>
          </p:cNvSpPr>
          <p:nvPr>
            <p:ph type="sldNum" sz="quarter" idx="4"/>
          </p:nvPr>
        </p:nvSpPr>
        <p:spPr/>
        <p:txBody>
          <a:bodyPr/>
          <a:lstStyle/>
          <a:p>
            <a:fld id="{74850952-3374-434C-8FC6-DE28F8CD25B0}" type="slidenum">
              <a:rPr lang="pt-BR" smtClean="0"/>
              <a:pPr/>
              <a:t>7</a:t>
            </a:fld>
            <a:endParaRPr lang="pt-BR" dirty="0"/>
          </a:p>
        </p:txBody>
      </p:sp>
      <p:sp>
        <p:nvSpPr>
          <p:cNvPr id="10" name="CaixaDeTexto 9"/>
          <p:cNvSpPr txBox="1"/>
          <p:nvPr>
            <p:custDataLst>
              <p:tags r:id="rId1"/>
            </p:custDataLst>
          </p:nvPr>
        </p:nvSpPr>
        <p:spPr>
          <a:xfrm>
            <a:off x="417692" y="987574"/>
            <a:ext cx="3301554" cy="3985706"/>
          </a:xfrm>
          <a:prstGeom prst="rect">
            <a:avLst/>
          </a:prstGeom>
          <a:noFill/>
        </p:spPr>
        <p:txBody>
          <a:bodyPr wrap="square" rtlCol="0">
            <a:spAutoFit/>
          </a:bodyPr>
          <a:lstStyle/>
          <a:p>
            <a:pPr marL="171450" indent="-171450" algn="just">
              <a:buFont typeface="Arial" panose="020B0604020202020204" pitchFamily="34" charset="0"/>
              <a:buChar char="•"/>
            </a:pPr>
            <a:r>
              <a:rPr lang="pt-BR" sz="1100" dirty="0">
                <a:latin typeface="Simplon BP Regular" pitchFamily="2" charset="0"/>
              </a:rPr>
              <a:t>Prevenção de vendas fraudulentas: detecção de ativações com o uso de identidades falsas baseada em </a:t>
            </a:r>
            <a:r>
              <a:rPr lang="pt-BR" sz="1100" dirty="0" err="1">
                <a:latin typeface="Simplon BP Regular" pitchFamily="2" charset="0"/>
              </a:rPr>
              <a:t>blacklists</a:t>
            </a:r>
            <a:r>
              <a:rPr lang="pt-BR" sz="1100" dirty="0">
                <a:latin typeface="Simplon BP Regular" pitchFamily="2" charset="0"/>
              </a:rPr>
              <a:t> e análise de dados cadastrais (fraude por subscrição), análise de dados do vendedor, entre outros, para todas as linhas de negócio da Oi (móvel, fixo, dados, TV, Oi Total). </a:t>
            </a:r>
          </a:p>
          <a:p>
            <a:pPr algn="just"/>
            <a:r>
              <a:rPr lang="pt-BR" sz="1100" dirty="0">
                <a:latin typeface="Simplon BP Regular" pitchFamily="2" charset="0"/>
              </a:rPr>
              <a:t>	- Cálculo de score de fraude e recomendação para 	derivação</a:t>
            </a:r>
          </a:p>
          <a:p>
            <a:pPr algn="just"/>
            <a:r>
              <a:rPr lang="pt-BR" sz="1100" dirty="0">
                <a:latin typeface="Simplon BP Regular" pitchFamily="2" charset="0"/>
              </a:rPr>
              <a:t>	- Detecção/prevenção Online e </a:t>
            </a:r>
            <a:r>
              <a:rPr lang="pt-BR" sz="1100" dirty="0" err="1">
                <a:latin typeface="Simplon BP Regular" pitchFamily="2" charset="0"/>
              </a:rPr>
              <a:t>Offline</a:t>
            </a:r>
            <a:r>
              <a:rPr lang="pt-BR" sz="1100" dirty="0">
                <a:latin typeface="Simplon BP Regular" pitchFamily="2" charset="0"/>
              </a:rPr>
              <a:t>  </a:t>
            </a:r>
          </a:p>
          <a:p>
            <a:pPr algn="just"/>
            <a:endParaRPr lang="pt-BR" sz="1100" dirty="0">
              <a:latin typeface="Simplon BP Regular" pitchFamily="2" charset="0"/>
            </a:endParaRPr>
          </a:p>
          <a:p>
            <a:pPr marL="171450" indent="-171450" algn="just">
              <a:buFont typeface="Arial" panose="020B0604020202020204" pitchFamily="34" charset="0"/>
              <a:buChar char="•"/>
            </a:pPr>
            <a:r>
              <a:rPr lang="pt-BR" sz="1100" dirty="0">
                <a:latin typeface="Simplon BP Regular" pitchFamily="2" charset="0"/>
              </a:rPr>
              <a:t>Integrações: </a:t>
            </a:r>
          </a:p>
          <a:p>
            <a:pPr algn="just"/>
            <a:r>
              <a:rPr lang="pt-BR" sz="1100" dirty="0">
                <a:latin typeface="Simplon BP Regular" pitchFamily="2" charset="0"/>
              </a:rPr>
              <a:t>	- CRM – todos os sistemas de Oi para cada linha de 	negócio/produto (Siebel 6.3/8, STC, SAC, Oi 	Vende, SINN);</a:t>
            </a:r>
          </a:p>
          <a:p>
            <a:pPr algn="just"/>
            <a:r>
              <a:rPr lang="pt-BR" sz="1100" dirty="0">
                <a:latin typeface="Simplon BP Regular" pitchFamily="2" charset="0"/>
              </a:rPr>
              <a:t>	- Bases de controle de vendas da Oi</a:t>
            </a:r>
          </a:p>
          <a:p>
            <a:pPr algn="just"/>
            <a:r>
              <a:rPr lang="pt-BR" sz="1100" dirty="0">
                <a:latin typeface="Simplon BP Regular" pitchFamily="2" charset="0"/>
              </a:rPr>
              <a:t>	- Usuários NDS </a:t>
            </a:r>
          </a:p>
          <a:p>
            <a:pPr algn="just"/>
            <a:r>
              <a:rPr lang="pt-BR" sz="1100" dirty="0">
                <a:latin typeface="Simplon BP Regular" pitchFamily="2" charset="0"/>
              </a:rPr>
              <a:t>Interfaces externas (webservices): </a:t>
            </a:r>
          </a:p>
          <a:p>
            <a:pPr algn="just"/>
            <a:r>
              <a:rPr lang="pt-BR" sz="1100" dirty="0">
                <a:latin typeface="Simplon BP Regular" pitchFamily="2" charset="0"/>
              </a:rPr>
              <a:t>	- </a:t>
            </a:r>
            <a:r>
              <a:rPr lang="pt-BR" sz="1100" dirty="0" err="1">
                <a:latin typeface="Simplon BP Regular" pitchFamily="2" charset="0"/>
              </a:rPr>
              <a:t>ClearSale</a:t>
            </a:r>
            <a:endParaRPr lang="pt-BR" sz="1100" dirty="0">
              <a:latin typeface="Simplon BP Regular" pitchFamily="2" charset="0"/>
            </a:endParaRPr>
          </a:p>
          <a:p>
            <a:pPr algn="just"/>
            <a:r>
              <a:rPr lang="pt-BR" sz="1100" dirty="0">
                <a:latin typeface="Simplon BP Regular" pitchFamily="2" charset="0"/>
              </a:rPr>
              <a:t>	- M4U Serasa </a:t>
            </a:r>
          </a:p>
          <a:p>
            <a:pPr algn="just"/>
            <a:r>
              <a:rPr lang="pt-BR" sz="1100" dirty="0">
                <a:latin typeface="Simplon BP Regular" pitchFamily="2" charset="0"/>
              </a:rPr>
              <a:t>	- ABR/SIAF</a:t>
            </a:r>
          </a:p>
          <a:p>
            <a:pPr algn="just"/>
            <a:r>
              <a:rPr lang="pt-BR" sz="1100" dirty="0">
                <a:latin typeface="Simplon BP Regular" pitchFamily="2" charset="0"/>
              </a:rPr>
              <a:t>	- Receita Federal </a:t>
            </a:r>
          </a:p>
          <a:p>
            <a:pPr algn="just"/>
            <a:r>
              <a:rPr lang="pt-BR" sz="1100" dirty="0">
                <a:latin typeface="Simplon BP Regular" pitchFamily="2" charset="0"/>
              </a:rPr>
              <a:t>	- Sistema de análise de crédito</a:t>
            </a:r>
          </a:p>
        </p:txBody>
      </p:sp>
      <p:sp>
        <p:nvSpPr>
          <p:cNvPr id="11" name="CaixaDeTexto 10"/>
          <p:cNvSpPr txBox="1"/>
          <p:nvPr>
            <p:custDataLst>
              <p:tags r:id="rId2"/>
            </p:custDataLst>
          </p:nvPr>
        </p:nvSpPr>
        <p:spPr>
          <a:xfrm>
            <a:off x="422873" y="699542"/>
            <a:ext cx="2492943" cy="307777"/>
          </a:xfrm>
          <a:prstGeom prst="rect">
            <a:avLst/>
          </a:prstGeom>
          <a:noFill/>
        </p:spPr>
        <p:txBody>
          <a:bodyPr wrap="square" rtlCol="0">
            <a:spAutoFit/>
          </a:bodyPr>
          <a:lstStyle/>
          <a:p>
            <a:r>
              <a:rPr lang="pt-BR" sz="1400" b="1" dirty="0" smtClean="0">
                <a:latin typeface="Simplon BP Regular" pitchFamily="2" charset="0"/>
              </a:rPr>
              <a:t>Programa 1</a:t>
            </a:r>
            <a:endParaRPr lang="pt-BR" sz="1400" b="1" dirty="0">
              <a:latin typeface="Simplon BP Regular" pitchFamily="2" charset="0"/>
            </a:endParaRPr>
          </a:p>
        </p:txBody>
      </p:sp>
      <p:sp>
        <p:nvSpPr>
          <p:cNvPr id="14" name="CaixaDeTexto 13"/>
          <p:cNvSpPr txBox="1"/>
          <p:nvPr>
            <p:custDataLst>
              <p:tags r:id="rId3"/>
            </p:custDataLst>
          </p:nvPr>
        </p:nvSpPr>
        <p:spPr>
          <a:xfrm>
            <a:off x="4633397" y="987574"/>
            <a:ext cx="3994132" cy="3816429"/>
          </a:xfrm>
          <a:prstGeom prst="rect">
            <a:avLst/>
          </a:prstGeom>
          <a:noFill/>
        </p:spPr>
        <p:txBody>
          <a:bodyPr wrap="square" rtlCol="0">
            <a:spAutoFit/>
          </a:bodyPr>
          <a:lstStyle/>
          <a:p>
            <a:pPr marL="171450" indent="-171450">
              <a:buFont typeface="Arial" panose="020B0604020202020204" pitchFamily="34" charset="0"/>
              <a:buChar char="•"/>
            </a:pPr>
            <a:r>
              <a:rPr lang="pt-BR" sz="1100" dirty="0">
                <a:latin typeface="Simplon BP Regular" pitchFamily="2" charset="0"/>
              </a:rPr>
              <a:t>Monitoramento de uso (voz, SMS e dados) de qualquer terminal que faça uso da rede Oi e que pode estar fora do padrão habitual e que tenha intenção fraudulenta: </a:t>
            </a:r>
          </a:p>
          <a:p>
            <a:r>
              <a:rPr lang="pt-BR" sz="1100" dirty="0">
                <a:latin typeface="Simplon BP Regular" pitchFamily="2" charset="0"/>
              </a:rPr>
              <a:t>	- Fraude em chamadas LDI e </a:t>
            </a:r>
            <a:r>
              <a:rPr lang="pt-BR" sz="1100" dirty="0" err="1">
                <a:latin typeface="Simplon BP Regular" pitchFamily="2" charset="0"/>
              </a:rPr>
              <a:t>co-billing</a:t>
            </a:r>
            <a:r>
              <a:rPr lang="pt-BR" sz="1100" dirty="0">
                <a:latin typeface="Simplon BP Regular" pitchFamily="2" charset="0"/>
              </a:rPr>
              <a:t> </a:t>
            </a:r>
          </a:p>
          <a:p>
            <a:r>
              <a:rPr lang="pt-BR" sz="1100" dirty="0">
                <a:latin typeface="Simplon BP Regular" pitchFamily="2" charset="0"/>
              </a:rPr>
              <a:t>	- SPAM de SMS </a:t>
            </a:r>
          </a:p>
          <a:p>
            <a:r>
              <a:rPr lang="pt-BR" sz="1100" dirty="0">
                <a:latin typeface="Simplon BP Regular" pitchFamily="2" charset="0"/>
              </a:rPr>
              <a:t>	- Uso abusivo de </a:t>
            </a:r>
            <a:r>
              <a:rPr lang="pt-BR" sz="1100" dirty="0" err="1">
                <a:latin typeface="Simplon BP Regular" pitchFamily="2" charset="0"/>
              </a:rPr>
              <a:t>call</a:t>
            </a:r>
            <a:r>
              <a:rPr lang="pt-BR" sz="1100" dirty="0">
                <a:latin typeface="Simplon BP Regular" pitchFamily="2" charset="0"/>
              </a:rPr>
              <a:t> </a:t>
            </a:r>
            <a:r>
              <a:rPr lang="pt-BR" sz="1100" dirty="0" err="1">
                <a:latin typeface="Simplon BP Regular" pitchFamily="2" charset="0"/>
              </a:rPr>
              <a:t>forward</a:t>
            </a:r>
            <a:r>
              <a:rPr lang="pt-BR" sz="1100" dirty="0">
                <a:latin typeface="Simplon BP Regular" pitchFamily="2" charset="0"/>
              </a:rPr>
              <a:t>, </a:t>
            </a:r>
            <a:r>
              <a:rPr lang="pt-BR" sz="1100" dirty="0" err="1">
                <a:latin typeface="Simplon BP Regular" pitchFamily="2" charset="0"/>
              </a:rPr>
              <a:t>conference</a:t>
            </a:r>
            <a:r>
              <a:rPr lang="pt-BR" sz="1100" dirty="0">
                <a:latin typeface="Simplon BP Regular" pitchFamily="2" charset="0"/>
              </a:rPr>
              <a:t> </a:t>
            </a:r>
            <a:r>
              <a:rPr lang="pt-BR" sz="1100" dirty="0" err="1">
                <a:latin typeface="Simplon BP Regular" pitchFamily="2" charset="0"/>
              </a:rPr>
              <a:t>call</a:t>
            </a:r>
            <a:r>
              <a:rPr lang="pt-BR" sz="1100" dirty="0">
                <a:latin typeface="Simplon BP Regular" pitchFamily="2" charset="0"/>
              </a:rPr>
              <a:t>, </a:t>
            </a:r>
            <a:r>
              <a:rPr lang="pt-BR" sz="1100" dirty="0" err="1">
                <a:latin typeface="Simplon BP Regular" pitchFamily="2" charset="0"/>
              </a:rPr>
              <a:t>call</a:t>
            </a:r>
            <a:r>
              <a:rPr lang="pt-BR" sz="1100" dirty="0">
                <a:latin typeface="Simplon BP Regular" pitchFamily="2" charset="0"/>
              </a:rPr>
              <a:t> </a:t>
            </a:r>
            <a:r>
              <a:rPr lang="pt-BR" sz="1100" dirty="0" err="1">
                <a:latin typeface="Simplon BP Regular" pitchFamily="2" charset="0"/>
              </a:rPr>
              <a:t>group</a:t>
            </a:r>
            <a:r>
              <a:rPr lang="pt-BR" sz="1100" dirty="0">
                <a:latin typeface="Simplon BP Regular" pitchFamily="2" charset="0"/>
              </a:rPr>
              <a:t>, etc.  </a:t>
            </a:r>
          </a:p>
          <a:p>
            <a:r>
              <a:rPr lang="pt-BR" sz="1100" dirty="0">
                <a:latin typeface="Simplon BP Regular" pitchFamily="2" charset="0"/>
              </a:rPr>
              <a:t>	- Fraude de Roaming In e Out: NRTRDE e TAP</a:t>
            </a:r>
          </a:p>
          <a:p>
            <a:r>
              <a:rPr lang="pt-BR" sz="1100" dirty="0">
                <a:latin typeface="Simplon BP Regular" pitchFamily="2" charset="0"/>
              </a:rPr>
              <a:t>	- Fraude IRSF / PRS: (números </a:t>
            </a:r>
            <a:r>
              <a:rPr lang="pt-BR" sz="1100" dirty="0" err="1">
                <a:latin typeface="Simplon BP Regular" pitchFamily="2" charset="0"/>
              </a:rPr>
              <a:t>premium</a:t>
            </a:r>
            <a:r>
              <a:rPr lang="pt-BR" sz="1100" dirty="0">
                <a:latin typeface="Simplon BP Regular" pitchFamily="2" charset="0"/>
              </a:rPr>
              <a:t>)</a:t>
            </a:r>
          </a:p>
          <a:p>
            <a:r>
              <a:rPr lang="pt-BR" sz="1100" dirty="0">
                <a:latin typeface="Simplon BP Regular" pitchFamily="2" charset="0"/>
              </a:rPr>
              <a:t>	- Fraude </a:t>
            </a:r>
            <a:r>
              <a:rPr lang="pt-BR" sz="1100" dirty="0" err="1">
                <a:latin typeface="Simplon BP Regular" pitchFamily="2" charset="0"/>
              </a:rPr>
              <a:t>Bypass</a:t>
            </a:r>
            <a:r>
              <a:rPr lang="pt-BR" sz="1100" dirty="0">
                <a:latin typeface="Simplon BP Regular" pitchFamily="2" charset="0"/>
              </a:rPr>
              <a:t> e Tráfego zero</a:t>
            </a:r>
          </a:p>
          <a:p>
            <a:r>
              <a:rPr lang="pt-BR" sz="1100" dirty="0">
                <a:latin typeface="Simplon BP Regular" pitchFamily="2" charset="0"/>
              </a:rPr>
              <a:t>	- Fraude Pré-pago: Recargas fraudulentas e análise de bônus</a:t>
            </a:r>
          </a:p>
          <a:p>
            <a:r>
              <a:rPr lang="pt-BR" sz="1100" dirty="0">
                <a:latin typeface="Simplon BP Regular" pitchFamily="2" charset="0"/>
              </a:rPr>
              <a:t>	- Fraude </a:t>
            </a:r>
            <a:r>
              <a:rPr lang="pt-BR" sz="1100" dirty="0" err="1">
                <a:latin typeface="Simplon BP Regular" pitchFamily="2" charset="0"/>
              </a:rPr>
              <a:t>Hacking</a:t>
            </a:r>
            <a:r>
              <a:rPr lang="pt-BR" sz="1100" dirty="0">
                <a:latin typeface="Simplon BP Regular" pitchFamily="2" charset="0"/>
              </a:rPr>
              <a:t> de PBX</a:t>
            </a:r>
          </a:p>
          <a:p>
            <a:r>
              <a:rPr lang="pt-BR" sz="1100" dirty="0">
                <a:latin typeface="Simplon BP Regular" pitchFamily="2" charset="0"/>
              </a:rPr>
              <a:t>	- Fraude IMEI/IMSI </a:t>
            </a:r>
            <a:r>
              <a:rPr lang="pt-BR" sz="1100" dirty="0" err="1">
                <a:latin typeface="Simplon BP Regular" pitchFamily="2" charset="0"/>
              </a:rPr>
              <a:t>Stuffing</a:t>
            </a:r>
            <a:endParaRPr lang="pt-BR" sz="1100" dirty="0">
              <a:latin typeface="Simplon BP Regular" pitchFamily="2" charset="0"/>
            </a:endParaRPr>
          </a:p>
          <a:p>
            <a:r>
              <a:rPr lang="pt-BR" sz="1100" dirty="0">
                <a:latin typeface="Simplon BP Regular" pitchFamily="2" charset="0"/>
              </a:rPr>
              <a:t>	- Fraude de Clonagem: Colisão e Velocidade</a:t>
            </a:r>
          </a:p>
          <a:p>
            <a:r>
              <a:rPr lang="pt-BR" sz="1100" dirty="0">
                <a:latin typeface="Simplon BP Regular" pitchFamily="2" charset="0"/>
              </a:rPr>
              <a:t>	- </a:t>
            </a:r>
            <a:r>
              <a:rPr lang="pt-BR" sz="1100" dirty="0" err="1">
                <a:latin typeface="Simplon BP Regular" pitchFamily="2" charset="0"/>
              </a:rPr>
              <a:t>Hotlists</a:t>
            </a:r>
            <a:r>
              <a:rPr lang="pt-BR" sz="1100" dirty="0">
                <a:latin typeface="Simplon BP Regular" pitchFamily="2" charset="0"/>
              </a:rPr>
              <a:t>: Detecção de situações anormais ou fraudulentas</a:t>
            </a:r>
          </a:p>
          <a:p>
            <a:r>
              <a:rPr lang="pt-BR" sz="1100" dirty="0">
                <a:latin typeface="Simplon BP Regular" pitchFamily="2" charset="0"/>
              </a:rPr>
              <a:t>	- Países de risco</a:t>
            </a:r>
          </a:p>
          <a:p>
            <a:pPr marL="171450" indent="-171450">
              <a:buFont typeface="Arial" panose="020B0604020202020204" pitchFamily="34" charset="0"/>
              <a:buChar char="•"/>
            </a:pPr>
            <a:r>
              <a:rPr lang="pt-BR" sz="1100" dirty="0" smtClean="0">
                <a:latin typeface="Simplon BP Regular" pitchFamily="2" charset="0"/>
              </a:rPr>
              <a:t>Integrações </a:t>
            </a:r>
            <a:r>
              <a:rPr lang="pt-BR" sz="1100" dirty="0">
                <a:latin typeface="Simplon BP Regular" pitchFamily="2" charset="0"/>
              </a:rPr>
              <a:t>internas e interfaces externas:</a:t>
            </a:r>
          </a:p>
          <a:p>
            <a:r>
              <a:rPr lang="pt-BR" sz="1100" dirty="0">
                <a:latin typeface="Simplon BP Regular" pitchFamily="2" charset="0"/>
              </a:rPr>
              <a:t>	- Data Lake </a:t>
            </a:r>
            <a:r>
              <a:rPr lang="pt-BR" sz="1100" dirty="0" err="1">
                <a:latin typeface="Simplon BP Regular" pitchFamily="2" charset="0"/>
              </a:rPr>
              <a:t>Hadoop</a:t>
            </a:r>
            <a:r>
              <a:rPr lang="pt-BR" sz="1100" dirty="0">
                <a:latin typeface="Simplon BP Regular" pitchFamily="2" charset="0"/>
              </a:rPr>
              <a:t>, Mediação, SIGA, ASGA, Plataformas de Rede</a:t>
            </a:r>
            <a:r>
              <a:rPr lang="pt-BR" sz="1100" dirty="0" smtClean="0">
                <a:latin typeface="Simplon BP Regular" pitchFamily="2" charset="0"/>
              </a:rPr>
              <a:t>, CRM</a:t>
            </a:r>
            <a:r>
              <a:rPr lang="pt-BR" sz="1100" dirty="0">
                <a:latin typeface="Simplon BP Regular" pitchFamily="2" charset="0"/>
              </a:rPr>
              <a:t>, Base de Dados de JEC (</a:t>
            </a:r>
            <a:r>
              <a:rPr lang="pt-BR" sz="1100" dirty="0" err="1">
                <a:latin typeface="Simplon BP Regular" pitchFamily="2" charset="0"/>
              </a:rPr>
              <a:t>Sisjur</a:t>
            </a:r>
            <a:r>
              <a:rPr lang="pt-BR" sz="1100" dirty="0">
                <a:latin typeface="Simplon BP Regular" pitchFamily="2" charset="0"/>
              </a:rPr>
              <a:t>), Base de atendimento DRC, </a:t>
            </a:r>
            <a:r>
              <a:rPr lang="pt-BR" sz="1100" dirty="0" smtClean="0">
                <a:latin typeface="Simplon BP Regular" pitchFamily="2" charset="0"/>
              </a:rPr>
              <a:t>Anatel</a:t>
            </a:r>
            <a:r>
              <a:rPr lang="pt-BR" sz="1100" dirty="0">
                <a:latin typeface="Simplon BP Regular" pitchFamily="2" charset="0"/>
              </a:rPr>
              <a:t>, Arbor, SFA, </a:t>
            </a:r>
            <a:r>
              <a:rPr lang="pt-BR" sz="1100" dirty="0" err="1">
                <a:latin typeface="Simplon BP Regular" pitchFamily="2" charset="0"/>
              </a:rPr>
              <a:t>Sisraf</a:t>
            </a:r>
            <a:r>
              <a:rPr lang="pt-BR" sz="1100" dirty="0">
                <a:latin typeface="Simplon BP Regular" pitchFamily="2" charset="0"/>
              </a:rPr>
              <a:t>, SINN</a:t>
            </a:r>
          </a:p>
        </p:txBody>
      </p:sp>
      <p:sp>
        <p:nvSpPr>
          <p:cNvPr id="15" name="CaixaDeTexto 14"/>
          <p:cNvSpPr txBox="1"/>
          <p:nvPr>
            <p:custDataLst>
              <p:tags r:id="rId4"/>
            </p:custDataLst>
          </p:nvPr>
        </p:nvSpPr>
        <p:spPr>
          <a:xfrm>
            <a:off x="4576763" y="699542"/>
            <a:ext cx="2492942" cy="307777"/>
          </a:xfrm>
          <a:prstGeom prst="rect">
            <a:avLst/>
          </a:prstGeom>
          <a:noFill/>
        </p:spPr>
        <p:txBody>
          <a:bodyPr wrap="square" rtlCol="0">
            <a:spAutoFit/>
          </a:bodyPr>
          <a:lstStyle/>
          <a:p>
            <a:r>
              <a:rPr lang="pt-BR" sz="1400" b="1" dirty="0" smtClean="0">
                <a:latin typeface="Simplon BP Regular" pitchFamily="2" charset="0"/>
              </a:rPr>
              <a:t>Programa 2</a:t>
            </a:r>
            <a:endParaRPr lang="pt-BR" sz="1400" b="1" dirty="0">
              <a:latin typeface="Simplon BP Regular" pitchFamily="2" charset="0"/>
            </a:endParaRPr>
          </a:p>
        </p:txBody>
      </p:sp>
    </p:spTree>
    <p:extLst>
      <p:ext uri="{BB962C8B-B14F-4D97-AF65-F5344CB8AC3E}">
        <p14:creationId xmlns:p14="http://schemas.microsoft.com/office/powerpoint/2010/main" val="194815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Premissas e </a:t>
            </a:r>
            <a:r>
              <a:rPr lang="pt-BR" sz="3200" dirty="0" smtClean="0"/>
              <a:t>Restrições</a:t>
            </a:r>
            <a:endParaRPr lang="pt-BR" sz="3200" dirty="0"/>
          </a:p>
        </p:txBody>
      </p:sp>
      <p:sp>
        <p:nvSpPr>
          <p:cNvPr id="3" name="Espaço Reservado para Conteúdo 2"/>
          <p:cNvSpPr>
            <a:spLocks noGrp="1"/>
          </p:cNvSpPr>
          <p:nvPr>
            <p:ph sz="quarter" idx="14"/>
          </p:nvPr>
        </p:nvSpPr>
        <p:spPr>
          <a:xfrm>
            <a:off x="468312" y="1203625"/>
            <a:ext cx="8207375" cy="3960413"/>
          </a:xfrm>
        </p:spPr>
        <p:txBody>
          <a:bodyPr/>
          <a:lstStyle/>
          <a:p>
            <a:pPr algn="just"/>
            <a:r>
              <a:rPr lang="pt-BR" sz="1300" b="1" dirty="0" smtClean="0"/>
              <a:t>Programa 1</a:t>
            </a:r>
          </a:p>
          <a:p>
            <a:pPr algn="just"/>
            <a:r>
              <a:rPr lang="pt-BR" sz="1300" dirty="0" smtClean="0"/>
              <a:t>Instalação </a:t>
            </a:r>
            <a:r>
              <a:rPr lang="pt-BR" sz="1300" dirty="0"/>
              <a:t>do RAID-FMS será conduzida de forma coordenada junto ao time de SI, minimizando a necessidade de </a:t>
            </a:r>
            <a:r>
              <a:rPr lang="pt-BR" sz="1300" dirty="0" smtClean="0"/>
              <a:t>Termo </a:t>
            </a:r>
            <a:r>
              <a:rPr lang="pt-BR" sz="1300" dirty="0"/>
              <a:t>de </a:t>
            </a:r>
            <a:r>
              <a:rPr lang="pt-BR" sz="1300" dirty="0" smtClean="0"/>
              <a:t>Risco</a:t>
            </a:r>
          </a:p>
          <a:p>
            <a:pPr algn="just"/>
            <a:r>
              <a:rPr lang="pt-BR" sz="1300" dirty="0"/>
              <a:t>Projeto Novo Antifraude deverá ser </a:t>
            </a:r>
            <a:r>
              <a:rPr lang="pt-BR" sz="1300" dirty="0" err="1"/>
              <a:t>cross</a:t>
            </a:r>
            <a:r>
              <a:rPr lang="pt-BR" sz="1300" dirty="0"/>
              <a:t> com o Projeto do Novo Front </a:t>
            </a:r>
            <a:r>
              <a:rPr lang="pt-BR" sz="1300" dirty="0" err="1"/>
              <a:t>End</a:t>
            </a:r>
            <a:r>
              <a:rPr lang="pt-BR" sz="1300" dirty="0"/>
              <a:t> de </a:t>
            </a:r>
            <a:r>
              <a:rPr lang="pt-BR" sz="1300" dirty="0" smtClean="0"/>
              <a:t>Vendas </a:t>
            </a:r>
            <a:r>
              <a:rPr lang="pt-BR" sz="1300" dirty="0"/>
              <a:t>(PRJ00023734), Upgrade </a:t>
            </a:r>
            <a:r>
              <a:rPr lang="pt-BR" sz="1300" dirty="0" err="1"/>
              <a:t>Transact</a:t>
            </a:r>
            <a:r>
              <a:rPr lang="pt-BR" sz="1300" dirty="0"/>
              <a:t> e Upgrade </a:t>
            </a:r>
            <a:r>
              <a:rPr lang="pt-BR" sz="1300" dirty="0" smtClean="0"/>
              <a:t>ICS</a:t>
            </a:r>
          </a:p>
          <a:p>
            <a:r>
              <a:rPr lang="pt-BR" sz="1200" dirty="0" smtClean="0"/>
              <a:t>Requisitos e Regras de Negócio que porventura não estejam planejados previamente à etapa de Análise e DSOL da Onda em execução, serão </a:t>
            </a:r>
            <a:r>
              <a:rPr lang="pt-BR" sz="1200" dirty="0" err="1" smtClean="0"/>
              <a:t>repriorizados</a:t>
            </a:r>
            <a:r>
              <a:rPr lang="pt-BR" sz="1200" dirty="0" smtClean="0"/>
              <a:t> para Ondas futuras</a:t>
            </a:r>
            <a:r>
              <a:rPr lang="pt-BR" dirty="0" smtClean="0"/>
              <a:t> </a:t>
            </a:r>
          </a:p>
          <a:p>
            <a:r>
              <a:rPr lang="pt-BR" sz="1200" dirty="0" smtClean="0"/>
              <a:t>A abertura dos Projetos de cada uma das Ondas será feita com base nos </a:t>
            </a:r>
            <a:r>
              <a:rPr lang="pt-BR" sz="1200" dirty="0" err="1" smtClean="0"/>
              <a:t>macro-requisitos</a:t>
            </a:r>
            <a:r>
              <a:rPr lang="pt-BR" sz="1200" dirty="0" smtClean="0"/>
              <a:t> enviados pelo Cliente</a:t>
            </a:r>
          </a:p>
          <a:p>
            <a:r>
              <a:rPr lang="pt-BR" sz="1200" dirty="0" smtClean="0"/>
              <a:t>A abertura dos </a:t>
            </a:r>
            <a:r>
              <a:rPr lang="pt-BR" sz="1200" dirty="0" err="1" smtClean="0"/>
              <a:t>Sub-Projetos</a:t>
            </a:r>
            <a:r>
              <a:rPr lang="pt-BR" sz="1200" dirty="0" smtClean="0"/>
              <a:t> em TI está condicionada ao envio do detalhamento das Regras de Negócio e Critérios de Aceitação pelo Cliente </a:t>
            </a:r>
          </a:p>
          <a:p>
            <a:endParaRPr lang="pt-BR" sz="1200" dirty="0"/>
          </a:p>
          <a:p>
            <a:pPr algn="just"/>
            <a:r>
              <a:rPr lang="pt-BR" sz="1200" b="1" dirty="0"/>
              <a:t>Programa 2</a:t>
            </a:r>
          </a:p>
          <a:p>
            <a:pPr algn="just"/>
            <a:r>
              <a:rPr lang="pt-BR" sz="1200" dirty="0"/>
              <a:t>Para o tráfego LDI e ROAMING será utilizado o NRT disponibilizado pela ASGA e CONFONE e não pela Mediação</a:t>
            </a:r>
          </a:p>
          <a:p>
            <a:endParaRPr lang="pt-BR" sz="1200" dirty="0"/>
          </a:p>
          <a:p>
            <a:pPr algn="just"/>
            <a:endParaRPr lang="pt-BR" dirty="0" smtClean="0"/>
          </a:p>
          <a:p>
            <a:pPr algn="just"/>
            <a:endParaRPr lang="pt-BR" dirty="0"/>
          </a:p>
          <a:p>
            <a:endParaRPr lang="pt-BR" dirty="0" smtClean="0"/>
          </a:p>
          <a:p>
            <a:endParaRPr lang="pt-BR" dirty="0"/>
          </a:p>
          <a:p>
            <a:endParaRPr lang="pt-BR" dirty="0" smtClean="0"/>
          </a:p>
          <a:p>
            <a:endParaRPr lang="pt-BR" dirty="0"/>
          </a:p>
          <a:p>
            <a:endParaRPr lang="pt-BR"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8</a:t>
            </a:fld>
            <a:endParaRPr lang="pt-BR" dirty="0"/>
          </a:p>
        </p:txBody>
      </p:sp>
      <p:sp>
        <p:nvSpPr>
          <p:cNvPr id="6" name="Espaço Reservado para Texto 6"/>
          <p:cNvSpPr txBox="1">
            <a:spLocks/>
          </p:cNvSpPr>
          <p:nvPr/>
        </p:nvSpPr>
        <p:spPr>
          <a:xfrm>
            <a:off x="468312" y="843236"/>
            <a:ext cx="8207375" cy="360362"/>
          </a:xfrm>
          <a:prstGeom prst="rect">
            <a:avLst/>
          </a:prstGeom>
        </p:spPr>
        <p:txBody>
          <a:bodyPr/>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t-BR" b="1" dirty="0" smtClean="0"/>
              <a:t>PREMISSAS - TI</a:t>
            </a:r>
            <a:endParaRPr lang="pt-BR" b="1" dirty="0"/>
          </a:p>
        </p:txBody>
      </p:sp>
      <p:sp>
        <p:nvSpPr>
          <p:cNvPr id="9" name="Botão de ação: Informações 8">
            <a:hlinkClick r:id="rId2" action="ppaction://hlinksldjump" highlightClick="1"/>
          </p:cNvPr>
          <p:cNvSpPr/>
          <p:nvPr/>
        </p:nvSpPr>
        <p:spPr>
          <a:xfrm>
            <a:off x="8460432" y="349454"/>
            <a:ext cx="144016" cy="144016"/>
          </a:xfrm>
          <a:prstGeom prst="actionButtonInformati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449882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Premissas e </a:t>
            </a:r>
            <a:r>
              <a:rPr lang="pt-BR" sz="3200" dirty="0" smtClean="0"/>
              <a:t>Restrições (Cont.)</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9</a:t>
            </a:fld>
            <a:endParaRPr lang="pt-BR" dirty="0"/>
          </a:p>
        </p:txBody>
      </p:sp>
      <p:sp>
        <p:nvSpPr>
          <p:cNvPr id="7" name="Espaço Reservado para Conteúdo 2"/>
          <p:cNvSpPr txBox="1">
            <a:spLocks/>
          </p:cNvSpPr>
          <p:nvPr/>
        </p:nvSpPr>
        <p:spPr>
          <a:xfrm>
            <a:off x="468312" y="3291830"/>
            <a:ext cx="8207375" cy="1368548"/>
          </a:xfrm>
          <a:prstGeom prst="rect">
            <a:avLst/>
          </a:prstGeom>
          <a:noFill/>
          <a:ln>
            <a:noFill/>
          </a:ln>
        </p:spPr>
        <p:txBody>
          <a:bodyPr lIns="0" tIns="0" rIns="0" bIns="0"/>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pt-BR" b="1" dirty="0"/>
              <a:t>Programa 2</a:t>
            </a:r>
          </a:p>
          <a:p>
            <a:pPr algn="just"/>
            <a:r>
              <a:rPr lang="pt-BR" dirty="0"/>
              <a:t>A contratação do BPO para o Design de regras e telas para o Programa 2 deve ser feita durante o Programa 1 para subsidiar a construção de motores de alarmes, casos, regras e telas diversas para tratamento e consulta, de forma a garantir que os extratores e integrações previstas no Programa 1 irão atender ao Programa 2 (</a:t>
            </a:r>
            <a:r>
              <a:rPr lang="pt-BR" dirty="0" err="1"/>
              <a:t>CRM´s</a:t>
            </a:r>
            <a:r>
              <a:rPr lang="pt-BR" dirty="0"/>
              <a:t>)</a:t>
            </a:r>
          </a:p>
          <a:p>
            <a:pPr algn="just"/>
            <a:endParaRPr lang="pt-BR" dirty="0" smtClean="0"/>
          </a:p>
          <a:p>
            <a:endParaRPr lang="pt-BR" dirty="0"/>
          </a:p>
        </p:txBody>
      </p:sp>
      <p:sp>
        <p:nvSpPr>
          <p:cNvPr id="8" name="Espaço Reservado para Texto 6"/>
          <p:cNvSpPr txBox="1">
            <a:spLocks/>
          </p:cNvSpPr>
          <p:nvPr/>
        </p:nvSpPr>
        <p:spPr>
          <a:xfrm>
            <a:off x="468312" y="2931468"/>
            <a:ext cx="8207375" cy="360362"/>
          </a:xfrm>
          <a:prstGeom prst="rect">
            <a:avLst/>
          </a:prstGeom>
        </p:spPr>
        <p:txBody>
          <a:bodyPr/>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t-BR" b="1" dirty="0" smtClean="0"/>
              <a:t>RESTRIÇÕES</a:t>
            </a:r>
          </a:p>
          <a:p>
            <a:pPr marL="0" indent="0">
              <a:buNone/>
            </a:pPr>
            <a:endParaRPr lang="pt-BR" dirty="0"/>
          </a:p>
        </p:txBody>
      </p:sp>
      <p:sp>
        <p:nvSpPr>
          <p:cNvPr id="9" name="Botão de ação: Informações 8">
            <a:hlinkClick r:id="rId2" action="ppaction://hlinksldjump" highlightClick="1"/>
          </p:cNvPr>
          <p:cNvSpPr/>
          <p:nvPr/>
        </p:nvSpPr>
        <p:spPr>
          <a:xfrm>
            <a:off x="8460432" y="349454"/>
            <a:ext cx="144016" cy="144016"/>
          </a:xfrm>
          <a:prstGeom prst="actionButtonInformati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0" name="Espaço Reservado para Texto 6"/>
          <p:cNvSpPr txBox="1">
            <a:spLocks/>
          </p:cNvSpPr>
          <p:nvPr/>
        </p:nvSpPr>
        <p:spPr>
          <a:xfrm>
            <a:off x="468312" y="987252"/>
            <a:ext cx="8207375" cy="360362"/>
          </a:xfrm>
          <a:prstGeom prst="rect">
            <a:avLst/>
          </a:prstGeom>
        </p:spPr>
        <p:txBody>
          <a:bodyPr/>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t-BR" b="1" dirty="0" smtClean="0"/>
              <a:t>PREMISSAS – Área Cliente</a:t>
            </a:r>
          </a:p>
          <a:p>
            <a:pPr algn="just"/>
            <a:r>
              <a:rPr lang="pt-BR" b="1" dirty="0" smtClean="0"/>
              <a:t>Programa 1</a:t>
            </a:r>
          </a:p>
          <a:p>
            <a:pPr algn="just"/>
            <a:r>
              <a:rPr lang="pt-BR" dirty="0" smtClean="0"/>
              <a:t>Para </a:t>
            </a:r>
            <a:r>
              <a:rPr lang="pt-BR" dirty="0"/>
              <a:t>maior eficiência da ferramenta é essencial revisão do processo de Vendas, </a:t>
            </a:r>
            <a:r>
              <a:rPr lang="pt-BR" dirty="0" smtClean="0"/>
              <a:t>Crédito, </a:t>
            </a:r>
            <a:r>
              <a:rPr lang="pt-BR" dirty="0" err="1" smtClean="0"/>
              <a:t>SLA´s</a:t>
            </a:r>
            <a:r>
              <a:rPr lang="pt-BR" dirty="0" smtClean="0"/>
              <a:t> de Tempo de Resposta ao </a:t>
            </a:r>
            <a:r>
              <a:rPr lang="pt-BR" dirty="0" err="1" smtClean="0"/>
              <a:t>Transact</a:t>
            </a:r>
            <a:r>
              <a:rPr lang="pt-BR" dirty="0" smtClean="0"/>
              <a:t> e </a:t>
            </a:r>
            <a:r>
              <a:rPr lang="pt-BR" dirty="0"/>
              <a:t>Instalação da Oi (Fixo, TV, Oi Total </a:t>
            </a:r>
            <a:r>
              <a:rPr lang="pt-BR" dirty="0" err="1"/>
              <a:t>etc</a:t>
            </a:r>
            <a:r>
              <a:rPr lang="pt-BR" dirty="0"/>
              <a:t>) e engajamento das gerências relacionadas em tempo de especificação, a fim de garantir maior qualidade nos dados cadastrais na proposta no momento da venda </a:t>
            </a:r>
            <a:endParaRPr lang="pt-BR" dirty="0" smtClean="0"/>
          </a:p>
          <a:p>
            <a:pPr algn="just"/>
            <a:endParaRPr lang="pt-BR" dirty="0"/>
          </a:p>
          <a:p>
            <a:endParaRPr lang="pt-BR" b="1" dirty="0"/>
          </a:p>
        </p:txBody>
      </p:sp>
    </p:spTree>
    <p:extLst>
      <p:ext uri="{BB962C8B-B14F-4D97-AF65-F5344CB8AC3E}">
        <p14:creationId xmlns:p14="http://schemas.microsoft.com/office/powerpoint/2010/main" val="6283135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cDBF9VCroUa_ryEcmAuyG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qKeu3sGCEqt.BiXTXAaY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0F.B59bz0WOEthGd50b9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SLvXLMiChkCu4iscMf0Yiw"/>
</p:tagLst>
</file>

<file path=ppt/theme/theme1.xml><?xml version="1.0" encoding="utf-8"?>
<a:theme xmlns:a="http://schemas.openxmlformats.org/drawingml/2006/main" name="1_Oi Mestre">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3888B414-3C1C-4740-967E-F7D965A3710A}"/>
    </a:ext>
  </a:extLst>
</a:theme>
</file>

<file path=ppt/theme/theme10.xml><?xml version="1.0" encoding="utf-8"?>
<a:theme xmlns:a="http://schemas.openxmlformats.org/drawingml/2006/main" name="Storytelling_Roxo">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19F0CE3E-924C-BF47-8E15-551F6F598481}"/>
    </a:ext>
  </a:extLst>
</a:theme>
</file>

<file path=ppt/theme/theme11.xml><?xml version="1.0" encoding="utf-8"?>
<a:theme xmlns:a="http://schemas.openxmlformats.org/drawingml/2006/main" name="Storytelling_Laranja">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35E6E8C9-7A62-9846-A67A-BDAD60DD2850}"/>
    </a:ext>
  </a:extLst>
</a:theme>
</file>

<file path=ppt/theme/theme12.xml><?xml version="1.0" encoding="utf-8"?>
<a:theme xmlns:a="http://schemas.openxmlformats.org/drawingml/2006/main" name="Storytelling_Verde">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CFE081ED-F88F-294B-8533-35BB9108FEC3}"/>
    </a:ext>
  </a:extLst>
</a:theme>
</file>

<file path=ppt/theme/theme13.xml><?xml version="1.0" encoding="utf-8"?>
<a:theme xmlns:a="http://schemas.openxmlformats.org/drawingml/2006/main" name="Storytelling_Azul">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0F8AB69B-4A77-4B42-9C43-396A87215F53}"/>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i Mestre_Roxo">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4FF4BE83-82FA-064E-BFC9-AB62B70F9021}"/>
    </a:ext>
  </a:extLst>
</a:theme>
</file>

<file path=ppt/theme/theme3.xml><?xml version="1.0" encoding="utf-8"?>
<a:theme xmlns:a="http://schemas.openxmlformats.org/drawingml/2006/main" name="1_Oi Mestre_Laranja">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60F32B61-8411-8E48-9B26-6A6D069F256C}"/>
    </a:ext>
  </a:extLst>
</a:theme>
</file>

<file path=ppt/theme/theme4.xml><?xml version="1.0" encoding="utf-8"?>
<a:theme xmlns:a="http://schemas.openxmlformats.org/drawingml/2006/main" name="Oi Mestre_Verde">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A02BFF"/>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solidFill>
            <a:srgbClr val="A02BFF"/>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5155BD69-B3E3-304F-B90C-2C6BFD0944D8}"/>
    </a:ext>
  </a:extLst>
</a:theme>
</file>

<file path=ppt/theme/theme5.xml><?xml version="1.0" encoding="utf-8"?>
<a:theme xmlns:a="http://schemas.openxmlformats.org/drawingml/2006/main" name="Oi Mestre_Azul">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BCCE1D77-F4E3-854D-A692-0A2EABCBC089}"/>
    </a:ext>
  </a:extLst>
</a:theme>
</file>

<file path=ppt/theme/theme6.xml><?xml version="1.0" encoding="utf-8"?>
<a:theme xmlns:a="http://schemas.openxmlformats.org/drawingml/2006/main" name="Base_Roxo">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9862C69E-F1D2-E340-8077-A1CDE14F9BAE}"/>
    </a:ext>
  </a:extLst>
</a:theme>
</file>

<file path=ppt/theme/theme7.xml><?xml version="1.0" encoding="utf-8"?>
<a:theme xmlns:a="http://schemas.openxmlformats.org/drawingml/2006/main" name="Base_Laranja">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53BB9BD6-A25A-3847-8490-F711BA3F8238}"/>
    </a:ext>
  </a:extLst>
</a:theme>
</file>

<file path=ppt/theme/theme8.xml><?xml version="1.0" encoding="utf-8"?>
<a:theme xmlns:a="http://schemas.openxmlformats.org/drawingml/2006/main" name="Base_Verde">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EF1135F4-72C4-8F4B-BD01-D471B8420023}"/>
    </a:ext>
  </a:extLst>
</a:theme>
</file>

<file path=ppt/theme/theme9.xml><?xml version="1.0" encoding="utf-8"?>
<a:theme xmlns:a="http://schemas.openxmlformats.org/drawingml/2006/main" name="Base_Azul">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2A0133A5-2244-704F-87E3-FE26E72B135B}"/>
    </a:ext>
  </a:extLst>
</a:theme>
</file>

<file path=ppt/theme/themeOverride1.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297E5A8403EB2478CA25BF3816D643E" ma:contentTypeVersion="2" ma:contentTypeDescription="Crie um novo documento." ma:contentTypeScope="" ma:versionID="c16c7d40342aea277b508b10aac3985b">
  <xsd:schema xmlns:xsd="http://www.w3.org/2001/XMLSchema" xmlns:xs="http://www.w3.org/2001/XMLSchema" xmlns:p="http://schemas.microsoft.com/office/2006/metadata/properties" xmlns:ns2="5379d0d5-9059-462a-bff1-b0aa6ec922fa" targetNamespace="http://schemas.microsoft.com/office/2006/metadata/properties" ma:root="true" ma:fieldsID="c9411c30d5438e194eb5a940aee12023" ns2:_="">
    <xsd:import namespace="5379d0d5-9059-462a-bff1-b0aa6ec922fa"/>
    <xsd:element name="properties">
      <xsd:complexType>
        <xsd:sequence>
          <xsd:element name="documentManagement">
            <xsd:complexType>
              <xsd:all>
                <xsd:element ref="ns2:Nome_x0020_do_x0020_Projeto" minOccurs="0"/>
                <xsd:element ref="ns2:STI"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79d0d5-9059-462a-bff1-b0aa6ec922fa" elementFormDefault="qualified">
    <xsd:import namespace="http://schemas.microsoft.com/office/2006/documentManagement/types"/>
    <xsd:import namespace="http://schemas.microsoft.com/office/infopath/2007/PartnerControls"/>
    <xsd:element name="Nome_x0020_do_x0020_Projeto" ma:index="8" nillable="true" ma:displayName="Nome do Projeto" ma:description="NOME DO PROJETO" ma:internalName="Nome_x0020_do_x0020_Projeto">
      <xsd:simpleType>
        <xsd:restriction base="dms:Text">
          <xsd:maxLength value="255"/>
        </xsd:restriction>
      </xsd:simpleType>
    </xsd:element>
    <xsd:element name="STI" ma:index="9" nillable="true" ma:displayName="STI" ma:internalName="STI"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I xmlns="5379d0d5-9059-462a-bff1-b0aa6ec922fa" xsi:nil="true"/>
    <Nome_x0020_do_x0020_Projeto xmlns="5379d0d5-9059-462a-bff1-b0aa6ec922fa" xsi:nil="true"/>
  </documentManagement>
</p:properties>
</file>

<file path=customXml/itemProps1.xml><?xml version="1.0" encoding="utf-8"?>
<ds:datastoreItem xmlns:ds="http://schemas.openxmlformats.org/officeDocument/2006/customXml" ds:itemID="{70B6C727-2A1B-48F7-9526-04886E494B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79d0d5-9059-462a-bff1-b0aa6ec922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F3F9A0-4860-46CF-A0C5-90299908428D}">
  <ds:schemaRefs>
    <ds:schemaRef ds:uri="http://schemas.microsoft.com/sharepoint/v3/contenttype/forms"/>
  </ds:schemaRefs>
</ds:datastoreItem>
</file>

<file path=customXml/itemProps3.xml><?xml version="1.0" encoding="utf-8"?>
<ds:datastoreItem xmlns:ds="http://schemas.openxmlformats.org/officeDocument/2006/customXml" ds:itemID="{B29D9287-D6A6-47E6-995E-D1F96158C30D}">
  <ds:schemaRefs>
    <ds:schemaRef ds:uri="http://purl.org/dc/elements/1.1/"/>
    <ds:schemaRef ds:uri="5379d0d5-9059-462a-bff1-b0aa6ec922fa"/>
    <ds:schemaRef ds:uri="http://schemas.microsoft.com/office/2006/metadata/properties"/>
    <ds:schemaRef ds:uri="http://www.w3.org/XML/1998/namespace"/>
    <ds:schemaRef ds:uri="http://schemas.microsoft.com/office/2006/documentManagement/types"/>
    <ds:schemaRef ds:uri="http://purl.org/dc/dcmitype/"/>
    <ds:schemaRef ds:uri="http://schemas.microsoft.com/office/infopath/2007/PartnerControls"/>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Oi2016_template_v04</Template>
  <TotalTime>8068</TotalTime>
  <Words>3571</Words>
  <Application>Microsoft Office PowerPoint</Application>
  <PresentationFormat>Apresentação na tela (16:9)</PresentationFormat>
  <Paragraphs>542</Paragraphs>
  <Slides>30</Slides>
  <Notes>0</Notes>
  <HiddenSlides>0</HiddenSlides>
  <MMClips>0</MMClips>
  <ScaleCrop>false</ScaleCrop>
  <HeadingPairs>
    <vt:vector size="6" baseType="variant">
      <vt:variant>
        <vt:lpstr>Fontes usadas</vt:lpstr>
      </vt:variant>
      <vt:variant>
        <vt:i4>11</vt:i4>
      </vt:variant>
      <vt:variant>
        <vt:lpstr>Tema</vt:lpstr>
      </vt:variant>
      <vt:variant>
        <vt:i4>13</vt:i4>
      </vt:variant>
      <vt:variant>
        <vt:lpstr>Títulos de slides</vt:lpstr>
      </vt:variant>
      <vt:variant>
        <vt:i4>30</vt:i4>
      </vt:variant>
    </vt:vector>
  </HeadingPairs>
  <TitlesOfParts>
    <vt:vector size="54" baseType="lpstr">
      <vt:lpstr>MS Gothic</vt:lpstr>
      <vt:lpstr>MS PGothic</vt:lpstr>
      <vt:lpstr>Arial</vt:lpstr>
      <vt:lpstr>Calibri</vt:lpstr>
      <vt:lpstr>Courier New</vt:lpstr>
      <vt:lpstr>Simplon BP</vt:lpstr>
      <vt:lpstr>Simplon BP Bold</vt:lpstr>
      <vt:lpstr>Simplon BP Regular</vt:lpstr>
      <vt:lpstr>Simplon Oi Headline</vt:lpstr>
      <vt:lpstr>Times New Roman</vt:lpstr>
      <vt:lpstr>Wingdings</vt:lpstr>
      <vt:lpstr>1_Oi Mestre</vt:lpstr>
      <vt:lpstr>Oi Mestre_Roxo</vt:lpstr>
      <vt:lpstr>1_Oi Mestre_Laranja</vt:lpstr>
      <vt:lpstr>Oi Mestre_Verde</vt:lpstr>
      <vt:lpstr>Oi Mestre_Azul</vt:lpstr>
      <vt:lpstr>Base_Roxo</vt:lpstr>
      <vt:lpstr>Base_Laranja</vt:lpstr>
      <vt:lpstr>Base_Verde</vt:lpstr>
      <vt:lpstr>Base_Azul</vt:lpstr>
      <vt:lpstr>Storytelling_Roxo</vt:lpstr>
      <vt:lpstr>Storytelling_Laranja</vt:lpstr>
      <vt:lpstr>Storytelling_Verde</vt:lpstr>
      <vt:lpstr>Storytelling_Azul</vt:lpstr>
      <vt:lpstr>Programa Novo Antifraude RAID-FMS  Projeto PRJ00024387</vt:lpstr>
      <vt:lpstr>Índice</vt:lpstr>
      <vt:lpstr>Objetivo, Necessidades e Benefícios </vt:lpstr>
      <vt:lpstr>Objetivo, Necessidades e Benefícios </vt:lpstr>
      <vt:lpstr>Organograma</vt:lpstr>
      <vt:lpstr>Macro Entregas do Programa</vt:lpstr>
      <vt:lpstr>Escopo Funcional</vt:lpstr>
      <vt:lpstr>Premissas e Restrições</vt:lpstr>
      <vt:lpstr>Premissas e Restrições (Cont.)</vt:lpstr>
      <vt:lpstr>Riscos iniciais identificados</vt:lpstr>
      <vt:lpstr>Roadmap de Implantação (Draft)</vt:lpstr>
      <vt:lpstr>Cronograma Onda 2 – PRJ00025351 </vt:lpstr>
      <vt:lpstr>Resumo Financeiro</vt:lpstr>
      <vt:lpstr>Comunicação</vt:lpstr>
      <vt:lpstr>Comunicação - Agenda de reuniões</vt:lpstr>
      <vt:lpstr>Contatos</vt:lpstr>
      <vt:lpstr>Governança</vt:lpstr>
      <vt:lpstr>CRONOGRAMA</vt:lpstr>
      <vt:lpstr>MATERIAL DE STATUS</vt:lpstr>
      <vt:lpstr>MATERIAL DE STATUS dos fornecedores</vt:lpstr>
      <vt:lpstr>RISCOS / ISSUES</vt:lpstr>
      <vt:lpstr>Pendências</vt:lpstr>
      <vt:lpstr>Pendências – reporte e atualização</vt:lpstr>
      <vt:lpstr>Pendências – Dinâmica</vt:lpstr>
      <vt:lpstr>Pendências – SLA análise de respostas</vt:lpstr>
      <vt:lpstr>Premissas / Restrições – definições</vt:lpstr>
      <vt:lpstr>Premissas / Restrições / Decisões</vt:lpstr>
      <vt:lpstr>Controle financeiro</vt:lpstr>
      <vt:lpstr>Templates e metodologia</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GOVERNANÇA BÁSICA DE PROJETOS</dc:title>
  <dc:creator>Edja Mara De M Souza Mattar</dc:creator>
  <cp:lastModifiedBy>Usuário do Windows</cp:lastModifiedBy>
  <cp:revision>148</cp:revision>
  <cp:lastPrinted>2016-05-12T19:03:47Z</cp:lastPrinted>
  <dcterms:created xsi:type="dcterms:W3CDTF">2016-04-26T20:46:23Z</dcterms:created>
  <dcterms:modified xsi:type="dcterms:W3CDTF">2017-10-25T19:08:15Z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0x010100F297E5A8403EB2478CA25BF3816D643E</vt:lpwstr>
  </property>
</Properties>
</file>