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4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5.xml" ContentType="application/vnd.openxmlformats-officedocument.theme+xml"/>
  <Override PartName="/ppt/tags/tag10.xml" ContentType="application/vnd.openxmlformats-officedocument.presentationml.tag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6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7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8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9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10.xml" ContentType="application/vnd.openxmlformats-officedocument.theme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11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12.xml" ContentType="application/vnd.openxmlformats-officedocument.theme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13.xml" ContentType="application/vnd.openxmlformats-officedocument.theme+xml"/>
  <Override PartName="/ppt/tags/tag11.xml" ContentType="application/vnd.openxmlformats-officedocument.presentationml.tags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14.xml" ContentType="application/vnd.openxmlformats-officedocument.theme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theme/theme15.xml" ContentType="application/vnd.openxmlformats-officedocument.theme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theme/theme16.xml" ContentType="application/vnd.openxmlformats-officedocument.theme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theme/theme17.xml" ContentType="application/vnd.openxmlformats-officedocument.theme+xml"/>
  <Override PartName="/ppt/tags/tag12.xml" ContentType="application/vnd.openxmlformats-officedocument.presentationml.tags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theme/theme18.xml" ContentType="application/vnd.openxmlformats-officedocument.theme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theme/theme19.xml" ContentType="application/vnd.openxmlformats-officedocument.theme+xml"/>
  <Override PartName="/ppt/tags/tag13.xml" ContentType="application/vnd.openxmlformats-officedocument.presentationml.tags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theme/theme20.xml" ContentType="application/vnd.openxmlformats-officedocument.theme+xml"/>
  <Override PartName="/ppt/theme/theme21.xml" ContentType="application/vnd.openxmlformats-officedocument.theme+xml"/>
  <Override PartName="/ppt/theme/theme2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3" r:id="rId4"/>
    <p:sldMasterId id="2147483978" r:id="rId5"/>
    <p:sldMasterId id="2147483983" r:id="rId6"/>
    <p:sldMasterId id="2147483993" r:id="rId7"/>
    <p:sldMasterId id="2147483998" r:id="rId8"/>
    <p:sldMasterId id="2147484004" r:id="rId9"/>
    <p:sldMasterId id="2147484028" r:id="rId10"/>
    <p:sldMasterId id="2147484035" r:id="rId11"/>
    <p:sldMasterId id="2147484042" r:id="rId12"/>
    <p:sldMasterId id="2147484048" r:id="rId13"/>
    <p:sldMasterId id="2147484054" r:id="rId14"/>
    <p:sldMasterId id="2147484061" r:id="rId15"/>
    <p:sldMasterId id="2147484067" r:id="rId16"/>
    <p:sldMasterId id="2147484072" r:id="rId17"/>
    <p:sldMasterId id="2147484080" r:id="rId18"/>
    <p:sldMasterId id="2147484087" r:id="rId19"/>
    <p:sldMasterId id="2147484095" r:id="rId20"/>
    <p:sldMasterId id="2147484109" r:id="rId21"/>
    <p:sldMasterId id="2147484118" r:id="rId22"/>
    <p:sldMasterId id="2147484141" r:id="rId23"/>
  </p:sldMasterIdLst>
  <p:notesMasterIdLst>
    <p:notesMasterId r:id="rId35"/>
  </p:notesMasterIdLst>
  <p:handoutMasterIdLst>
    <p:handoutMasterId r:id="rId36"/>
  </p:handoutMasterIdLst>
  <p:sldIdLst>
    <p:sldId id="418" r:id="rId24"/>
    <p:sldId id="518" r:id="rId25"/>
    <p:sldId id="516" r:id="rId26"/>
    <p:sldId id="515" r:id="rId27"/>
    <p:sldId id="519" r:id="rId28"/>
    <p:sldId id="524" r:id="rId29"/>
    <p:sldId id="521" r:id="rId30"/>
    <p:sldId id="522" r:id="rId31"/>
    <p:sldId id="525" r:id="rId32"/>
    <p:sldId id="523" r:id="rId33"/>
    <p:sldId id="517" r:id="rId34"/>
  </p:sldIdLst>
  <p:sldSz cx="9144000" cy="5143500" type="screen16x9"/>
  <p:notesSz cx="6883400" cy="9906000"/>
  <p:custDataLst>
    <p:tags r:id="rId37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3">
          <p15:clr>
            <a:srgbClr val="A4A3A4"/>
          </p15:clr>
        </p15:guide>
        <p15:guide id="2" orient="horz" pos="3040">
          <p15:clr>
            <a:srgbClr val="A4A3A4"/>
          </p15:clr>
        </p15:guide>
        <p15:guide id="3" orient="horz" pos="527">
          <p15:clr>
            <a:srgbClr val="A4A3A4"/>
          </p15:clr>
        </p15:guide>
        <p15:guide id="4" orient="horz" pos="577">
          <p15:clr>
            <a:srgbClr val="A4A3A4"/>
          </p15:clr>
        </p15:guide>
        <p15:guide id="5" orient="horz" pos="374">
          <p15:clr>
            <a:srgbClr val="A4A3A4"/>
          </p15:clr>
        </p15:guide>
        <p15:guide id="6" orient="horz" pos="999">
          <p15:clr>
            <a:srgbClr val="A4A3A4"/>
          </p15:clr>
        </p15:guide>
        <p15:guide id="7" orient="horz" pos="1362">
          <p15:clr>
            <a:srgbClr val="A4A3A4"/>
          </p15:clr>
        </p15:guide>
        <p15:guide id="8" orient="horz" pos="1417">
          <p15:clr>
            <a:srgbClr val="A4A3A4"/>
          </p15:clr>
        </p15:guide>
        <p15:guide id="9" orient="horz" pos="1782">
          <p15:clr>
            <a:srgbClr val="A4A3A4"/>
          </p15:clr>
        </p15:guide>
        <p15:guide id="10" orient="horz" pos="1838">
          <p15:clr>
            <a:srgbClr val="A4A3A4"/>
          </p15:clr>
        </p15:guide>
        <p15:guide id="11" orient="horz" pos="2199">
          <p15:clr>
            <a:srgbClr val="A4A3A4"/>
          </p15:clr>
        </p15:guide>
        <p15:guide id="12" orient="horz" pos="2256">
          <p15:clr>
            <a:srgbClr val="A4A3A4"/>
          </p15:clr>
        </p15:guide>
        <p15:guide id="13" orient="horz" pos="2621">
          <p15:clr>
            <a:srgbClr val="A4A3A4"/>
          </p15:clr>
        </p15:guide>
        <p15:guide id="14" orient="horz" pos="423">
          <p15:clr>
            <a:srgbClr val="A4A3A4"/>
          </p15:clr>
        </p15:guide>
        <p15:guide id="15" orient="horz" pos="467">
          <p15:clr>
            <a:srgbClr val="A4A3A4"/>
          </p15:clr>
        </p15:guide>
        <p15:guide id="16" orient="horz" pos="941">
          <p15:clr>
            <a:srgbClr val="A4A3A4"/>
          </p15:clr>
        </p15:guide>
        <p15:guide id="17" orient="horz" pos="2675">
          <p15:clr>
            <a:srgbClr val="A4A3A4"/>
          </p15:clr>
        </p15:guide>
        <p15:guide id="18" orient="horz" pos="2799" userDrawn="1">
          <p15:clr>
            <a:srgbClr val="A4A3A4"/>
          </p15:clr>
        </p15:guide>
        <p15:guide id="19" pos="364">
          <p15:clr>
            <a:srgbClr val="A4A3A4"/>
          </p15:clr>
        </p15:guide>
        <p15:guide id="20" pos="1157">
          <p15:clr>
            <a:srgbClr val="A4A3A4"/>
          </p15:clr>
        </p15:guide>
        <p15:guide id="21" pos="1213">
          <p15:clr>
            <a:srgbClr val="A4A3A4"/>
          </p15:clr>
        </p15:guide>
        <p15:guide id="22" pos="2007">
          <p15:clr>
            <a:srgbClr val="A4A3A4"/>
          </p15:clr>
        </p15:guide>
        <p15:guide id="23" pos="2404" userDrawn="1">
          <p15:clr>
            <a:srgbClr val="A4A3A4"/>
          </p15:clr>
        </p15:guide>
        <p15:guide id="24" pos="2858">
          <p15:clr>
            <a:srgbClr val="A4A3A4"/>
          </p15:clr>
        </p15:guide>
        <p15:guide id="25" pos="2912">
          <p15:clr>
            <a:srgbClr val="A4A3A4"/>
          </p15:clr>
        </p15:guide>
        <p15:guide id="26" pos="3706">
          <p15:clr>
            <a:srgbClr val="A4A3A4"/>
          </p15:clr>
        </p15:guide>
        <p15:guide id="27" pos="3761">
          <p15:clr>
            <a:srgbClr val="A4A3A4"/>
          </p15:clr>
        </p15:guide>
        <p15:guide id="28" pos="4808" userDrawn="1">
          <p15:clr>
            <a:srgbClr val="A4A3A4"/>
          </p15:clr>
        </p15:guide>
        <p15:guide id="29" pos="54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120">
          <p15:clr>
            <a:srgbClr val="A4A3A4"/>
          </p15:clr>
        </p15:guide>
        <p15:guide id="4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D4D4D"/>
    <a:srgbClr val="00D318"/>
    <a:srgbClr val="FFFF00"/>
    <a:srgbClr val="4D4E50"/>
    <a:srgbClr val="FF6D00"/>
    <a:srgbClr val="A02BFF"/>
    <a:srgbClr val="00CEFF"/>
    <a:srgbClr val="EA288C"/>
    <a:srgbClr val="BB0F9A"/>
    <a:srgbClr val="FDFD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3606" autoAdjust="0"/>
  </p:normalViewPr>
  <p:slideViewPr>
    <p:cSldViewPr snapToGrid="0" snapToObjects="1">
      <p:cViewPr varScale="1">
        <p:scale>
          <a:sx n="97" d="100"/>
          <a:sy n="97" d="100"/>
        </p:scale>
        <p:origin x="630" y="78"/>
      </p:cViewPr>
      <p:guideLst>
        <p:guide orient="horz" pos="203"/>
        <p:guide orient="horz" pos="3040"/>
        <p:guide orient="horz" pos="527"/>
        <p:guide orient="horz" pos="577"/>
        <p:guide orient="horz" pos="374"/>
        <p:guide orient="horz" pos="999"/>
        <p:guide orient="horz" pos="1362"/>
        <p:guide orient="horz" pos="1417"/>
        <p:guide orient="horz" pos="1782"/>
        <p:guide orient="horz" pos="1838"/>
        <p:guide orient="horz" pos="2199"/>
        <p:guide orient="horz" pos="2256"/>
        <p:guide orient="horz" pos="2621"/>
        <p:guide orient="horz" pos="423"/>
        <p:guide orient="horz" pos="467"/>
        <p:guide orient="horz" pos="941"/>
        <p:guide orient="horz" pos="2675"/>
        <p:guide orient="horz" pos="2799"/>
        <p:guide pos="364"/>
        <p:guide pos="1157"/>
        <p:guide pos="1213"/>
        <p:guide pos="2007"/>
        <p:guide pos="2404"/>
        <p:guide pos="2858"/>
        <p:guide pos="2912"/>
        <p:guide pos="3706"/>
        <p:guide pos="3761"/>
        <p:guide pos="4808"/>
        <p:guide pos="54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5" d="100"/>
          <a:sy n="85" d="100"/>
        </p:scale>
        <p:origin x="-3834" y="-96"/>
      </p:cViewPr>
      <p:guideLst>
        <p:guide orient="horz" pos="2880"/>
        <p:guide pos="2160"/>
        <p:guide orient="horz" pos="3120"/>
        <p:guide pos="216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0.xml"/><Relationship Id="rId18" Type="http://schemas.openxmlformats.org/officeDocument/2006/relationships/slideMaster" Target="slideMasters/slideMaster15.xml"/><Relationship Id="rId26" Type="http://schemas.openxmlformats.org/officeDocument/2006/relationships/slide" Target="slides/slide3.xml"/><Relationship Id="rId39" Type="http://schemas.openxmlformats.org/officeDocument/2006/relationships/viewProps" Target="viewProps.xml"/><Relationship Id="rId21" Type="http://schemas.openxmlformats.org/officeDocument/2006/relationships/slideMaster" Target="slideMasters/slideMaster18.xml"/><Relationship Id="rId34" Type="http://schemas.openxmlformats.org/officeDocument/2006/relationships/slide" Target="slides/slide11.xml"/><Relationship Id="rId7" Type="http://schemas.openxmlformats.org/officeDocument/2006/relationships/slideMaster" Target="slideMasters/slideMaster4.xml"/><Relationship Id="rId2" Type="http://schemas.openxmlformats.org/officeDocument/2006/relationships/customXml" Target="../customXml/item2.xml"/><Relationship Id="rId16" Type="http://schemas.openxmlformats.org/officeDocument/2006/relationships/slideMaster" Target="slideMasters/slideMaster13.xml"/><Relationship Id="rId20" Type="http://schemas.openxmlformats.org/officeDocument/2006/relationships/slideMaster" Target="slideMasters/slideMaster17.xml"/><Relationship Id="rId29" Type="http://schemas.openxmlformats.org/officeDocument/2006/relationships/slide" Target="slides/slide6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Master" Target="slideMasters/slideMaster8.xml"/><Relationship Id="rId24" Type="http://schemas.openxmlformats.org/officeDocument/2006/relationships/slide" Target="slides/slide1.xml"/><Relationship Id="rId32" Type="http://schemas.openxmlformats.org/officeDocument/2006/relationships/slide" Target="slides/slide9.xml"/><Relationship Id="rId37" Type="http://schemas.openxmlformats.org/officeDocument/2006/relationships/tags" Target="tags/tag1.xml"/><Relationship Id="rId40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Master" Target="slideMasters/slideMaster12.xml"/><Relationship Id="rId23" Type="http://schemas.openxmlformats.org/officeDocument/2006/relationships/slideMaster" Target="slideMasters/slideMaster20.xml"/><Relationship Id="rId28" Type="http://schemas.openxmlformats.org/officeDocument/2006/relationships/slide" Target="slides/slide5.xml"/><Relationship Id="rId36" Type="http://schemas.openxmlformats.org/officeDocument/2006/relationships/handoutMaster" Target="handoutMasters/handoutMaster1.xml"/><Relationship Id="rId10" Type="http://schemas.openxmlformats.org/officeDocument/2006/relationships/slideMaster" Target="slideMasters/slideMaster7.xml"/><Relationship Id="rId19" Type="http://schemas.openxmlformats.org/officeDocument/2006/relationships/slideMaster" Target="slideMasters/slideMaster16.xml"/><Relationship Id="rId31" Type="http://schemas.openxmlformats.org/officeDocument/2006/relationships/slide" Target="slides/slide8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Master" Target="slideMasters/slideMaster11.xml"/><Relationship Id="rId22" Type="http://schemas.openxmlformats.org/officeDocument/2006/relationships/slideMaster" Target="slideMasters/slideMaster19.xml"/><Relationship Id="rId27" Type="http://schemas.openxmlformats.org/officeDocument/2006/relationships/slide" Target="slides/slide4.xml"/><Relationship Id="rId30" Type="http://schemas.openxmlformats.org/officeDocument/2006/relationships/slide" Target="slides/slide7.xml"/><Relationship Id="rId35" Type="http://schemas.openxmlformats.org/officeDocument/2006/relationships/notesMaster" Target="notesMasters/notesMaster1.xml"/><Relationship Id="rId8" Type="http://schemas.openxmlformats.org/officeDocument/2006/relationships/slideMaster" Target="slideMasters/slideMaster5.xml"/><Relationship Id="rId3" Type="http://schemas.openxmlformats.org/officeDocument/2006/relationships/customXml" Target="../customXml/item3.xml"/><Relationship Id="rId12" Type="http://schemas.openxmlformats.org/officeDocument/2006/relationships/slideMaster" Target="slideMasters/slideMaster9.xml"/><Relationship Id="rId17" Type="http://schemas.openxmlformats.org/officeDocument/2006/relationships/slideMaster" Target="slideMasters/slideMaster14.xml"/><Relationship Id="rId25" Type="http://schemas.openxmlformats.org/officeDocument/2006/relationships/slide" Target="slides/slide2.xml"/><Relationship Id="rId33" Type="http://schemas.openxmlformats.org/officeDocument/2006/relationships/slide" Target="slides/slide10.xml"/><Relationship Id="rId38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807" cy="495300"/>
          </a:xfrm>
          <a:prstGeom prst="rect">
            <a:avLst/>
          </a:prstGeom>
        </p:spPr>
        <p:txBody>
          <a:bodyPr vert="horz" lIns="95939" tIns="47969" rIns="95939" bIns="47969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9000" y="0"/>
            <a:ext cx="2982807" cy="495300"/>
          </a:xfrm>
          <a:prstGeom prst="rect">
            <a:avLst/>
          </a:prstGeom>
        </p:spPr>
        <p:txBody>
          <a:bodyPr vert="horz" lIns="95939" tIns="47969" rIns="95939" bIns="47969" rtlCol="0"/>
          <a:lstStyle>
            <a:lvl1pPr algn="r">
              <a:defRPr sz="1300"/>
            </a:lvl1pPr>
          </a:lstStyle>
          <a:p>
            <a:fld id="{6D8B42B7-21BD-514C-9322-63B6A413DDF2}" type="datetime1">
              <a:rPr lang="en-US" smtClean="0"/>
              <a:t>12/12/2017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08981"/>
            <a:ext cx="2982807" cy="495300"/>
          </a:xfrm>
          <a:prstGeom prst="rect">
            <a:avLst/>
          </a:prstGeom>
        </p:spPr>
        <p:txBody>
          <a:bodyPr vert="horz" lIns="95939" tIns="47969" rIns="95939" bIns="47969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9000" y="9408981"/>
            <a:ext cx="2982807" cy="495300"/>
          </a:xfrm>
          <a:prstGeom prst="rect">
            <a:avLst/>
          </a:prstGeom>
        </p:spPr>
        <p:txBody>
          <a:bodyPr vert="horz" lIns="95939" tIns="47969" rIns="95939" bIns="47969" rtlCol="0" anchor="b"/>
          <a:lstStyle>
            <a:lvl1pPr algn="r">
              <a:defRPr sz="1300"/>
            </a:lvl1pPr>
          </a:lstStyle>
          <a:p>
            <a:fld id="{B1EAF82C-FEC8-C94A-A2BD-186C692ACEC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251313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807" cy="495300"/>
          </a:xfrm>
          <a:prstGeom prst="rect">
            <a:avLst/>
          </a:prstGeom>
        </p:spPr>
        <p:txBody>
          <a:bodyPr vert="horz" lIns="95939" tIns="47969" rIns="95939" bIns="47969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9000" y="0"/>
            <a:ext cx="2982807" cy="495300"/>
          </a:xfrm>
          <a:prstGeom prst="rect">
            <a:avLst/>
          </a:prstGeom>
        </p:spPr>
        <p:txBody>
          <a:bodyPr vert="horz" lIns="95939" tIns="47969" rIns="95939" bIns="47969" rtlCol="0"/>
          <a:lstStyle>
            <a:lvl1pPr algn="r">
              <a:defRPr sz="1300"/>
            </a:lvl1pPr>
          </a:lstStyle>
          <a:p>
            <a:fld id="{D719933C-C5F1-1147-A588-0123CEDC937F}" type="datetime1">
              <a:rPr lang="en-US" smtClean="0"/>
              <a:t>12/12/2017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42950"/>
            <a:ext cx="6604000" cy="3714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939" tIns="47969" rIns="95939" bIns="4796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340" y="4705350"/>
            <a:ext cx="5506720" cy="4457700"/>
          </a:xfrm>
          <a:prstGeom prst="rect">
            <a:avLst/>
          </a:prstGeom>
        </p:spPr>
        <p:txBody>
          <a:bodyPr vert="horz" lIns="95939" tIns="47969" rIns="95939" bIns="4796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08981"/>
            <a:ext cx="2982807" cy="495300"/>
          </a:xfrm>
          <a:prstGeom prst="rect">
            <a:avLst/>
          </a:prstGeom>
        </p:spPr>
        <p:txBody>
          <a:bodyPr vert="horz" lIns="95939" tIns="47969" rIns="95939" bIns="47969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9000" y="9408981"/>
            <a:ext cx="2982807" cy="495300"/>
          </a:xfrm>
          <a:prstGeom prst="rect">
            <a:avLst/>
          </a:prstGeom>
        </p:spPr>
        <p:txBody>
          <a:bodyPr vert="horz" lIns="95939" tIns="47969" rIns="95939" bIns="47969" rtlCol="0" anchor="b"/>
          <a:lstStyle>
            <a:lvl1pPr algn="r">
              <a:defRPr sz="1300"/>
            </a:lvl1pPr>
          </a:lstStyle>
          <a:p>
            <a:fld id="{28671B71-4A79-7E4C-8EA9-76B1FFE2032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260521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8671B71-4A79-7E4C-8EA9-76B1FFE2032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9049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7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7" Type="http://schemas.openxmlformats.org/officeDocument/2006/relationships/image" Target="../media/image5.png"/><Relationship Id="rId2" Type="http://schemas.openxmlformats.org/officeDocument/2006/relationships/tags" Target="../tags/tag5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emf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4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6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7" Type="http://schemas.openxmlformats.org/officeDocument/2006/relationships/image" Target="../media/image5.png"/><Relationship Id="rId2" Type="http://schemas.openxmlformats.org/officeDocument/2006/relationships/tags" Target="../tags/tag9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4.emf"/><Relationship Id="rId5" Type="http://schemas.openxmlformats.org/officeDocument/2006/relationships/image" Target="../media/image3.emf"/><Relationship Id="rId4" Type="http://schemas.openxmlformats.org/officeDocument/2006/relationships/oleObject" Target="../embeddings/oleObject4.bin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7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7.xml"/><Relationship Id="rId2" Type="http://schemas.openxmlformats.org/officeDocument/2006/relationships/tags" Target="../tags/tag1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7.bin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8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8.xml"/></Relationships>
</file>

<file path=ppt/slideLayouts/_rels/slideLayout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8.xml"/></Relationships>
</file>

<file path=ppt/slideLayouts/_rels/slideLayout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8.xml"/></Relationships>
</file>

<file path=ppt/slideLayouts/_rels/slideLayout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18.xml"/></Relationships>
</file>

<file path=ppt/slideLayouts/_rels/slideLayout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Master" Target="../slideMasters/slideMaster18.xml"/></Relationships>
</file>

<file path=ppt/slideLayouts/_rels/slideLayout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Master" Target="../slideMasters/slideMaster18.xml"/></Relationships>
</file>

<file path=ppt/slideLayouts/_rels/slideLayout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Master" Target="../slideMasters/slideMaster1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95409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04381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36658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808688" y="4866567"/>
            <a:ext cx="306000" cy="122400"/>
          </a:xfrm>
          <a:prstGeom prst="rect">
            <a:avLst/>
          </a:prstGeom>
        </p:spPr>
        <p:txBody>
          <a:bodyPr/>
          <a:lstStyle/>
          <a:p>
            <a:pPr algn="ctr"/>
            <a:fld id="{B2531E6E-6E7D-4785-BFDF-BAABB6C6AA33}" type="slidenum">
              <a:rPr lang="pt-BR" smtClean="0">
                <a:solidFill>
                  <a:prstClr val="black"/>
                </a:solidFill>
              </a:rPr>
              <a:pPr algn="ctr"/>
              <a:t>‹nº›</a:t>
            </a:fld>
            <a:endParaRPr lang="pt-B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47159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31"/>
          </p:nvPr>
        </p:nvSpPr>
        <p:spPr>
          <a:xfrm>
            <a:off x="8808688" y="4866567"/>
            <a:ext cx="306000" cy="122400"/>
          </a:xfrm>
          <a:prstGeom prst="rect">
            <a:avLst/>
          </a:prstGeom>
          <a:noFill/>
        </p:spPr>
        <p:txBody>
          <a:bodyPr/>
          <a:lstStyle/>
          <a:p>
            <a:pPr algn="ctr"/>
            <a:fld id="{B2531E6E-6E7D-4785-BFDF-BAABB6C6AA33}" type="slidenum">
              <a:rPr lang="pt-BR" smtClean="0">
                <a:solidFill>
                  <a:prstClr val="black"/>
                </a:solidFill>
              </a:rPr>
              <a:pPr algn="ctr"/>
              <a:t>‹nº›</a:t>
            </a:fld>
            <a:endParaRPr lang="pt-B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09936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60747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808688" y="4866567"/>
            <a:ext cx="306000" cy="122400"/>
          </a:xfrm>
          <a:prstGeom prst="rect">
            <a:avLst/>
          </a:prstGeom>
        </p:spPr>
        <p:txBody>
          <a:bodyPr/>
          <a:lstStyle/>
          <a:p>
            <a:pPr algn="ctr"/>
            <a:fld id="{B2531E6E-6E7D-4785-BFDF-BAABB6C6AA33}" type="slidenum">
              <a:rPr lang="pt-BR" smtClean="0">
                <a:solidFill>
                  <a:prstClr val="black"/>
                </a:solidFill>
              </a:rPr>
              <a:pPr algn="ctr"/>
              <a:t>‹nº›</a:t>
            </a:fld>
            <a:endParaRPr lang="pt-B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54713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31"/>
          </p:nvPr>
        </p:nvSpPr>
        <p:spPr>
          <a:xfrm>
            <a:off x="8808688" y="4866567"/>
            <a:ext cx="306000" cy="122400"/>
          </a:xfrm>
          <a:prstGeom prst="rect">
            <a:avLst/>
          </a:prstGeom>
          <a:noFill/>
        </p:spPr>
        <p:txBody>
          <a:bodyPr/>
          <a:lstStyle/>
          <a:p>
            <a:pPr algn="ctr"/>
            <a:fld id="{B2531E6E-6E7D-4785-BFDF-BAABB6C6AA33}" type="slidenum">
              <a:rPr lang="pt-BR" smtClean="0">
                <a:solidFill>
                  <a:prstClr val="black"/>
                </a:solidFill>
              </a:rPr>
              <a:pPr algn="ctr"/>
              <a:t>‹nº›</a:t>
            </a:fld>
            <a:endParaRPr lang="pt-B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96634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tandard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95385" y="274719"/>
            <a:ext cx="8208963" cy="784225"/>
          </a:xfrm>
          <a:prstGeom prst="rect">
            <a:avLst/>
          </a:prstGeom>
        </p:spPr>
        <p:txBody>
          <a:bodyPr/>
          <a:lstStyle/>
          <a:p>
            <a:r>
              <a:rPr lang="pt-BR" noProof="0" smtClean="0"/>
              <a:t>Click to edit Master title style</a:t>
            </a:r>
            <a:endParaRPr lang="pt-BR" noProof="0"/>
          </a:p>
        </p:txBody>
      </p:sp>
      <p:sp>
        <p:nvSpPr>
          <p:cNvPr id="11" name="Content Placeholder 11"/>
          <p:cNvSpPr>
            <a:spLocks noGrp="1"/>
          </p:cNvSpPr>
          <p:nvPr>
            <p:ph sz="quarter" idx="18"/>
          </p:nvPr>
        </p:nvSpPr>
        <p:spPr>
          <a:xfrm>
            <a:off x="539776" y="710331"/>
            <a:ext cx="8496300" cy="347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546" tIns="45276" rIns="90546" bIns="45276">
            <a:spAutoFit/>
          </a:bodyPr>
          <a:lstStyle>
            <a:lvl1pPr>
              <a:buNone/>
              <a:defRPr kumimoji="0" lang="pt-BR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charset="0"/>
                <a:ea typeface="MS Gothic" charset="-128"/>
                <a:cs typeface="+mn-cs"/>
              </a:defRPr>
            </a:lvl1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9"/>
          </p:nvPr>
        </p:nvSpPr>
        <p:spPr>
          <a:xfrm>
            <a:off x="8100488" y="4866038"/>
            <a:ext cx="503859" cy="274637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83F431-8AFC-43AC-B91F-636EEDDE67EE}" type="slidenum">
              <a:rPr>
                <a:solidFill>
                  <a:srgbClr val="FFFFFF">
                    <a:lumMod val="65000"/>
                  </a:srgbClr>
                </a:solidFill>
              </a:rPr>
              <a:pPr>
                <a:defRPr/>
              </a:pPr>
              <a:t>‹nº›</a:t>
            </a:fld>
            <a:endParaRPr dirty="0">
              <a:solidFill>
                <a:srgbClr val="FFFFFF">
                  <a:lumMod val="65000"/>
                </a:srgbClr>
              </a:solidFill>
            </a:endParaRPr>
          </a:p>
        </p:txBody>
      </p:sp>
      <p:sp>
        <p:nvSpPr>
          <p:cNvPr id="5" name="Date Placeholder 14"/>
          <p:cNvSpPr>
            <a:spLocks noGrp="1"/>
          </p:cNvSpPr>
          <p:nvPr>
            <p:ph type="dt" sz="half" idx="20"/>
          </p:nvPr>
        </p:nvSpPr>
        <p:spPr>
          <a:xfrm>
            <a:off x="517537" y="4893470"/>
            <a:ext cx="1911350" cy="250031"/>
          </a:xfrm>
          <a:prstGeom prst="rect">
            <a:avLst/>
          </a:prstGeom>
          <a:ln/>
        </p:spPr>
        <p:txBody>
          <a:bodyPr lIns="90546" tIns="45276" rIns="90546" bIns="45276"/>
          <a:lstStyle>
            <a:lvl1pPr>
              <a:defRPr/>
            </a:lvl1pPr>
          </a:lstStyle>
          <a:p>
            <a:pPr defTabSz="452709">
              <a:defRPr/>
            </a:pPr>
            <a:endParaRPr lang="pt-BR">
              <a:solidFill>
                <a:prstClr val="black"/>
              </a:solidFill>
              <a:latin typeface="Arial"/>
            </a:endParaRPr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21"/>
          </p:nvPr>
        </p:nvSpPr>
        <p:spPr>
          <a:xfrm>
            <a:off x="2428875" y="4894660"/>
            <a:ext cx="5500688" cy="248840"/>
          </a:xfrm>
          <a:prstGeom prst="rect">
            <a:avLst/>
          </a:prstGeom>
          <a:ln/>
        </p:spPr>
        <p:txBody>
          <a:bodyPr lIns="90546" tIns="45276" rIns="90546" bIns="45276"/>
          <a:lstStyle>
            <a:lvl1pPr>
              <a:defRPr/>
            </a:lvl1pPr>
          </a:lstStyle>
          <a:p>
            <a:pPr defTabSz="452709">
              <a:defRPr/>
            </a:pPr>
            <a:endParaRPr lang="pt-BR">
              <a:solidFill>
                <a:prstClr val="black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9962373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92340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808688" y="4866567"/>
            <a:ext cx="306000" cy="122400"/>
          </a:xfrm>
          <a:prstGeom prst="rect">
            <a:avLst/>
          </a:prstGeom>
        </p:spPr>
        <p:txBody>
          <a:bodyPr/>
          <a:lstStyle/>
          <a:p>
            <a:pPr algn="ctr"/>
            <a:fld id="{B2531E6E-6E7D-4785-BFDF-BAABB6C6AA33}" type="slidenum">
              <a:rPr lang="pt-BR" smtClean="0">
                <a:solidFill>
                  <a:prstClr val="black"/>
                </a:solidFill>
              </a:rPr>
              <a:pPr algn="ctr"/>
              <a:t>‹nº›</a:t>
            </a:fld>
            <a:endParaRPr lang="pt-B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85972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396747" y="4748981"/>
            <a:ext cx="717941" cy="239986"/>
          </a:xfrm>
          <a:prstGeom prst="rect">
            <a:avLst/>
          </a:prstGeom>
        </p:spPr>
        <p:txBody>
          <a:bodyPr/>
          <a:lstStyle/>
          <a:p>
            <a:pPr algn="ctr"/>
            <a:fld id="{B2531E6E-6E7D-4785-BFDF-BAABB6C6AA33}" type="slidenum">
              <a:rPr lang="pt-BR" smtClean="0"/>
              <a:pPr algn="ctr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83582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31"/>
          </p:nvPr>
        </p:nvSpPr>
        <p:spPr>
          <a:xfrm>
            <a:off x="8808688" y="4866567"/>
            <a:ext cx="306000" cy="122400"/>
          </a:xfrm>
          <a:prstGeom prst="rect">
            <a:avLst/>
          </a:prstGeom>
          <a:noFill/>
        </p:spPr>
        <p:txBody>
          <a:bodyPr/>
          <a:lstStyle/>
          <a:p>
            <a:pPr algn="ctr"/>
            <a:fld id="{B2531E6E-6E7D-4785-BFDF-BAABB6C6AA33}" type="slidenum">
              <a:rPr lang="pt-BR" smtClean="0">
                <a:solidFill>
                  <a:prstClr val="black"/>
                </a:solidFill>
              </a:rPr>
              <a:pPr algn="ctr"/>
              <a:t>‹nº›</a:t>
            </a:fld>
            <a:endParaRPr lang="pt-B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83485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tandard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95385" y="274719"/>
            <a:ext cx="8208963" cy="784225"/>
          </a:xfrm>
          <a:prstGeom prst="rect">
            <a:avLst/>
          </a:prstGeom>
        </p:spPr>
        <p:txBody>
          <a:bodyPr/>
          <a:lstStyle/>
          <a:p>
            <a:r>
              <a:rPr lang="pt-BR" noProof="0" smtClean="0"/>
              <a:t>Click to edit Master title style</a:t>
            </a:r>
            <a:endParaRPr lang="pt-BR" noProof="0"/>
          </a:p>
        </p:txBody>
      </p:sp>
      <p:sp>
        <p:nvSpPr>
          <p:cNvPr id="11" name="Content Placeholder 11"/>
          <p:cNvSpPr>
            <a:spLocks noGrp="1"/>
          </p:cNvSpPr>
          <p:nvPr>
            <p:ph sz="quarter" idx="18"/>
          </p:nvPr>
        </p:nvSpPr>
        <p:spPr>
          <a:xfrm>
            <a:off x="539776" y="710331"/>
            <a:ext cx="8496300" cy="347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546" tIns="45276" rIns="90546" bIns="45276">
            <a:spAutoFit/>
          </a:bodyPr>
          <a:lstStyle>
            <a:lvl1pPr>
              <a:buNone/>
              <a:defRPr kumimoji="0" lang="pt-BR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charset="0"/>
                <a:ea typeface="MS Gothic" charset="-128"/>
                <a:cs typeface="+mn-cs"/>
              </a:defRPr>
            </a:lvl1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9"/>
          </p:nvPr>
        </p:nvSpPr>
        <p:spPr>
          <a:xfrm>
            <a:off x="8100488" y="4866038"/>
            <a:ext cx="503859" cy="274637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83F431-8AFC-43AC-B91F-636EEDDE67EE}" type="slidenum">
              <a:rPr>
                <a:solidFill>
                  <a:srgbClr val="FFFFFF">
                    <a:lumMod val="65000"/>
                  </a:srgbClr>
                </a:solidFill>
              </a:rPr>
              <a:pPr>
                <a:defRPr/>
              </a:pPr>
              <a:t>‹nº›</a:t>
            </a:fld>
            <a:endParaRPr dirty="0">
              <a:solidFill>
                <a:srgbClr val="FFFFFF">
                  <a:lumMod val="65000"/>
                </a:srgbClr>
              </a:solidFill>
            </a:endParaRPr>
          </a:p>
        </p:txBody>
      </p:sp>
      <p:sp>
        <p:nvSpPr>
          <p:cNvPr id="5" name="Date Placeholder 14"/>
          <p:cNvSpPr>
            <a:spLocks noGrp="1"/>
          </p:cNvSpPr>
          <p:nvPr>
            <p:ph type="dt" sz="half" idx="20"/>
          </p:nvPr>
        </p:nvSpPr>
        <p:spPr>
          <a:xfrm>
            <a:off x="517537" y="4893470"/>
            <a:ext cx="1911350" cy="250031"/>
          </a:xfrm>
          <a:prstGeom prst="rect">
            <a:avLst/>
          </a:prstGeom>
          <a:ln/>
        </p:spPr>
        <p:txBody>
          <a:bodyPr lIns="90546" tIns="45276" rIns="90546" bIns="45276"/>
          <a:lstStyle>
            <a:lvl1pPr>
              <a:defRPr/>
            </a:lvl1pPr>
          </a:lstStyle>
          <a:p>
            <a:pPr defTabSz="452709">
              <a:defRPr/>
            </a:pPr>
            <a:endParaRPr lang="pt-BR">
              <a:solidFill>
                <a:prstClr val="black"/>
              </a:solidFill>
              <a:latin typeface="Arial"/>
            </a:endParaRPr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21"/>
          </p:nvPr>
        </p:nvSpPr>
        <p:spPr>
          <a:xfrm>
            <a:off x="2428875" y="4894660"/>
            <a:ext cx="5500688" cy="248840"/>
          </a:xfrm>
          <a:prstGeom prst="rect">
            <a:avLst/>
          </a:prstGeom>
          <a:ln/>
        </p:spPr>
        <p:txBody>
          <a:bodyPr lIns="90546" tIns="45276" rIns="90546" bIns="45276"/>
          <a:lstStyle>
            <a:lvl1pPr>
              <a:defRPr/>
            </a:lvl1pPr>
          </a:lstStyle>
          <a:p>
            <a:pPr defTabSz="452709">
              <a:defRPr/>
            </a:pPr>
            <a:endParaRPr lang="pt-BR">
              <a:solidFill>
                <a:prstClr val="black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1334971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6090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396747" y="4748981"/>
            <a:ext cx="717941" cy="239986"/>
          </a:xfrm>
          <a:prstGeom prst="rect">
            <a:avLst/>
          </a:prstGeom>
        </p:spPr>
        <p:txBody>
          <a:bodyPr/>
          <a:lstStyle/>
          <a:p>
            <a:pPr algn="ctr"/>
            <a:fld id="{B2531E6E-6E7D-4785-BFDF-BAABB6C6AA33}" type="slidenum">
              <a:rPr lang="pt-BR" smtClean="0">
                <a:solidFill>
                  <a:prstClr val="black"/>
                </a:solidFill>
              </a:rPr>
              <a:pPr algn="ctr"/>
              <a:t>‹nº›</a:t>
            </a:fld>
            <a:endParaRPr lang="pt-B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64291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31"/>
          </p:nvPr>
        </p:nvSpPr>
        <p:spPr>
          <a:xfrm>
            <a:off x="8808688" y="4866567"/>
            <a:ext cx="306000" cy="122400"/>
          </a:xfrm>
          <a:prstGeom prst="rect">
            <a:avLst/>
          </a:prstGeom>
          <a:noFill/>
        </p:spPr>
        <p:txBody>
          <a:bodyPr/>
          <a:lstStyle/>
          <a:p>
            <a:pPr algn="ctr"/>
            <a:fld id="{B2531E6E-6E7D-4785-BFDF-BAABB6C6AA33}" type="slidenum">
              <a:rPr lang="pt-BR" smtClean="0">
                <a:solidFill>
                  <a:prstClr val="black"/>
                </a:solidFill>
              </a:rPr>
              <a:pPr algn="ctr"/>
              <a:t>‹nº›</a:t>
            </a:fld>
            <a:endParaRPr lang="pt-B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53334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9_Blank">
    <p:bg>
      <p:bgPr>
        <a:gradFill flip="none" rotWithShape="1">
          <a:gsLst>
            <a:gs pos="0">
              <a:srgbClr val="00CEFF">
                <a:alpha val="30000"/>
              </a:srgbClr>
            </a:gs>
            <a:gs pos="80000">
              <a:schemeClr val="bg1"/>
            </a:gs>
          </a:gsLst>
          <a:lin ang="189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23037" y="267316"/>
            <a:ext cx="4522527" cy="54321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3600"/>
              </a:lnSpc>
              <a:defRPr sz="3600" baseline="0">
                <a:solidFill>
                  <a:srgbClr val="A02BFF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smtClean="0"/>
              <a:t>Obrigado.</a:t>
            </a:r>
            <a:endParaRPr lang="en-US" dirty="0"/>
          </a:p>
        </p:txBody>
      </p:sp>
      <p:pic>
        <p:nvPicPr>
          <p:cNvPr id="5" name="Picture 4" descr="obrigado-02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926"/>
          <a:stretch/>
        </p:blipFill>
        <p:spPr>
          <a:xfrm>
            <a:off x="772380" y="-13295"/>
            <a:ext cx="3099195" cy="5156795"/>
          </a:xfrm>
          <a:prstGeom prst="rect">
            <a:avLst/>
          </a:prstGeom>
        </p:spPr>
      </p:pic>
      <p:pic>
        <p:nvPicPr>
          <p:cNvPr id="6" name="Picture 5" descr="obrigado-02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530"/>
          <a:stretch/>
        </p:blipFill>
        <p:spPr>
          <a:xfrm>
            <a:off x="5495636" y="-92364"/>
            <a:ext cx="2645075" cy="5156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70233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8313" y="274638"/>
            <a:ext cx="8207375" cy="712787"/>
          </a:xfrm>
        </p:spPr>
        <p:txBody>
          <a:bodyPr/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68312" y="1419226"/>
            <a:ext cx="8207375" cy="3457574"/>
          </a:xfrm>
        </p:spPr>
        <p:txBody>
          <a:bodyPr/>
          <a:lstStyle/>
          <a:p>
            <a:pPr lvl="0"/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Master </a:t>
            </a:r>
            <a:r>
              <a:rPr lang="pt-PT" dirty="0" err="1" smtClean="0"/>
              <a:t>text</a:t>
            </a:r>
            <a:r>
              <a:rPr lang="pt-PT" dirty="0" smtClean="0"/>
              <a:t> </a:t>
            </a:r>
            <a:r>
              <a:rPr lang="pt-PT" dirty="0" err="1" smtClean="0"/>
              <a:t>styles</a:t>
            </a:r>
            <a:endParaRPr lang="pt-PT" dirty="0" smtClean="0"/>
          </a:p>
          <a:p>
            <a:pPr lvl="1"/>
            <a:r>
              <a:rPr lang="pt-PT" dirty="0" err="1" smtClean="0"/>
              <a:t>Second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2"/>
            <a:r>
              <a:rPr lang="pt-PT" dirty="0" err="1" smtClean="0"/>
              <a:t>Third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3"/>
            <a:r>
              <a:rPr lang="pt-PT" dirty="0" err="1" smtClean="0"/>
              <a:t>Fourth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4"/>
            <a:r>
              <a:rPr lang="pt-PT" dirty="0" err="1" smtClean="0"/>
              <a:t>Fifth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468313" y="987252"/>
            <a:ext cx="8207375" cy="360362"/>
          </a:xfrm>
        </p:spPr>
        <p:txBody>
          <a:bodyPr/>
          <a:lstStyle>
            <a:lvl1pPr marL="0" indent="0">
              <a:buNone/>
              <a:defRPr sz="2000">
                <a:solidFill>
                  <a:srgbClr val="4D4D4D"/>
                </a:solidFill>
              </a:defRPr>
            </a:lvl1pPr>
            <a:lvl2pPr marL="188912" indent="0">
              <a:buNone/>
              <a:defRPr sz="2100">
                <a:solidFill>
                  <a:schemeClr val="accent3"/>
                </a:solidFill>
              </a:defRPr>
            </a:lvl2pPr>
            <a:lvl3pPr marL="365125" indent="0">
              <a:buNone/>
              <a:defRPr sz="2100">
                <a:solidFill>
                  <a:schemeClr val="accent3"/>
                </a:solidFill>
              </a:defRPr>
            </a:lvl3pPr>
            <a:lvl4pPr marL="541337" indent="0">
              <a:buNone/>
              <a:defRPr sz="2100">
                <a:solidFill>
                  <a:schemeClr val="accent3"/>
                </a:solidFill>
              </a:defRPr>
            </a:lvl4pPr>
            <a:lvl5pPr marL="717550" indent="0">
              <a:buNone/>
              <a:defRPr sz="2100">
                <a:solidFill>
                  <a:schemeClr val="accent3"/>
                </a:solidFill>
              </a:defRPr>
            </a:lvl5pPr>
          </a:lstStyle>
          <a:p>
            <a:pPr>
              <a:lnSpc>
                <a:spcPts val="2100"/>
              </a:lnSpc>
            </a:pPr>
            <a:r>
              <a:rPr lang="pt-BR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Subtítulo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ipsum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dolor sit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amet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endParaRPr lang="en-US" sz="21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20544022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68312" y="1419226"/>
            <a:ext cx="8207375" cy="3457574"/>
          </a:xfrm>
        </p:spPr>
        <p:txBody>
          <a:bodyPr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894424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674677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>
          <a:xfrm>
            <a:off x="468314" y="1419226"/>
            <a:ext cx="3887786" cy="3457574"/>
          </a:xfrm>
        </p:spPr>
        <p:txBody>
          <a:bodyPr/>
          <a:lstStyle/>
          <a:p>
            <a:pPr lvl="0"/>
            <a:r>
              <a:rPr lang="pt-PT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Master </a:t>
            </a:r>
            <a:r>
              <a:rPr lang="pt-PT" dirty="0" err="1" smtClean="0"/>
              <a:t>text</a:t>
            </a:r>
            <a:r>
              <a:rPr lang="pt-PT" dirty="0" smtClean="0"/>
              <a:t> </a:t>
            </a:r>
            <a:r>
              <a:rPr lang="pt-PT" dirty="0" err="1" smtClean="0"/>
              <a:t>styles</a:t>
            </a:r>
            <a:endParaRPr lang="pt-PT" dirty="0" smtClean="0"/>
          </a:p>
          <a:p>
            <a:pPr lvl="1"/>
            <a:r>
              <a:rPr lang="pt-PT" dirty="0" err="1" smtClean="0"/>
              <a:t>Second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2"/>
            <a:r>
              <a:rPr lang="pt-PT" dirty="0" err="1" smtClean="0"/>
              <a:t>Third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3"/>
            <a:r>
              <a:rPr lang="pt-PT" dirty="0" err="1" smtClean="0"/>
              <a:t>Fourth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4"/>
            <a:r>
              <a:rPr lang="pt-PT" dirty="0" err="1" smtClean="0"/>
              <a:t>Fifth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en-US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3"/>
          </p:nvPr>
        </p:nvSpPr>
        <p:spPr>
          <a:xfrm>
            <a:off x="4787900" y="1419225"/>
            <a:ext cx="3887788" cy="3457575"/>
          </a:xfrm>
        </p:spPr>
        <p:txBody>
          <a:bodyPr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468313" y="987252"/>
            <a:ext cx="8207375" cy="360362"/>
          </a:xfrm>
        </p:spPr>
        <p:txBody>
          <a:bodyPr/>
          <a:lstStyle>
            <a:lvl1pPr marL="0" indent="0">
              <a:buNone/>
              <a:defRPr sz="2000">
                <a:solidFill>
                  <a:srgbClr val="4D4D4D"/>
                </a:solidFill>
              </a:defRPr>
            </a:lvl1pPr>
            <a:lvl2pPr marL="188912" indent="0">
              <a:buNone/>
              <a:defRPr sz="2100">
                <a:solidFill>
                  <a:schemeClr val="accent3"/>
                </a:solidFill>
              </a:defRPr>
            </a:lvl2pPr>
            <a:lvl3pPr marL="365125" indent="0">
              <a:buNone/>
              <a:defRPr sz="2100">
                <a:solidFill>
                  <a:schemeClr val="accent3"/>
                </a:solidFill>
              </a:defRPr>
            </a:lvl3pPr>
            <a:lvl4pPr marL="541337" indent="0">
              <a:buNone/>
              <a:defRPr sz="2100">
                <a:solidFill>
                  <a:schemeClr val="accent3"/>
                </a:solidFill>
              </a:defRPr>
            </a:lvl4pPr>
            <a:lvl5pPr marL="717550" indent="0">
              <a:buNone/>
              <a:defRPr sz="2100">
                <a:solidFill>
                  <a:schemeClr val="accent3"/>
                </a:solidFill>
              </a:defRPr>
            </a:lvl5pPr>
          </a:lstStyle>
          <a:p>
            <a:pPr>
              <a:lnSpc>
                <a:spcPts val="2100"/>
              </a:lnSpc>
            </a:pPr>
            <a:r>
              <a:rPr lang="pt-BR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Subtítulo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ipsum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dolor sit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amet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endParaRPr lang="en-US" sz="21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86707615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016">
          <p15:clr>
            <a:srgbClr val="FBAE40"/>
          </p15:clr>
        </p15:guide>
        <p15:guide id="2" pos="274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31"/>
          </p:nvPr>
        </p:nvSpPr>
        <p:spPr>
          <a:xfrm>
            <a:off x="8808688" y="4866567"/>
            <a:ext cx="306000" cy="122400"/>
          </a:xfrm>
          <a:prstGeom prst="rect">
            <a:avLst/>
          </a:prstGeom>
          <a:noFill/>
        </p:spPr>
        <p:txBody>
          <a:bodyPr/>
          <a:lstStyle/>
          <a:p>
            <a:pPr algn="ctr"/>
            <a:fld id="{B2531E6E-6E7D-4785-BFDF-BAABB6C6AA33}" type="slidenum">
              <a:rPr lang="pt-BR" smtClean="0"/>
              <a:pPr algn="ctr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561272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F6F597C-7282-4B68-8635-1AB4C1CF1A07}" type="datetimeFigureOut">
              <a:rPr lang="pt-BR">
                <a:solidFill>
                  <a:prstClr val="black">
                    <a:tint val="75000"/>
                  </a:prstClr>
                </a:solidFill>
              </a:rPr>
              <a:pPr/>
              <a:t>12/12/2017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1EA5310-A1A2-4A74-BE06-D50AF2203BA9}" type="slidenum">
              <a:rPr lang="pt-BR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144733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8313" y="274638"/>
            <a:ext cx="8207375" cy="712787"/>
          </a:xfrm>
        </p:spPr>
        <p:txBody>
          <a:bodyPr/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68312" y="1419226"/>
            <a:ext cx="8207375" cy="3457574"/>
          </a:xfrm>
        </p:spPr>
        <p:txBody>
          <a:bodyPr/>
          <a:lstStyle/>
          <a:p>
            <a:pPr lvl="0"/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Master </a:t>
            </a:r>
            <a:r>
              <a:rPr lang="pt-PT" dirty="0" err="1" smtClean="0"/>
              <a:t>text</a:t>
            </a:r>
            <a:r>
              <a:rPr lang="pt-PT" dirty="0" smtClean="0"/>
              <a:t> </a:t>
            </a:r>
            <a:r>
              <a:rPr lang="pt-PT" dirty="0" err="1" smtClean="0"/>
              <a:t>styles</a:t>
            </a:r>
            <a:endParaRPr lang="pt-PT" dirty="0" smtClean="0"/>
          </a:p>
          <a:p>
            <a:pPr lvl="1"/>
            <a:r>
              <a:rPr lang="pt-PT" dirty="0" err="1" smtClean="0"/>
              <a:t>Second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2"/>
            <a:r>
              <a:rPr lang="pt-PT" dirty="0" err="1" smtClean="0"/>
              <a:t>Third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3"/>
            <a:r>
              <a:rPr lang="pt-PT" dirty="0" err="1" smtClean="0"/>
              <a:t>Fourth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4"/>
            <a:r>
              <a:rPr lang="pt-PT" dirty="0" err="1" smtClean="0"/>
              <a:t>Fifth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468313" y="987252"/>
            <a:ext cx="8207375" cy="360362"/>
          </a:xfrm>
        </p:spPr>
        <p:txBody>
          <a:bodyPr/>
          <a:lstStyle>
            <a:lvl1pPr marL="0" indent="0">
              <a:buNone/>
              <a:defRPr sz="2000">
                <a:solidFill>
                  <a:srgbClr val="4D4D4D"/>
                </a:solidFill>
              </a:defRPr>
            </a:lvl1pPr>
            <a:lvl2pPr marL="188912" indent="0">
              <a:buNone/>
              <a:defRPr sz="2100">
                <a:solidFill>
                  <a:schemeClr val="accent3"/>
                </a:solidFill>
              </a:defRPr>
            </a:lvl2pPr>
            <a:lvl3pPr marL="365125" indent="0">
              <a:buNone/>
              <a:defRPr sz="2100">
                <a:solidFill>
                  <a:schemeClr val="accent3"/>
                </a:solidFill>
              </a:defRPr>
            </a:lvl3pPr>
            <a:lvl4pPr marL="541337" indent="0">
              <a:buNone/>
              <a:defRPr sz="2100">
                <a:solidFill>
                  <a:schemeClr val="accent3"/>
                </a:solidFill>
              </a:defRPr>
            </a:lvl4pPr>
            <a:lvl5pPr marL="717550" indent="0">
              <a:buNone/>
              <a:defRPr sz="2100">
                <a:solidFill>
                  <a:schemeClr val="accent3"/>
                </a:solidFill>
              </a:defRPr>
            </a:lvl5pPr>
          </a:lstStyle>
          <a:p>
            <a:pPr>
              <a:lnSpc>
                <a:spcPts val="2100"/>
              </a:lnSpc>
            </a:pPr>
            <a:r>
              <a:rPr lang="pt-BR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Subtítulo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ipsum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dolor sit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amet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endParaRPr lang="en-US" sz="21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07690507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68312" y="1419226"/>
            <a:ext cx="8207375" cy="3457574"/>
          </a:xfrm>
        </p:spPr>
        <p:txBody>
          <a:bodyPr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477892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742122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>
          <a:xfrm>
            <a:off x="468314" y="1419226"/>
            <a:ext cx="3887786" cy="3457574"/>
          </a:xfrm>
        </p:spPr>
        <p:txBody>
          <a:bodyPr/>
          <a:lstStyle/>
          <a:p>
            <a:pPr lvl="0"/>
            <a:r>
              <a:rPr lang="pt-PT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Master </a:t>
            </a:r>
            <a:r>
              <a:rPr lang="pt-PT" dirty="0" err="1" smtClean="0"/>
              <a:t>text</a:t>
            </a:r>
            <a:r>
              <a:rPr lang="pt-PT" dirty="0" smtClean="0"/>
              <a:t> </a:t>
            </a:r>
            <a:r>
              <a:rPr lang="pt-PT" dirty="0" err="1" smtClean="0"/>
              <a:t>styles</a:t>
            </a:r>
            <a:endParaRPr lang="pt-PT" dirty="0" smtClean="0"/>
          </a:p>
          <a:p>
            <a:pPr lvl="1"/>
            <a:r>
              <a:rPr lang="pt-PT" dirty="0" err="1" smtClean="0"/>
              <a:t>Second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2"/>
            <a:r>
              <a:rPr lang="pt-PT" dirty="0" err="1" smtClean="0"/>
              <a:t>Third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3"/>
            <a:r>
              <a:rPr lang="pt-PT" dirty="0" err="1" smtClean="0"/>
              <a:t>Fourth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4"/>
            <a:r>
              <a:rPr lang="pt-PT" dirty="0" err="1" smtClean="0"/>
              <a:t>Fifth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en-US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3"/>
          </p:nvPr>
        </p:nvSpPr>
        <p:spPr>
          <a:xfrm>
            <a:off x="4787900" y="1419225"/>
            <a:ext cx="3887788" cy="3457575"/>
          </a:xfrm>
        </p:spPr>
        <p:txBody>
          <a:bodyPr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468313" y="987252"/>
            <a:ext cx="8207375" cy="360362"/>
          </a:xfrm>
        </p:spPr>
        <p:txBody>
          <a:bodyPr/>
          <a:lstStyle>
            <a:lvl1pPr marL="0" indent="0">
              <a:buNone/>
              <a:defRPr sz="2000">
                <a:solidFill>
                  <a:srgbClr val="4D4D4D"/>
                </a:solidFill>
              </a:defRPr>
            </a:lvl1pPr>
            <a:lvl2pPr marL="188912" indent="0">
              <a:buNone/>
              <a:defRPr sz="2100">
                <a:solidFill>
                  <a:schemeClr val="accent3"/>
                </a:solidFill>
              </a:defRPr>
            </a:lvl2pPr>
            <a:lvl3pPr marL="365125" indent="0">
              <a:buNone/>
              <a:defRPr sz="2100">
                <a:solidFill>
                  <a:schemeClr val="accent3"/>
                </a:solidFill>
              </a:defRPr>
            </a:lvl3pPr>
            <a:lvl4pPr marL="541337" indent="0">
              <a:buNone/>
              <a:defRPr sz="2100">
                <a:solidFill>
                  <a:schemeClr val="accent3"/>
                </a:solidFill>
              </a:defRPr>
            </a:lvl4pPr>
            <a:lvl5pPr marL="717550" indent="0">
              <a:buNone/>
              <a:defRPr sz="2100">
                <a:solidFill>
                  <a:schemeClr val="accent3"/>
                </a:solidFill>
              </a:defRPr>
            </a:lvl5pPr>
          </a:lstStyle>
          <a:p>
            <a:pPr>
              <a:lnSpc>
                <a:spcPts val="2100"/>
              </a:lnSpc>
            </a:pPr>
            <a:r>
              <a:rPr lang="pt-BR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Subtítulo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ipsum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dolor sit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amet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endParaRPr lang="en-US" sz="21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27218146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016">
          <p15:clr>
            <a:srgbClr val="FBAE40"/>
          </p15:clr>
        </p15:guide>
        <p15:guide id="2" pos="2744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erde-ti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457200" y="168836"/>
            <a:ext cx="8229600" cy="665163"/>
          </a:xfrm>
          <a:prstGeom prst="rect">
            <a:avLst/>
          </a:prstGeom>
          <a:noFill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 algn="l" fontAlgn="base">
              <a:lnSpc>
                <a:spcPts val="5600"/>
              </a:lnSpc>
              <a:spcAft>
                <a:spcPct val="0"/>
              </a:spcAft>
            </a:pPr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6800" y="4890407"/>
            <a:ext cx="457200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000000">
                    <a:tint val="75000"/>
                  </a:srgbClr>
                </a:solidFill>
              </a:rPr>
              <a:pPr/>
              <a:t>‹nº›</a:t>
            </a:fld>
            <a:endParaRPr lang="pt-BR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101254"/>
            <a:ext cx="3568615" cy="1704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  <a:latin typeface="Simplon Oi Headline" charset="0"/>
                <a:ea typeface="Simplon Oi Headline" charset="0"/>
                <a:cs typeface="Simplon Oi Headline" charset="0"/>
              </a:defRPr>
            </a:lvl1pPr>
          </a:lstStyle>
          <a:p>
            <a:r>
              <a:rPr lang="pt-BR" dirty="0" smtClean="0">
                <a:solidFill>
                  <a:srgbClr val="FF6D00"/>
                </a:solidFill>
              </a:rPr>
              <a:t>&lt;PROJETO XPTO&gt;</a:t>
            </a:r>
            <a:endParaRPr lang="pt-BR" dirty="0">
              <a:solidFill>
                <a:srgbClr val="FF6D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90423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8313" y="274638"/>
            <a:ext cx="8207375" cy="712787"/>
          </a:xfrm>
        </p:spPr>
        <p:txBody>
          <a:bodyPr/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68312" y="1419226"/>
            <a:ext cx="8207375" cy="3457574"/>
          </a:xfrm>
        </p:spPr>
        <p:txBody>
          <a:bodyPr/>
          <a:lstStyle/>
          <a:p>
            <a:pPr lvl="0"/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Master </a:t>
            </a:r>
            <a:r>
              <a:rPr lang="pt-PT" dirty="0" err="1" smtClean="0"/>
              <a:t>text</a:t>
            </a:r>
            <a:r>
              <a:rPr lang="pt-PT" dirty="0" smtClean="0"/>
              <a:t> </a:t>
            </a:r>
            <a:r>
              <a:rPr lang="pt-PT" dirty="0" err="1" smtClean="0"/>
              <a:t>styles</a:t>
            </a:r>
            <a:endParaRPr lang="pt-PT" dirty="0" smtClean="0"/>
          </a:p>
          <a:p>
            <a:pPr lvl="1"/>
            <a:r>
              <a:rPr lang="pt-PT" dirty="0" err="1" smtClean="0"/>
              <a:t>Second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2"/>
            <a:r>
              <a:rPr lang="pt-PT" dirty="0" err="1" smtClean="0"/>
              <a:t>Third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3"/>
            <a:r>
              <a:rPr lang="pt-PT" dirty="0" err="1" smtClean="0"/>
              <a:t>Fourth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4"/>
            <a:r>
              <a:rPr lang="pt-PT" dirty="0" err="1" smtClean="0"/>
              <a:t>Fifth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468313" y="987252"/>
            <a:ext cx="8207375" cy="360362"/>
          </a:xfrm>
        </p:spPr>
        <p:txBody>
          <a:bodyPr/>
          <a:lstStyle>
            <a:lvl1pPr marL="0" indent="0">
              <a:buNone/>
              <a:defRPr sz="2000">
                <a:solidFill>
                  <a:srgbClr val="4D4D4D"/>
                </a:solidFill>
              </a:defRPr>
            </a:lvl1pPr>
            <a:lvl2pPr marL="188912" indent="0">
              <a:buNone/>
              <a:defRPr sz="2100">
                <a:solidFill>
                  <a:schemeClr val="accent3"/>
                </a:solidFill>
              </a:defRPr>
            </a:lvl2pPr>
            <a:lvl3pPr marL="365125" indent="0">
              <a:buNone/>
              <a:defRPr sz="2100">
                <a:solidFill>
                  <a:schemeClr val="accent3"/>
                </a:solidFill>
              </a:defRPr>
            </a:lvl3pPr>
            <a:lvl4pPr marL="541337" indent="0">
              <a:buNone/>
              <a:defRPr sz="2100">
                <a:solidFill>
                  <a:schemeClr val="accent3"/>
                </a:solidFill>
              </a:defRPr>
            </a:lvl4pPr>
            <a:lvl5pPr marL="717550" indent="0">
              <a:buNone/>
              <a:defRPr sz="2100">
                <a:solidFill>
                  <a:schemeClr val="accent3"/>
                </a:solidFill>
              </a:defRPr>
            </a:lvl5pPr>
          </a:lstStyle>
          <a:p>
            <a:pPr>
              <a:lnSpc>
                <a:spcPts val="2100"/>
              </a:lnSpc>
            </a:pPr>
            <a:r>
              <a:rPr lang="pt-BR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Subtítulo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ipsum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dolor sit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amet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endParaRPr lang="en-US" sz="21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407585544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68312" y="1419226"/>
            <a:ext cx="8207375" cy="3457574"/>
          </a:xfrm>
        </p:spPr>
        <p:txBody>
          <a:bodyPr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010194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438376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>
          <a:xfrm>
            <a:off x="468314" y="1419226"/>
            <a:ext cx="3887786" cy="3457574"/>
          </a:xfrm>
        </p:spPr>
        <p:txBody>
          <a:bodyPr/>
          <a:lstStyle/>
          <a:p>
            <a:pPr lvl="0"/>
            <a:r>
              <a:rPr lang="pt-PT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Master </a:t>
            </a:r>
            <a:r>
              <a:rPr lang="pt-PT" dirty="0" err="1" smtClean="0"/>
              <a:t>text</a:t>
            </a:r>
            <a:r>
              <a:rPr lang="pt-PT" dirty="0" smtClean="0"/>
              <a:t> </a:t>
            </a:r>
            <a:r>
              <a:rPr lang="pt-PT" dirty="0" err="1" smtClean="0"/>
              <a:t>styles</a:t>
            </a:r>
            <a:endParaRPr lang="pt-PT" dirty="0" smtClean="0"/>
          </a:p>
          <a:p>
            <a:pPr lvl="1"/>
            <a:r>
              <a:rPr lang="pt-PT" dirty="0" err="1" smtClean="0"/>
              <a:t>Second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2"/>
            <a:r>
              <a:rPr lang="pt-PT" dirty="0" err="1" smtClean="0"/>
              <a:t>Third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3"/>
            <a:r>
              <a:rPr lang="pt-PT" dirty="0" err="1" smtClean="0"/>
              <a:t>Fourth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4"/>
            <a:r>
              <a:rPr lang="pt-PT" dirty="0" err="1" smtClean="0"/>
              <a:t>Fifth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en-US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3"/>
          </p:nvPr>
        </p:nvSpPr>
        <p:spPr>
          <a:xfrm>
            <a:off x="4787900" y="1419225"/>
            <a:ext cx="3887788" cy="3457575"/>
          </a:xfrm>
        </p:spPr>
        <p:txBody>
          <a:bodyPr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468313" y="987252"/>
            <a:ext cx="8207375" cy="360362"/>
          </a:xfrm>
        </p:spPr>
        <p:txBody>
          <a:bodyPr/>
          <a:lstStyle>
            <a:lvl1pPr marL="0" indent="0">
              <a:buNone/>
              <a:defRPr sz="2000">
                <a:solidFill>
                  <a:srgbClr val="4D4D4D"/>
                </a:solidFill>
              </a:defRPr>
            </a:lvl1pPr>
            <a:lvl2pPr marL="188912" indent="0">
              <a:buNone/>
              <a:defRPr sz="2100">
                <a:solidFill>
                  <a:schemeClr val="accent3"/>
                </a:solidFill>
              </a:defRPr>
            </a:lvl2pPr>
            <a:lvl3pPr marL="365125" indent="0">
              <a:buNone/>
              <a:defRPr sz="2100">
                <a:solidFill>
                  <a:schemeClr val="accent3"/>
                </a:solidFill>
              </a:defRPr>
            </a:lvl3pPr>
            <a:lvl4pPr marL="541337" indent="0">
              <a:buNone/>
              <a:defRPr sz="2100">
                <a:solidFill>
                  <a:schemeClr val="accent3"/>
                </a:solidFill>
              </a:defRPr>
            </a:lvl4pPr>
            <a:lvl5pPr marL="717550" indent="0">
              <a:buNone/>
              <a:defRPr sz="2100">
                <a:solidFill>
                  <a:schemeClr val="accent3"/>
                </a:solidFill>
              </a:defRPr>
            </a:lvl5pPr>
          </a:lstStyle>
          <a:p>
            <a:pPr>
              <a:lnSpc>
                <a:spcPts val="2100"/>
              </a:lnSpc>
            </a:pPr>
            <a:r>
              <a:rPr lang="pt-BR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Subtítulo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ipsum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dolor sit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amet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endParaRPr lang="en-US" sz="21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78383801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016">
          <p15:clr>
            <a:srgbClr val="FBAE40"/>
          </p15:clr>
        </p15:guide>
        <p15:guide id="2" pos="2744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006609625"/>
              </p:ext>
            </p:extLst>
          </p:nvPr>
        </p:nvGraphicFramePr>
        <p:xfrm>
          <a:off x="2278" y="1288"/>
          <a:ext cx="1619" cy="12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570" name="Slide do think-cell" r:id="rId4" imgW="270" imgH="270" progId="TCLayout.ActiveDocument.1">
                  <p:embed/>
                </p:oleObj>
              </mc:Choice>
              <mc:Fallback>
                <p:oleObj name="Slide do think-cell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278" y="1288"/>
                        <a:ext cx="1619" cy="12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18"/>
          <p:cNvSpPr/>
          <p:nvPr userDrawn="1"/>
        </p:nvSpPr>
        <p:spPr>
          <a:xfrm>
            <a:off x="0" y="20"/>
            <a:ext cx="9144000" cy="5143500"/>
          </a:xfrm>
          <a:prstGeom prst="rect">
            <a:avLst/>
          </a:prstGeom>
          <a:gradFill flip="none" rotWithShape="1">
            <a:gsLst>
              <a:gs pos="0">
                <a:srgbClr val="01B0B5"/>
              </a:gs>
              <a:gs pos="70000">
                <a:srgbClr val="009AA6"/>
              </a:gs>
              <a:gs pos="97000">
                <a:srgbClr val="00889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0270" tIns="45138" rIns="90270" bIns="45138"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pt-PT" sz="1600">
              <a:solidFill>
                <a:srgbClr val="FFFFFF"/>
              </a:solidFill>
            </a:endParaRPr>
          </a:p>
        </p:txBody>
      </p:sp>
      <p:sp>
        <p:nvSpPr>
          <p:cNvPr id="4" name="Working Draft Text" hidden="1"/>
          <p:cNvSpPr txBox="1">
            <a:spLocks noChangeArrowheads="1"/>
          </p:cNvSpPr>
          <p:nvPr/>
        </p:nvSpPr>
        <p:spPr bwMode="auto">
          <a:xfrm>
            <a:off x="3707906" y="262993"/>
            <a:ext cx="993862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pt-PT" sz="900" b="1" smtClean="0">
                <a:solidFill>
                  <a:srgbClr val="FFFFFF"/>
                </a:solidFill>
                <a:latin typeface="Arial"/>
              </a:rPr>
              <a:t>WORKING DRAFT</a:t>
            </a:r>
          </a:p>
        </p:txBody>
      </p:sp>
      <p:sp>
        <p:nvSpPr>
          <p:cNvPr id="5" name="doc id"/>
          <p:cNvSpPr txBox="1">
            <a:spLocks noChangeArrowheads="1"/>
          </p:cNvSpPr>
          <p:nvPr/>
        </p:nvSpPr>
        <p:spPr bwMode="auto">
          <a:xfrm>
            <a:off x="8614312" y="27941"/>
            <a:ext cx="301290" cy="93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defTabSz="914400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pt-PT" sz="800" smtClea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Working Draft" hidden="1"/>
          <p:cNvSpPr txBox="1">
            <a:spLocks noChangeArrowheads="1"/>
          </p:cNvSpPr>
          <p:nvPr/>
        </p:nvSpPr>
        <p:spPr bwMode="auto">
          <a:xfrm>
            <a:off x="3707905" y="382042"/>
            <a:ext cx="3334246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 smtClean="0">
                <a:solidFill>
                  <a:srgbClr val="FFFFFF"/>
                </a:solidFill>
                <a:latin typeface="Arial"/>
              </a:rPr>
              <a:t>Last Modified 12/06/2015 13:09 E. South America Standard Time</a:t>
            </a:r>
            <a:endParaRPr lang="pt-PT" sz="900" smtClea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rinted" hidden="1"/>
          <p:cNvSpPr txBox="1">
            <a:spLocks noChangeArrowheads="1"/>
          </p:cNvSpPr>
          <p:nvPr/>
        </p:nvSpPr>
        <p:spPr bwMode="auto">
          <a:xfrm>
            <a:off x="3707904" y="502312"/>
            <a:ext cx="2423740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 smtClean="0">
                <a:solidFill>
                  <a:srgbClr val="FFFFFF"/>
                </a:solidFill>
                <a:latin typeface="Arial"/>
              </a:rPr>
              <a:t>Printed 15-04-2015 17:43 Bahia Standard Time</a:t>
            </a:r>
            <a:endParaRPr lang="pt-PT" sz="900" smtClean="0">
              <a:solidFill>
                <a:srgbClr val="FFFFFF"/>
              </a:solidFill>
              <a:latin typeface="Arial"/>
            </a:endParaRPr>
          </a:p>
        </p:txBody>
      </p:sp>
      <p:grpSp>
        <p:nvGrpSpPr>
          <p:cNvPr id="8" name="McK Title Elements"/>
          <p:cNvGrpSpPr>
            <a:grpSpLocks/>
          </p:cNvGrpSpPr>
          <p:nvPr/>
        </p:nvGrpSpPr>
        <p:grpSpPr bwMode="auto">
          <a:xfrm>
            <a:off x="23" y="494"/>
            <a:ext cx="9140760" cy="5144715"/>
            <a:chOff x="0" y="0"/>
            <a:chExt cx="5643" cy="4235"/>
          </a:xfrm>
        </p:grpSpPr>
        <p:sp>
          <p:nvSpPr>
            <p:cNvPr id="9" name="McK Document type" hidden="1"/>
            <p:cNvSpPr txBox="1">
              <a:spLocks noChangeArrowheads="1"/>
            </p:cNvSpPr>
            <p:nvPr/>
          </p:nvSpPr>
          <p:spPr bwMode="auto">
            <a:xfrm>
              <a:off x="2278" y="3065"/>
              <a:ext cx="3109" cy="1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pt-PT" sz="1400" smtClean="0">
                  <a:solidFill>
                    <a:srgbClr val="FFFFFF"/>
                  </a:solidFill>
                  <a:latin typeface="Arial"/>
                </a:rPr>
                <a:t>Document type</a:t>
              </a:r>
            </a:p>
          </p:txBody>
        </p:sp>
        <p:sp>
          <p:nvSpPr>
            <p:cNvPr id="10" name="McK Date" hidden="1"/>
            <p:cNvSpPr txBox="1">
              <a:spLocks noChangeArrowheads="1"/>
            </p:cNvSpPr>
            <p:nvPr/>
          </p:nvSpPr>
          <p:spPr bwMode="auto">
            <a:xfrm>
              <a:off x="2278" y="3275"/>
              <a:ext cx="3109" cy="1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pt-PT" sz="1400" smtClean="0">
                  <a:solidFill>
                    <a:srgbClr val="FFFFFF"/>
                  </a:solidFill>
                  <a:latin typeface="Arial"/>
                </a:rPr>
                <a:t>Date</a:t>
              </a:r>
            </a:p>
          </p:txBody>
        </p:sp>
        <p:sp>
          <p:nvSpPr>
            <p:cNvPr id="11" name="McK Disclaimer" hidden="1"/>
            <p:cNvSpPr>
              <a:spLocks noChangeArrowheads="1"/>
            </p:cNvSpPr>
            <p:nvPr/>
          </p:nvSpPr>
          <p:spPr bwMode="auto">
            <a:xfrm>
              <a:off x="2278" y="3665"/>
              <a:ext cx="3226" cy="2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/>
            <a:p>
              <a:pPr defTabSz="794557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pt-PT" sz="800" smtClean="0">
                  <a:solidFill>
                    <a:srgbClr val="FFFFFF"/>
                  </a:solidFill>
                </a:rPr>
                <a:t>CONFIDENTIAL AND PROPRIETARY</a:t>
              </a:r>
            </a:p>
            <a:p>
              <a:pPr defTabSz="794557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pt-PT" sz="800" smtClean="0">
                  <a:solidFill>
                    <a:srgbClr val="FFFFFF"/>
                  </a:solidFill>
                </a:rPr>
                <a:t>Any use of this material without specific permission of McKinsey &amp; Company is strictly prohibited</a:t>
              </a:r>
              <a:endParaRPr lang="pt-PT" sz="800">
                <a:solidFill>
                  <a:srgbClr val="FFFFFF"/>
                </a:solidFill>
              </a:endParaRPr>
            </a:p>
          </p:txBody>
        </p:sp>
        <p:sp>
          <p:nvSpPr>
            <p:cNvPr id="12" name="TitleBottomPlaceholder" hidden="1"/>
            <p:cNvSpPr>
              <a:spLocks noChangeArrowheads="1"/>
            </p:cNvSpPr>
            <p:nvPr/>
          </p:nvSpPr>
          <p:spPr bwMode="auto">
            <a:xfrm>
              <a:off x="0" y="1410"/>
              <a:ext cx="1382" cy="2825"/>
            </a:xfrm>
            <a:prstGeom prst="rect">
              <a:avLst/>
            </a:prstGeom>
            <a:solidFill>
              <a:srgbClr val="0065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pt-PT" sz="1600">
                <a:solidFill>
                  <a:srgbClr val="000000"/>
                </a:solidFill>
              </a:endParaRPr>
            </a:p>
          </p:txBody>
        </p:sp>
        <p:sp>
          <p:nvSpPr>
            <p:cNvPr id="13" name="TitleTopPlaceholder" hidden="1"/>
            <p:cNvSpPr>
              <a:spLocks noChangeArrowheads="1"/>
            </p:cNvSpPr>
            <p:nvPr/>
          </p:nvSpPr>
          <p:spPr bwMode="auto">
            <a:xfrm>
              <a:off x="0" y="0"/>
              <a:ext cx="1382" cy="1410"/>
            </a:xfrm>
            <a:prstGeom prst="rect">
              <a:avLst/>
            </a:prstGeom>
            <a:solidFill>
              <a:srgbClr val="91A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pt-PT" sz="1600">
                <a:solidFill>
                  <a:srgbClr val="000000"/>
                </a:solidFill>
              </a:endParaRPr>
            </a:p>
          </p:txBody>
        </p:sp>
        <p:sp>
          <p:nvSpPr>
            <p:cNvPr id="14" name="Rectangle 1189" hidden="1"/>
            <p:cNvSpPr>
              <a:spLocks noChangeArrowheads="1"/>
            </p:cNvSpPr>
            <p:nvPr/>
          </p:nvSpPr>
          <p:spPr bwMode="auto">
            <a:xfrm>
              <a:off x="0" y="0"/>
              <a:ext cx="5643" cy="4234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pt-PT" sz="1600">
                <a:solidFill>
                  <a:srgbClr val="000000"/>
                </a:solidFill>
              </a:endParaRPr>
            </a:p>
          </p:txBody>
        </p:sp>
      </p:grpSp>
      <p:pic>
        <p:nvPicPr>
          <p:cNvPr id="18" name="TitleBottomBarBW" hidden="1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0090" y="4930919"/>
            <a:ext cx="1670055" cy="146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314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3707935" y="1633211"/>
            <a:ext cx="5036084" cy="984885"/>
          </a:xfrm>
          <a:prstGeom prst="rect">
            <a:avLst/>
          </a:prstGeom>
        </p:spPr>
        <p:txBody>
          <a:bodyPr/>
          <a:lstStyle>
            <a:lvl1pPr>
              <a:defRPr sz="3200" b="1" baseline="0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lvl="0"/>
            <a:r>
              <a:rPr lang="pt-PT" noProof="0" smtClean="0"/>
              <a:t>Click to edit Master title style</a:t>
            </a:r>
            <a:endParaRPr lang="pt-PT" noProof="0" dirty="0" smtClean="0"/>
          </a:p>
        </p:txBody>
      </p:sp>
      <p:sp>
        <p:nvSpPr>
          <p:cNvPr id="13315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3707935" y="2959274"/>
            <a:ext cx="5036084" cy="215444"/>
          </a:xfrm>
        </p:spPr>
        <p:txBody>
          <a:bodyPr>
            <a:spAutoFit/>
          </a:bodyPr>
          <a:lstStyle>
            <a:lvl1pPr>
              <a:defRPr sz="1400" baseline="0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lvl="0"/>
            <a:r>
              <a:rPr lang="pt-PT" noProof="0" smtClean="0"/>
              <a:t>Click to edit Master subtitle style</a:t>
            </a:r>
          </a:p>
        </p:txBody>
      </p:sp>
      <p:pic>
        <p:nvPicPr>
          <p:cNvPr id="21" name="Picture 9" descr="PPT Aqua_Bases-02.png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52" t="27638" r="50000" b="27725"/>
          <a:stretch>
            <a:fillRect/>
          </a:stretch>
        </p:blipFill>
        <p:spPr bwMode="auto">
          <a:xfrm>
            <a:off x="379043" y="1400677"/>
            <a:ext cx="3204044" cy="2342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48448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erde-ti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457200" y="168836"/>
            <a:ext cx="8229600" cy="665163"/>
          </a:xfrm>
          <a:prstGeom prst="rect">
            <a:avLst/>
          </a:prstGeom>
          <a:noFill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 algn="l" fontAlgn="base">
              <a:lnSpc>
                <a:spcPts val="5600"/>
              </a:lnSpc>
              <a:spcAft>
                <a:spcPct val="0"/>
              </a:spcAft>
            </a:pPr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6800" y="4890407"/>
            <a:ext cx="457200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000000">
                    <a:tint val="75000"/>
                  </a:srgbClr>
                </a:solidFill>
              </a:rPr>
              <a:pPr/>
              <a:t>‹nº›</a:t>
            </a:fld>
            <a:endParaRPr lang="pt-BR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101254"/>
            <a:ext cx="3568615" cy="1704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  <a:latin typeface="Simplon Oi Headline" charset="0"/>
                <a:ea typeface="Simplon Oi Headline" charset="0"/>
                <a:cs typeface="Simplon Oi Headline" charset="0"/>
              </a:defRPr>
            </a:lvl1pPr>
          </a:lstStyle>
          <a:p>
            <a:r>
              <a:rPr lang="pt-BR" dirty="0" smtClean="0">
                <a:solidFill>
                  <a:srgbClr val="FF6D00"/>
                </a:solidFill>
              </a:rPr>
              <a:t>&lt;PROJETO XPTO&gt;</a:t>
            </a:r>
            <a:endParaRPr lang="pt-BR" dirty="0">
              <a:solidFill>
                <a:srgbClr val="FF6D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037719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8313" y="274638"/>
            <a:ext cx="8207375" cy="712787"/>
          </a:xfrm>
        </p:spPr>
        <p:txBody>
          <a:bodyPr/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68312" y="1419226"/>
            <a:ext cx="8207375" cy="3457574"/>
          </a:xfrm>
        </p:spPr>
        <p:txBody>
          <a:bodyPr/>
          <a:lstStyle/>
          <a:p>
            <a:pPr lvl="0"/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Master </a:t>
            </a:r>
            <a:r>
              <a:rPr lang="pt-PT" dirty="0" err="1" smtClean="0"/>
              <a:t>text</a:t>
            </a:r>
            <a:r>
              <a:rPr lang="pt-PT" dirty="0" smtClean="0"/>
              <a:t> </a:t>
            </a:r>
            <a:r>
              <a:rPr lang="pt-PT" dirty="0" err="1" smtClean="0"/>
              <a:t>styles</a:t>
            </a:r>
            <a:endParaRPr lang="pt-PT" dirty="0" smtClean="0"/>
          </a:p>
          <a:p>
            <a:pPr lvl="1"/>
            <a:r>
              <a:rPr lang="pt-PT" dirty="0" err="1" smtClean="0"/>
              <a:t>Second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2"/>
            <a:r>
              <a:rPr lang="pt-PT" dirty="0" err="1" smtClean="0"/>
              <a:t>Third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3"/>
            <a:r>
              <a:rPr lang="pt-PT" dirty="0" err="1" smtClean="0"/>
              <a:t>Fourth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4"/>
            <a:r>
              <a:rPr lang="pt-PT" dirty="0" err="1" smtClean="0"/>
              <a:t>Fifth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468313" y="987252"/>
            <a:ext cx="8207375" cy="360362"/>
          </a:xfrm>
        </p:spPr>
        <p:txBody>
          <a:bodyPr/>
          <a:lstStyle>
            <a:lvl1pPr marL="0" indent="0">
              <a:buNone/>
              <a:defRPr sz="2000">
                <a:solidFill>
                  <a:srgbClr val="4D4D4D"/>
                </a:solidFill>
              </a:defRPr>
            </a:lvl1pPr>
            <a:lvl2pPr marL="188912" indent="0">
              <a:buNone/>
              <a:defRPr sz="2100">
                <a:solidFill>
                  <a:schemeClr val="accent3"/>
                </a:solidFill>
              </a:defRPr>
            </a:lvl2pPr>
            <a:lvl3pPr marL="365125" indent="0">
              <a:buNone/>
              <a:defRPr sz="2100">
                <a:solidFill>
                  <a:schemeClr val="accent3"/>
                </a:solidFill>
              </a:defRPr>
            </a:lvl3pPr>
            <a:lvl4pPr marL="541337" indent="0">
              <a:buNone/>
              <a:defRPr sz="2100">
                <a:solidFill>
                  <a:schemeClr val="accent3"/>
                </a:solidFill>
              </a:defRPr>
            </a:lvl4pPr>
            <a:lvl5pPr marL="717550" indent="0">
              <a:buNone/>
              <a:defRPr sz="2100">
                <a:solidFill>
                  <a:schemeClr val="accent3"/>
                </a:solidFill>
              </a:defRPr>
            </a:lvl5pPr>
          </a:lstStyle>
          <a:p>
            <a:pPr>
              <a:lnSpc>
                <a:spcPts val="2100"/>
              </a:lnSpc>
            </a:pPr>
            <a:r>
              <a:rPr lang="pt-BR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Subtítulo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ipsum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dolor sit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amet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endParaRPr lang="en-US" sz="21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76492525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68312" y="1419226"/>
            <a:ext cx="8207375" cy="3457574"/>
          </a:xfrm>
        </p:spPr>
        <p:txBody>
          <a:bodyPr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986275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392118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>
          <a:xfrm>
            <a:off x="468314" y="1419226"/>
            <a:ext cx="3887786" cy="3457574"/>
          </a:xfrm>
        </p:spPr>
        <p:txBody>
          <a:bodyPr/>
          <a:lstStyle/>
          <a:p>
            <a:pPr lvl="0"/>
            <a:r>
              <a:rPr lang="pt-PT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Master </a:t>
            </a:r>
            <a:r>
              <a:rPr lang="pt-PT" dirty="0" err="1" smtClean="0"/>
              <a:t>text</a:t>
            </a:r>
            <a:r>
              <a:rPr lang="pt-PT" dirty="0" smtClean="0"/>
              <a:t> </a:t>
            </a:r>
            <a:r>
              <a:rPr lang="pt-PT" dirty="0" err="1" smtClean="0"/>
              <a:t>styles</a:t>
            </a:r>
            <a:endParaRPr lang="pt-PT" dirty="0" smtClean="0"/>
          </a:p>
          <a:p>
            <a:pPr lvl="1"/>
            <a:r>
              <a:rPr lang="pt-PT" dirty="0" err="1" smtClean="0"/>
              <a:t>Second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2"/>
            <a:r>
              <a:rPr lang="pt-PT" dirty="0" err="1" smtClean="0"/>
              <a:t>Third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3"/>
            <a:r>
              <a:rPr lang="pt-PT" dirty="0" err="1" smtClean="0"/>
              <a:t>Fourth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4"/>
            <a:r>
              <a:rPr lang="pt-PT" dirty="0" err="1" smtClean="0"/>
              <a:t>Fifth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en-US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3"/>
          </p:nvPr>
        </p:nvSpPr>
        <p:spPr>
          <a:xfrm>
            <a:off x="4787900" y="1419225"/>
            <a:ext cx="3887788" cy="3457575"/>
          </a:xfrm>
        </p:spPr>
        <p:txBody>
          <a:bodyPr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468313" y="987252"/>
            <a:ext cx="8207375" cy="360362"/>
          </a:xfrm>
        </p:spPr>
        <p:txBody>
          <a:bodyPr/>
          <a:lstStyle>
            <a:lvl1pPr marL="0" indent="0">
              <a:buNone/>
              <a:defRPr sz="2000">
                <a:solidFill>
                  <a:srgbClr val="4D4D4D"/>
                </a:solidFill>
              </a:defRPr>
            </a:lvl1pPr>
            <a:lvl2pPr marL="188912" indent="0">
              <a:buNone/>
              <a:defRPr sz="2100">
                <a:solidFill>
                  <a:schemeClr val="accent3"/>
                </a:solidFill>
              </a:defRPr>
            </a:lvl2pPr>
            <a:lvl3pPr marL="365125" indent="0">
              <a:buNone/>
              <a:defRPr sz="2100">
                <a:solidFill>
                  <a:schemeClr val="accent3"/>
                </a:solidFill>
              </a:defRPr>
            </a:lvl3pPr>
            <a:lvl4pPr marL="541337" indent="0">
              <a:buNone/>
              <a:defRPr sz="2100">
                <a:solidFill>
                  <a:schemeClr val="accent3"/>
                </a:solidFill>
              </a:defRPr>
            </a:lvl4pPr>
            <a:lvl5pPr marL="717550" indent="0">
              <a:buNone/>
              <a:defRPr sz="2100">
                <a:solidFill>
                  <a:schemeClr val="accent3"/>
                </a:solidFill>
              </a:defRPr>
            </a:lvl5pPr>
          </a:lstStyle>
          <a:p>
            <a:pPr>
              <a:lnSpc>
                <a:spcPts val="2100"/>
              </a:lnSpc>
            </a:pPr>
            <a:r>
              <a:rPr lang="pt-BR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Subtítulo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ipsum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dolor sit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amet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endParaRPr lang="en-US" sz="21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65891823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016">
          <p15:clr>
            <a:srgbClr val="FBAE40"/>
          </p15:clr>
        </p15:guide>
        <p15:guide id="2" pos="2744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erde-ti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457200" y="168836"/>
            <a:ext cx="8229600" cy="665163"/>
          </a:xfrm>
          <a:prstGeom prst="rect">
            <a:avLst/>
          </a:prstGeom>
          <a:noFill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 algn="l" fontAlgn="base">
              <a:lnSpc>
                <a:spcPts val="5600"/>
              </a:lnSpc>
              <a:spcAft>
                <a:spcPct val="0"/>
              </a:spcAft>
            </a:pPr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6800" y="4890407"/>
            <a:ext cx="457200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000000">
                    <a:tint val="75000"/>
                  </a:srgbClr>
                </a:solidFill>
              </a:rPr>
              <a:pPr/>
              <a:t>‹nº›</a:t>
            </a:fld>
            <a:endParaRPr lang="pt-BR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101254"/>
            <a:ext cx="3568615" cy="1704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  <a:latin typeface="Simplon Oi Headline" charset="0"/>
                <a:ea typeface="Simplon Oi Headline" charset="0"/>
                <a:cs typeface="Simplon Oi Headline" charset="0"/>
              </a:defRPr>
            </a:lvl1pPr>
          </a:lstStyle>
          <a:p>
            <a:r>
              <a:rPr lang="pt-BR" dirty="0" smtClean="0">
                <a:solidFill>
                  <a:srgbClr val="FF6D00"/>
                </a:solidFill>
              </a:rPr>
              <a:t>&lt;PROJETO XPTO&gt;</a:t>
            </a:r>
            <a:endParaRPr lang="pt-BR" dirty="0">
              <a:solidFill>
                <a:srgbClr val="FF6D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809864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i Ind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pt-PT" dirty="0" smtClean="0"/>
              <a:t>Índice</a:t>
            </a:r>
            <a:endParaRPr lang="en-US" dirty="0"/>
          </a:p>
        </p:txBody>
      </p:sp>
      <p:sp>
        <p:nvSpPr>
          <p:cNvPr id="10" name="Title 22"/>
          <p:cNvSpPr txBox="1">
            <a:spLocks/>
          </p:cNvSpPr>
          <p:nvPr userDrawn="1"/>
        </p:nvSpPr>
        <p:spPr>
          <a:xfrm>
            <a:off x="4811667" y="274639"/>
            <a:ext cx="3864021" cy="46473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algn="l" defTabSz="457200" rtl="0" eaLnBrk="1" latinLnBrk="0" hangingPunct="1">
              <a:lnSpc>
                <a:spcPts val="6800"/>
              </a:lnSpc>
              <a:spcBef>
                <a:spcPts val="3300"/>
              </a:spcBef>
              <a:buNone/>
              <a:defRPr sz="6600" b="0" i="1" kern="1200" baseline="0">
                <a:solidFill>
                  <a:schemeClr val="tx1"/>
                </a:solidFill>
                <a:latin typeface="Georgia"/>
                <a:ea typeface="+mj-ea"/>
                <a:cs typeface="Georgia"/>
              </a:defRPr>
            </a:lvl1pPr>
          </a:lstStyle>
          <a:p>
            <a:pPr>
              <a:lnSpc>
                <a:spcPts val="4200"/>
              </a:lnSpc>
              <a:spcBef>
                <a:spcPts val="0"/>
              </a:spcBef>
            </a:pPr>
            <a:r>
              <a:rPr lang="pt-BR" sz="2100" i="0" dirty="0" smtClean="0">
                <a:solidFill>
                  <a:srgbClr val="9F37FE"/>
                </a:solidFill>
                <a:latin typeface="Simplon BP Bold"/>
                <a:cs typeface="Simplon BP Bold"/>
              </a:rPr>
              <a:t>SUMÁRIO EXECUTIVO</a:t>
            </a:r>
            <a:endParaRPr lang="en-US" sz="2100" i="0" dirty="0">
              <a:solidFill>
                <a:srgbClr val="9F37FE"/>
              </a:solidFill>
              <a:latin typeface="Simplon BP Bold"/>
              <a:cs typeface="Simplon BP Bold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468313" y="1058863"/>
            <a:ext cx="3887787" cy="3180758"/>
          </a:xfrm>
        </p:spPr>
        <p:txBody>
          <a:bodyPr/>
          <a:lstStyle>
            <a:lvl1pPr marL="0" indent="0">
              <a:buNone/>
              <a:defRPr/>
            </a:lvl1pPr>
            <a:lvl2pPr marL="188912" indent="0">
              <a:buNone/>
              <a:defRPr/>
            </a:lvl2pPr>
            <a:lvl3pPr marL="365125" indent="0">
              <a:buNone/>
              <a:defRPr/>
            </a:lvl3pPr>
            <a:lvl4pPr marL="541337" indent="0">
              <a:buNone/>
              <a:defRPr/>
            </a:lvl4pPr>
            <a:lvl5pPr marL="717550" indent="0">
              <a:buNone/>
              <a:defRPr/>
            </a:lvl5pPr>
          </a:lstStyle>
          <a:p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ipsum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dolor sit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amet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,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consectetuer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adipiscing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elit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,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sed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diam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nonummy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nibh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euismod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tincidunt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ut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laoreet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dolore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magna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aliquam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erat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volutpat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.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Ut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wisi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enim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ad minim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veniam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,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quis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nostrud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exerci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tation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ullamcorper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suscipit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lobortis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nisl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ut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aliquip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ex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ea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commodo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consequat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. </a:t>
            </a:r>
            <a:endParaRPr lang="en-US" sz="14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4811713" y="1058863"/>
            <a:ext cx="3863975" cy="3180758"/>
          </a:xfrm>
        </p:spPr>
        <p:txBody>
          <a:bodyPr/>
          <a:lstStyle>
            <a:lvl1pPr marL="0" indent="0">
              <a:buNone/>
              <a:defRPr sz="2100"/>
            </a:lvl1pPr>
            <a:lvl2pPr marL="188912" indent="0">
              <a:buNone/>
              <a:defRPr sz="2100"/>
            </a:lvl2pPr>
            <a:lvl3pPr marL="365125" indent="0">
              <a:buNone/>
              <a:defRPr sz="2100"/>
            </a:lvl3pPr>
            <a:lvl4pPr marL="541337" indent="0">
              <a:buNone/>
              <a:defRPr sz="2100"/>
            </a:lvl4pPr>
            <a:lvl5pPr marL="717550" indent="0">
              <a:buNone/>
              <a:defRPr sz="2100"/>
            </a:lvl5pPr>
          </a:lstStyle>
          <a:p>
            <a:pPr lvl="0"/>
            <a:r>
              <a:rPr lang="pt-PT" dirty="0" smtClean="0"/>
              <a:t>3. </a:t>
            </a:r>
            <a:r>
              <a:rPr lang="pt-PT" dirty="0" err="1" smtClean="0"/>
              <a:t>Impsum</a:t>
            </a:r>
            <a:r>
              <a:rPr lang="pt-PT" dirty="0" smtClean="0"/>
              <a:t> </a:t>
            </a:r>
            <a:r>
              <a:rPr lang="pt-PT" dirty="0" err="1" smtClean="0"/>
              <a:t>dolor</a:t>
            </a:r>
            <a:r>
              <a:rPr lang="pt-PT" dirty="0" smtClean="0"/>
              <a:t> </a:t>
            </a:r>
            <a:r>
              <a:rPr lang="pt-PT" dirty="0" err="1" smtClean="0"/>
              <a:t>sit</a:t>
            </a:r>
            <a:r>
              <a:rPr lang="pt-PT" dirty="0" smtClean="0"/>
              <a:t> </a:t>
            </a:r>
            <a:r>
              <a:rPr lang="pt-PT" dirty="0" err="1" smtClean="0"/>
              <a:t>amet</a:t>
            </a:r>
            <a:endParaRPr lang="pt-PT" dirty="0" smtClean="0"/>
          </a:p>
          <a:p>
            <a:pPr lvl="0"/>
            <a:r>
              <a:rPr lang="pt-PT" dirty="0" smtClean="0"/>
              <a:t>5. </a:t>
            </a:r>
            <a:r>
              <a:rPr lang="pt-PT" dirty="0" err="1" smtClean="0"/>
              <a:t>Dolor</a:t>
            </a:r>
            <a:r>
              <a:rPr lang="pt-PT" dirty="0" smtClean="0"/>
              <a:t> </a:t>
            </a:r>
            <a:r>
              <a:rPr lang="pt-PT" dirty="0" err="1" smtClean="0"/>
              <a:t>sit</a:t>
            </a:r>
            <a:r>
              <a:rPr lang="pt-PT" dirty="0" smtClean="0"/>
              <a:t> </a:t>
            </a:r>
            <a:r>
              <a:rPr lang="pt-PT" dirty="0" err="1" smtClean="0"/>
              <a:t>amet</a:t>
            </a:r>
            <a:endParaRPr lang="pt-PT" dirty="0" smtClean="0"/>
          </a:p>
          <a:p>
            <a:pPr lvl="0"/>
            <a:r>
              <a:rPr lang="pt-PT" dirty="0" smtClean="0"/>
              <a:t>10. </a:t>
            </a:r>
            <a:r>
              <a:rPr lang="pt-PT" dirty="0" err="1" smtClean="0"/>
              <a:t>Lorem</a:t>
            </a:r>
            <a:r>
              <a:rPr lang="pt-PT" dirty="0" smtClean="0"/>
              <a:t> </a:t>
            </a:r>
            <a:r>
              <a:rPr lang="pt-PT" dirty="0" err="1" smtClean="0"/>
              <a:t>ipsum</a:t>
            </a:r>
            <a:endParaRPr lang="pt-PT" dirty="0" smtClean="0"/>
          </a:p>
          <a:p>
            <a:pPr lvl="0"/>
            <a:r>
              <a:rPr lang="pt-PT" dirty="0" smtClean="0"/>
              <a:t>15. </a:t>
            </a:r>
            <a:r>
              <a:rPr lang="pt-PT" dirty="0" err="1" smtClean="0"/>
              <a:t>Ipsum</a:t>
            </a:r>
            <a:r>
              <a:rPr lang="pt-PT" dirty="0" smtClean="0"/>
              <a:t> </a:t>
            </a:r>
            <a:r>
              <a:rPr lang="pt-PT" dirty="0" err="1" smtClean="0"/>
              <a:t>dolor</a:t>
            </a:r>
            <a:r>
              <a:rPr lang="pt-PT" dirty="0" smtClean="0"/>
              <a:t> </a:t>
            </a:r>
            <a:r>
              <a:rPr lang="pt-PT" dirty="0" err="1" smtClean="0"/>
              <a:t>sit</a:t>
            </a:r>
            <a:r>
              <a:rPr lang="pt-PT" dirty="0" smtClean="0"/>
              <a:t> </a:t>
            </a:r>
            <a:r>
              <a:rPr lang="pt-PT" dirty="0" err="1" smtClean="0"/>
              <a:t>amet</a:t>
            </a:r>
            <a:r>
              <a:rPr lang="pt-PT" dirty="0" smtClean="0"/>
              <a:t> 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5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/>
          <a:lstStyle/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6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/>
          <a:lstStyle/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468312" y="4478746"/>
            <a:ext cx="2735536" cy="360040"/>
          </a:xfrm>
          <a:prstGeom prst="rect">
            <a:avLst/>
          </a:prstGeom>
          <a:noFill/>
        </p:spPr>
        <p:txBody>
          <a:bodyPr wrap="none" lIns="36000" tIns="36000" rIns="36000" bIns="36000" rtlCol="0" anchor="ctr" anchorCtr="0">
            <a:noAutofit/>
          </a:bodyPr>
          <a:lstStyle/>
          <a:p>
            <a:pPr>
              <a:lnSpc>
                <a:spcPts val="1800"/>
              </a:lnSpc>
            </a:pPr>
            <a:r>
              <a:rPr lang="pt-BR" sz="2100" dirty="0" smtClean="0">
                <a:solidFill>
                  <a:srgbClr val="9F37FE"/>
                </a:solidFill>
                <a:latin typeface="Simplon BP" charset="0"/>
                <a:ea typeface="Simplon BP" charset="0"/>
                <a:cs typeface="Simplon BP" charset="0"/>
              </a:rPr>
              <a:t>TOTAL DE SLIDES:</a:t>
            </a:r>
            <a:endParaRPr lang="en-US" sz="2100" dirty="0" smtClean="0">
              <a:solidFill>
                <a:srgbClr val="9F37FE"/>
              </a:solidFill>
              <a:latin typeface="Simplon BP" charset="0"/>
              <a:ea typeface="Simplon BP" charset="0"/>
              <a:cs typeface="Simplon BP" charset="0"/>
            </a:endParaRPr>
          </a:p>
        </p:txBody>
      </p:sp>
      <p:sp>
        <p:nvSpPr>
          <p:cNvPr id="13" name="Text Placehold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2915618" y="4478746"/>
            <a:ext cx="576262" cy="360040"/>
          </a:xfrm>
          <a:noFill/>
        </p:spPr>
        <p:txBody>
          <a:bodyPr wrap="none" lIns="36000" tIns="36000" rIns="36000" bIns="36000" rtlCol="0" anchor="ctr" anchorCtr="0">
            <a:noAutofit/>
          </a:bodyPr>
          <a:lstStyle>
            <a:lvl1pPr marL="0" indent="0">
              <a:buNone/>
              <a:defRPr lang="en-US" sz="2100" dirty="0">
                <a:solidFill>
                  <a:schemeClr val="accent1"/>
                </a:solidFill>
                <a:latin typeface="Simplon BP" charset="0"/>
                <a:ea typeface="Simplon BP" charset="0"/>
                <a:cs typeface="Simplon BP" charset="0"/>
              </a:defRPr>
            </a:lvl1pPr>
          </a:lstStyle>
          <a:p>
            <a:pPr marL="0" lvl="0">
              <a:lnSpc>
                <a:spcPts val="1800"/>
              </a:lnSpc>
              <a:spcAft>
                <a:spcPts val="0"/>
              </a:spcAft>
            </a:pPr>
            <a:r>
              <a:rPr lang="pt-PT" dirty="0" smtClean="0"/>
              <a:t>##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13770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I Titulo Corpo later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8313" y="274638"/>
            <a:ext cx="3879285" cy="4602162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ts val="42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pt-PT" dirty="0" smtClean="0"/>
              <a:t>Título </a:t>
            </a:r>
            <a:r>
              <a:rPr lang="pt-PT" dirty="0" err="1" smtClean="0"/>
              <a:t>Lorem</a:t>
            </a:r>
            <a:r>
              <a:rPr lang="pt-PT" dirty="0" smtClean="0"/>
              <a:t> </a:t>
            </a:r>
            <a:r>
              <a:rPr lang="pt-PT" dirty="0" err="1" smtClean="0"/>
              <a:t>ipsum</a:t>
            </a:r>
            <a:r>
              <a:rPr lang="pt-PT" dirty="0" smtClean="0"/>
              <a:t> DOLOR SIT AMET CONSECTETOR LOREM IPSUM INSERIR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787900" y="274638"/>
            <a:ext cx="3887787" cy="46021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/>
          <a:lstStyle/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/>
          <a:lstStyle/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128382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016">
          <p15:clr>
            <a:srgbClr val="FBAE40"/>
          </p15:clr>
        </p15:guide>
        <p15:guide id="2" pos="2744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I Titulo Corpo Lateral Desta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8313" y="274638"/>
            <a:ext cx="3879285" cy="4602162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ts val="42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pt-PT" dirty="0" smtClean="0"/>
              <a:t>Título </a:t>
            </a:r>
            <a:r>
              <a:rPr lang="pt-PT" dirty="0" err="1" smtClean="0"/>
              <a:t>Lorem</a:t>
            </a:r>
            <a:r>
              <a:rPr lang="pt-PT" dirty="0" smtClean="0"/>
              <a:t> </a:t>
            </a:r>
            <a:r>
              <a:rPr lang="pt-PT" dirty="0" err="1" smtClean="0"/>
              <a:t>ipsum</a:t>
            </a:r>
            <a:r>
              <a:rPr lang="pt-PT" dirty="0" smtClean="0"/>
              <a:t> DOLOR SIT AMET CONSECTETOR LOREM IPSUM INSERIR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/>
          <a:lstStyle/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/>
          <a:lstStyle/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4787900" y="274638"/>
            <a:ext cx="3898900" cy="4602162"/>
          </a:xfrm>
        </p:spPr>
        <p:txBody>
          <a:bodyPr/>
          <a:lstStyle>
            <a:lvl1pPr marL="233363" indent="-233363">
              <a:buFont typeface="Arial" charset="0"/>
              <a:buChar char="•"/>
              <a:tabLst/>
              <a:defRPr sz="2100">
                <a:solidFill>
                  <a:schemeClr val="tx1"/>
                </a:solidFill>
              </a:defRPr>
            </a:lvl1pPr>
            <a:lvl2pPr>
              <a:defRPr sz="2100"/>
            </a:lvl2pPr>
            <a:lvl3pPr>
              <a:defRPr sz="2100"/>
            </a:lvl3pPr>
            <a:lvl4pPr>
              <a:defRPr sz="2100"/>
            </a:lvl4pPr>
            <a:lvl5pPr>
              <a:defRPr sz="2100"/>
            </a:lvl5pPr>
          </a:lstStyle>
          <a:p>
            <a:pPr lvl="0"/>
            <a:r>
              <a:rPr lang="pt-PT" dirty="0" err="1" smtClean="0"/>
              <a:t>Lorem</a:t>
            </a:r>
            <a:r>
              <a:rPr lang="pt-PT" dirty="0" smtClean="0"/>
              <a:t> </a:t>
            </a:r>
            <a:r>
              <a:rPr lang="pt-PT" dirty="0" err="1" smtClean="0"/>
              <a:t>ipsum</a:t>
            </a:r>
            <a:r>
              <a:rPr lang="pt-PT" dirty="0" smtClean="0"/>
              <a:t> </a:t>
            </a:r>
            <a:r>
              <a:rPr lang="pt-PT" dirty="0" err="1" smtClean="0"/>
              <a:t>sit</a:t>
            </a:r>
            <a:r>
              <a:rPr lang="pt-PT" dirty="0" smtClean="0"/>
              <a:t> </a:t>
            </a:r>
            <a:r>
              <a:rPr lang="pt-PT" dirty="0" err="1" smtClean="0"/>
              <a:t>amet</a:t>
            </a:r>
            <a:r>
              <a:rPr lang="pt-PT" dirty="0" smtClean="0"/>
              <a:t> </a:t>
            </a:r>
            <a:r>
              <a:rPr lang="pt-PT" dirty="0" err="1" smtClean="0"/>
              <a:t>ips</a:t>
            </a:r>
            <a:r>
              <a:rPr lang="pt-PT" dirty="0" smtClean="0"/>
              <a:t>;</a:t>
            </a:r>
          </a:p>
          <a:p>
            <a:pPr lvl="0"/>
            <a:r>
              <a:rPr lang="pt-PT" dirty="0" err="1" smtClean="0"/>
              <a:t>Ipsum</a:t>
            </a:r>
            <a:r>
              <a:rPr lang="pt-PT" dirty="0" smtClean="0"/>
              <a:t> </a:t>
            </a:r>
            <a:r>
              <a:rPr lang="pt-PT" dirty="0" err="1" smtClean="0"/>
              <a:t>dolor</a:t>
            </a:r>
            <a:r>
              <a:rPr lang="pt-PT" dirty="0" smtClean="0"/>
              <a:t> </a:t>
            </a:r>
            <a:r>
              <a:rPr lang="pt-PT" dirty="0" err="1" smtClean="0"/>
              <a:t>sit</a:t>
            </a:r>
            <a:r>
              <a:rPr lang="pt-PT" dirty="0" smtClean="0"/>
              <a:t> </a:t>
            </a:r>
            <a:r>
              <a:rPr lang="pt-PT" dirty="0" err="1" smtClean="0"/>
              <a:t>amet</a:t>
            </a:r>
            <a:r>
              <a:rPr lang="pt-PT" dirty="0" smtClean="0"/>
              <a:t> </a:t>
            </a:r>
            <a:r>
              <a:rPr lang="pt-PT" dirty="0" err="1" smtClean="0"/>
              <a:t>lorem</a:t>
            </a:r>
            <a:r>
              <a:rPr lang="pt-PT" dirty="0" smtClean="0"/>
              <a:t>;</a:t>
            </a:r>
          </a:p>
          <a:p>
            <a:pPr lvl="0"/>
            <a:r>
              <a:rPr lang="pt-PT" dirty="0" err="1" smtClean="0"/>
              <a:t>Lorem</a:t>
            </a:r>
            <a:r>
              <a:rPr lang="pt-PT" dirty="0" smtClean="0"/>
              <a:t> </a:t>
            </a:r>
            <a:r>
              <a:rPr lang="pt-PT" dirty="0" err="1" smtClean="0"/>
              <a:t>dolor</a:t>
            </a:r>
            <a:r>
              <a:rPr lang="pt-PT" dirty="0" smtClean="0"/>
              <a:t> </a:t>
            </a:r>
            <a:r>
              <a:rPr lang="pt-PT" dirty="0" err="1" smtClean="0"/>
              <a:t>sit</a:t>
            </a:r>
            <a:r>
              <a:rPr lang="pt-PT" dirty="0" smtClean="0"/>
              <a:t> </a:t>
            </a:r>
            <a:r>
              <a:rPr lang="pt-PT" dirty="0" err="1" smtClean="0"/>
              <a:t>amet</a:t>
            </a:r>
            <a:r>
              <a:rPr lang="pt-PT" dirty="0" smtClean="0"/>
              <a:t>;</a:t>
            </a:r>
          </a:p>
          <a:p>
            <a:pPr lvl="0"/>
            <a:r>
              <a:rPr lang="pt-PT" dirty="0" err="1" smtClean="0"/>
              <a:t>Lorem</a:t>
            </a:r>
            <a:r>
              <a:rPr lang="pt-PT" dirty="0" smtClean="0"/>
              <a:t> </a:t>
            </a:r>
            <a:r>
              <a:rPr lang="pt-PT" dirty="0" err="1" smtClean="0"/>
              <a:t>ipsum</a:t>
            </a:r>
            <a:r>
              <a:rPr lang="pt-PT" dirty="0" smtClean="0"/>
              <a:t> </a:t>
            </a:r>
            <a:r>
              <a:rPr lang="pt-PT" dirty="0" err="1" smtClean="0"/>
              <a:t>sit</a:t>
            </a:r>
            <a:r>
              <a:rPr lang="pt-PT" dirty="0" smtClean="0"/>
              <a:t> </a:t>
            </a:r>
            <a:r>
              <a:rPr lang="pt-PT" dirty="0" err="1" smtClean="0"/>
              <a:t>lorem</a:t>
            </a:r>
            <a:r>
              <a:rPr lang="pt-PT" dirty="0" smtClean="0"/>
              <a:t>;</a:t>
            </a:r>
          </a:p>
          <a:p>
            <a:pPr lvl="0"/>
            <a:r>
              <a:rPr lang="pt-PT" dirty="0" err="1" smtClean="0"/>
              <a:t>Sit</a:t>
            </a:r>
            <a:r>
              <a:rPr lang="pt-PT" dirty="0" smtClean="0"/>
              <a:t> </a:t>
            </a:r>
            <a:r>
              <a:rPr lang="pt-PT" dirty="0" err="1" smtClean="0"/>
              <a:t>amet</a:t>
            </a:r>
            <a:r>
              <a:rPr lang="pt-PT" dirty="0" smtClean="0"/>
              <a:t>;</a:t>
            </a:r>
          </a:p>
          <a:p>
            <a:pPr lvl="0"/>
            <a:r>
              <a:rPr lang="pt-PT" dirty="0" err="1" smtClean="0"/>
              <a:t>Dolor</a:t>
            </a:r>
            <a:r>
              <a:rPr lang="pt-PT" dirty="0" smtClean="0"/>
              <a:t> </a:t>
            </a:r>
            <a:r>
              <a:rPr lang="pt-PT" dirty="0" err="1" smtClean="0"/>
              <a:t>sit</a:t>
            </a:r>
            <a:r>
              <a:rPr lang="pt-PT" dirty="0" smtClean="0"/>
              <a:t> </a:t>
            </a:r>
            <a:r>
              <a:rPr lang="pt-PT" dirty="0" err="1" smtClean="0"/>
              <a:t>amet</a:t>
            </a:r>
            <a:r>
              <a:rPr lang="pt-PT" dirty="0" smtClean="0"/>
              <a:t>;</a:t>
            </a:r>
          </a:p>
          <a:p>
            <a:pPr lvl="0"/>
            <a:r>
              <a:rPr lang="pt-PT" dirty="0" err="1" smtClean="0"/>
              <a:t>Amet</a:t>
            </a:r>
            <a:r>
              <a:rPr lang="pt-PT" dirty="0" smtClean="0"/>
              <a:t> </a:t>
            </a:r>
            <a:r>
              <a:rPr lang="pt-PT" dirty="0" err="1" smtClean="0"/>
              <a:t>sit</a:t>
            </a:r>
            <a:r>
              <a:rPr lang="pt-PT" dirty="0" smtClean="0"/>
              <a:t> </a:t>
            </a:r>
            <a:r>
              <a:rPr lang="pt-PT" dirty="0" err="1" smtClean="0"/>
              <a:t>lorem</a:t>
            </a:r>
            <a:r>
              <a:rPr lang="pt-PT" dirty="0" smtClean="0"/>
              <a:t> </a:t>
            </a:r>
            <a:r>
              <a:rPr lang="pt-PT" dirty="0" err="1" smtClean="0"/>
              <a:t>ipsum</a:t>
            </a:r>
            <a:r>
              <a:rPr lang="pt-PT" dirty="0" smtClean="0"/>
              <a:t>;</a:t>
            </a:r>
          </a:p>
          <a:p>
            <a:pPr lvl="0"/>
            <a:r>
              <a:rPr lang="pt-PT" dirty="0" err="1" smtClean="0"/>
              <a:t>Lorem</a:t>
            </a:r>
            <a:r>
              <a:rPr lang="pt-PT" dirty="0" smtClean="0"/>
              <a:t> </a:t>
            </a:r>
            <a:r>
              <a:rPr lang="pt-PT" dirty="0" err="1" smtClean="0"/>
              <a:t>ipsum</a:t>
            </a:r>
            <a:r>
              <a:rPr lang="pt-PT" dirty="0" smtClean="0"/>
              <a:t> </a:t>
            </a:r>
            <a:r>
              <a:rPr lang="pt-PT" dirty="0" err="1" smtClean="0"/>
              <a:t>dolor</a:t>
            </a:r>
            <a:r>
              <a:rPr lang="pt-PT" dirty="0" smtClean="0"/>
              <a:t> </a:t>
            </a:r>
            <a:r>
              <a:rPr lang="pt-PT" dirty="0" err="1" smtClean="0"/>
              <a:t>sit</a:t>
            </a:r>
            <a:r>
              <a:rPr lang="pt-PT" dirty="0" smtClean="0"/>
              <a:t> </a:t>
            </a:r>
            <a:r>
              <a:rPr lang="pt-PT" dirty="0" err="1" smtClean="0"/>
              <a:t>amet</a:t>
            </a:r>
            <a:r>
              <a:rPr lang="pt-PT" dirty="0" smtClean="0"/>
              <a:t>.</a:t>
            </a:r>
          </a:p>
          <a:p>
            <a:pPr lvl="0"/>
            <a:endParaRPr lang="pt-PT" dirty="0" smtClean="0"/>
          </a:p>
        </p:txBody>
      </p:sp>
    </p:spTree>
    <p:extLst>
      <p:ext uri="{BB962C8B-B14F-4D97-AF65-F5344CB8AC3E}">
        <p14:creationId xmlns:p14="http://schemas.microsoft.com/office/powerpoint/2010/main" val="123931479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744">
          <p15:clr>
            <a:srgbClr val="FBAE40"/>
          </p15:clr>
        </p15:guide>
        <p15:guide id="2" pos="3016">
          <p15:clr>
            <a:srgbClr val="FBAE4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9_Blank">
    <p:bg>
      <p:bgPr>
        <a:gradFill flip="none" rotWithShape="1">
          <a:gsLst>
            <a:gs pos="0">
              <a:srgbClr val="00CEFF">
                <a:alpha val="30000"/>
              </a:srgbClr>
            </a:gs>
            <a:gs pos="80000">
              <a:schemeClr val="bg1"/>
            </a:gs>
          </a:gsLst>
          <a:lin ang="189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23037" y="267316"/>
            <a:ext cx="4522527" cy="54321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3600"/>
              </a:lnSpc>
              <a:defRPr sz="3600" baseline="0">
                <a:solidFill>
                  <a:srgbClr val="A02BFF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smtClean="0"/>
              <a:t>Obrigado.</a:t>
            </a:r>
            <a:endParaRPr lang="en-US" dirty="0"/>
          </a:p>
        </p:txBody>
      </p:sp>
      <p:pic>
        <p:nvPicPr>
          <p:cNvPr id="5" name="Picture 4" descr="obrigado-02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926"/>
          <a:stretch/>
        </p:blipFill>
        <p:spPr>
          <a:xfrm>
            <a:off x="772380" y="-13295"/>
            <a:ext cx="3099195" cy="5156795"/>
          </a:xfrm>
          <a:prstGeom prst="rect">
            <a:avLst/>
          </a:prstGeom>
        </p:spPr>
      </p:pic>
      <p:pic>
        <p:nvPicPr>
          <p:cNvPr id="6" name="Picture 5" descr="obrigado-02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530"/>
          <a:stretch/>
        </p:blipFill>
        <p:spPr>
          <a:xfrm>
            <a:off x="5495636" y="-92364"/>
            <a:ext cx="2645075" cy="5156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316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cK 2. Slide Title"/>
          <p:cNvSpPr>
            <a:spLocks noGrp="1" noChangeArrowheads="1"/>
          </p:cNvSpPr>
          <p:nvPr>
            <p:ph type="title"/>
          </p:nvPr>
        </p:nvSpPr>
        <p:spPr bwMode="auto">
          <a:xfrm>
            <a:off x="121490" y="176168"/>
            <a:ext cx="8275764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baseline="0">
                <a:latin typeface="+mj-lt"/>
                <a:ea typeface="+mj-ea"/>
              </a:defRPr>
            </a:lvl1pPr>
          </a:lstStyle>
          <a:p>
            <a:pPr lvl="0"/>
            <a:r>
              <a:rPr lang="pt-PT" noProof="0" smtClean="0"/>
              <a:t>Click to edit Master title style</a:t>
            </a:r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629650" y="4819650"/>
            <a:ext cx="303141" cy="221806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l">
              <a:defRPr lang="en-US" sz="100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42C328C1-A84F-4A39-A664-DBA00541A8C6}" type="slidenum">
              <a:rPr>
                <a:solidFill>
                  <a:srgbClr val="000000"/>
                </a:solidFill>
              </a:rPr>
              <a:pPr/>
              <a:t>‹nº›</a:t>
            </a:fld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4837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8313" y="274638"/>
            <a:ext cx="8207375" cy="712787"/>
          </a:xfrm>
        </p:spPr>
        <p:txBody>
          <a:bodyPr/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68312" y="1419226"/>
            <a:ext cx="8207375" cy="3457574"/>
          </a:xfrm>
        </p:spPr>
        <p:txBody>
          <a:bodyPr/>
          <a:lstStyle/>
          <a:p>
            <a:pPr lvl="0"/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Master </a:t>
            </a:r>
            <a:r>
              <a:rPr lang="pt-PT" dirty="0" err="1" smtClean="0"/>
              <a:t>text</a:t>
            </a:r>
            <a:r>
              <a:rPr lang="pt-PT" dirty="0" smtClean="0"/>
              <a:t> </a:t>
            </a:r>
            <a:r>
              <a:rPr lang="pt-PT" dirty="0" err="1" smtClean="0"/>
              <a:t>styles</a:t>
            </a:r>
            <a:endParaRPr lang="pt-PT" dirty="0" smtClean="0"/>
          </a:p>
          <a:p>
            <a:pPr lvl="1"/>
            <a:r>
              <a:rPr lang="pt-PT" dirty="0" err="1" smtClean="0"/>
              <a:t>Second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2"/>
            <a:r>
              <a:rPr lang="pt-PT" dirty="0" err="1" smtClean="0"/>
              <a:t>Third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3"/>
            <a:r>
              <a:rPr lang="pt-PT" dirty="0" err="1" smtClean="0"/>
              <a:t>Fourth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4"/>
            <a:r>
              <a:rPr lang="pt-PT" dirty="0" err="1" smtClean="0"/>
              <a:t>Fifth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468313" y="987252"/>
            <a:ext cx="8207375" cy="360362"/>
          </a:xfrm>
        </p:spPr>
        <p:txBody>
          <a:bodyPr/>
          <a:lstStyle>
            <a:lvl1pPr marL="0" indent="0">
              <a:buNone/>
              <a:defRPr sz="2000">
                <a:solidFill>
                  <a:srgbClr val="4D4D4D"/>
                </a:solidFill>
              </a:defRPr>
            </a:lvl1pPr>
            <a:lvl2pPr marL="188912" indent="0">
              <a:buNone/>
              <a:defRPr sz="2100">
                <a:solidFill>
                  <a:schemeClr val="accent3"/>
                </a:solidFill>
              </a:defRPr>
            </a:lvl2pPr>
            <a:lvl3pPr marL="365125" indent="0">
              <a:buNone/>
              <a:defRPr sz="2100">
                <a:solidFill>
                  <a:schemeClr val="accent3"/>
                </a:solidFill>
              </a:defRPr>
            </a:lvl3pPr>
            <a:lvl4pPr marL="541337" indent="0">
              <a:buNone/>
              <a:defRPr sz="2100">
                <a:solidFill>
                  <a:schemeClr val="accent3"/>
                </a:solidFill>
              </a:defRPr>
            </a:lvl4pPr>
            <a:lvl5pPr marL="717550" indent="0">
              <a:buNone/>
              <a:defRPr sz="2100">
                <a:solidFill>
                  <a:schemeClr val="accent3"/>
                </a:solidFill>
              </a:defRPr>
            </a:lvl5pPr>
          </a:lstStyle>
          <a:p>
            <a:pPr>
              <a:lnSpc>
                <a:spcPts val="2100"/>
              </a:lnSpc>
            </a:pPr>
            <a:r>
              <a:rPr lang="pt-BR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Subtítulo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ipsum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dolor sit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amet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endParaRPr lang="en-US" sz="21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21347669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68312" y="1419226"/>
            <a:ext cx="8207375" cy="3457574"/>
          </a:xfrm>
        </p:spPr>
        <p:txBody>
          <a:bodyPr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109945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5354789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>
          <a:xfrm>
            <a:off x="468314" y="1419226"/>
            <a:ext cx="3887786" cy="3457574"/>
          </a:xfrm>
        </p:spPr>
        <p:txBody>
          <a:bodyPr/>
          <a:lstStyle/>
          <a:p>
            <a:pPr lvl="0"/>
            <a:r>
              <a:rPr lang="pt-PT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Master </a:t>
            </a:r>
            <a:r>
              <a:rPr lang="pt-PT" dirty="0" err="1" smtClean="0"/>
              <a:t>text</a:t>
            </a:r>
            <a:r>
              <a:rPr lang="pt-PT" dirty="0" smtClean="0"/>
              <a:t> </a:t>
            </a:r>
            <a:r>
              <a:rPr lang="pt-PT" dirty="0" err="1" smtClean="0"/>
              <a:t>styles</a:t>
            </a:r>
            <a:endParaRPr lang="pt-PT" dirty="0" smtClean="0"/>
          </a:p>
          <a:p>
            <a:pPr lvl="1"/>
            <a:r>
              <a:rPr lang="pt-PT" dirty="0" err="1" smtClean="0"/>
              <a:t>Second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2"/>
            <a:r>
              <a:rPr lang="pt-PT" dirty="0" err="1" smtClean="0"/>
              <a:t>Third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3"/>
            <a:r>
              <a:rPr lang="pt-PT" dirty="0" err="1" smtClean="0"/>
              <a:t>Fourth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4"/>
            <a:r>
              <a:rPr lang="pt-PT" dirty="0" err="1" smtClean="0"/>
              <a:t>Fifth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en-US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3"/>
          </p:nvPr>
        </p:nvSpPr>
        <p:spPr>
          <a:xfrm>
            <a:off x="4787900" y="1419225"/>
            <a:ext cx="3887788" cy="3457575"/>
          </a:xfrm>
        </p:spPr>
        <p:txBody>
          <a:bodyPr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468313" y="987252"/>
            <a:ext cx="8207375" cy="360362"/>
          </a:xfrm>
        </p:spPr>
        <p:txBody>
          <a:bodyPr/>
          <a:lstStyle>
            <a:lvl1pPr marL="0" indent="0">
              <a:buNone/>
              <a:defRPr sz="2000">
                <a:solidFill>
                  <a:srgbClr val="4D4D4D"/>
                </a:solidFill>
              </a:defRPr>
            </a:lvl1pPr>
            <a:lvl2pPr marL="188912" indent="0">
              <a:buNone/>
              <a:defRPr sz="2100">
                <a:solidFill>
                  <a:schemeClr val="accent3"/>
                </a:solidFill>
              </a:defRPr>
            </a:lvl2pPr>
            <a:lvl3pPr marL="365125" indent="0">
              <a:buNone/>
              <a:defRPr sz="2100">
                <a:solidFill>
                  <a:schemeClr val="accent3"/>
                </a:solidFill>
              </a:defRPr>
            </a:lvl3pPr>
            <a:lvl4pPr marL="541337" indent="0">
              <a:buNone/>
              <a:defRPr sz="2100">
                <a:solidFill>
                  <a:schemeClr val="accent3"/>
                </a:solidFill>
              </a:defRPr>
            </a:lvl4pPr>
            <a:lvl5pPr marL="717550" indent="0">
              <a:buNone/>
              <a:defRPr sz="2100">
                <a:solidFill>
                  <a:schemeClr val="accent3"/>
                </a:solidFill>
              </a:defRPr>
            </a:lvl5pPr>
          </a:lstStyle>
          <a:p>
            <a:pPr>
              <a:lnSpc>
                <a:spcPts val="2100"/>
              </a:lnSpc>
            </a:pPr>
            <a:r>
              <a:rPr lang="pt-BR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Subtítulo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ipsum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dolor sit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amet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endParaRPr lang="en-US" sz="21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05060365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016">
          <p15:clr>
            <a:srgbClr val="FBAE40"/>
          </p15:clr>
        </p15:guide>
        <p15:guide id="2" pos="2744">
          <p15:clr>
            <a:srgbClr val="FBAE40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98082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396747" y="4748981"/>
            <a:ext cx="717941" cy="239986"/>
          </a:xfrm>
          <a:prstGeom prst="rect">
            <a:avLst/>
          </a:prstGeom>
        </p:spPr>
        <p:txBody>
          <a:bodyPr/>
          <a:lstStyle/>
          <a:p>
            <a:pPr algn="ctr"/>
            <a:fld id="{B2531E6E-6E7D-4785-BFDF-BAABB6C6AA33}" type="slidenum">
              <a:rPr lang="pt-BR" smtClean="0">
                <a:solidFill>
                  <a:prstClr val="black"/>
                </a:solidFill>
              </a:rPr>
              <a:pPr algn="ctr"/>
              <a:t>‹nº›</a:t>
            </a:fld>
            <a:endParaRPr lang="pt-B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19349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31"/>
          </p:nvPr>
        </p:nvSpPr>
        <p:spPr>
          <a:xfrm>
            <a:off x="8808688" y="4866567"/>
            <a:ext cx="306000" cy="122400"/>
          </a:xfrm>
          <a:prstGeom prst="rect">
            <a:avLst/>
          </a:prstGeom>
          <a:noFill/>
        </p:spPr>
        <p:txBody>
          <a:bodyPr/>
          <a:lstStyle/>
          <a:p>
            <a:pPr algn="ctr"/>
            <a:fld id="{B2531E6E-6E7D-4785-BFDF-BAABB6C6AA33}" type="slidenum">
              <a:rPr lang="pt-BR" smtClean="0">
                <a:solidFill>
                  <a:prstClr val="black"/>
                </a:solidFill>
              </a:rPr>
              <a:pPr algn="ctr"/>
              <a:t>‹nº›</a:t>
            </a:fld>
            <a:endParaRPr lang="pt-B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77516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9_Blank">
    <p:bg>
      <p:bgPr>
        <a:gradFill flip="none" rotWithShape="1">
          <a:gsLst>
            <a:gs pos="0">
              <a:srgbClr val="00CEFF">
                <a:alpha val="30000"/>
              </a:srgbClr>
            </a:gs>
            <a:gs pos="80000">
              <a:schemeClr val="bg1"/>
            </a:gs>
          </a:gsLst>
          <a:lin ang="189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23037" y="267316"/>
            <a:ext cx="4522527" cy="54321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3600"/>
              </a:lnSpc>
              <a:defRPr sz="3600" baseline="0">
                <a:solidFill>
                  <a:srgbClr val="A02BFF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smtClean="0"/>
              <a:t>Obrigado.</a:t>
            </a:r>
            <a:endParaRPr lang="en-US" dirty="0"/>
          </a:p>
        </p:txBody>
      </p:sp>
      <p:pic>
        <p:nvPicPr>
          <p:cNvPr id="5" name="Picture 4" descr="obrigado-02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926"/>
          <a:stretch/>
        </p:blipFill>
        <p:spPr>
          <a:xfrm>
            <a:off x="772380" y="-13295"/>
            <a:ext cx="3099195" cy="5156795"/>
          </a:xfrm>
          <a:prstGeom prst="rect">
            <a:avLst/>
          </a:prstGeom>
        </p:spPr>
      </p:pic>
      <p:pic>
        <p:nvPicPr>
          <p:cNvPr id="6" name="Picture 5" descr="obrigado-02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530"/>
          <a:stretch/>
        </p:blipFill>
        <p:spPr>
          <a:xfrm>
            <a:off x="5495636" y="-92364"/>
            <a:ext cx="2645075" cy="5156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903016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Oi Cap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13" y="274638"/>
            <a:ext cx="5327823" cy="7842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42404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8313" y="274638"/>
            <a:ext cx="8207375" cy="712787"/>
          </a:xfrm>
        </p:spPr>
        <p:txBody>
          <a:bodyPr/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68312" y="1419226"/>
            <a:ext cx="8207375" cy="3457574"/>
          </a:xfrm>
        </p:spPr>
        <p:txBody>
          <a:bodyPr/>
          <a:lstStyle/>
          <a:p>
            <a:pPr lvl="0"/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Master </a:t>
            </a:r>
            <a:r>
              <a:rPr lang="pt-PT" dirty="0" err="1" smtClean="0"/>
              <a:t>text</a:t>
            </a:r>
            <a:r>
              <a:rPr lang="pt-PT" dirty="0" smtClean="0"/>
              <a:t> </a:t>
            </a:r>
            <a:r>
              <a:rPr lang="pt-PT" dirty="0" err="1" smtClean="0"/>
              <a:t>styles</a:t>
            </a:r>
            <a:endParaRPr lang="pt-PT" dirty="0" smtClean="0"/>
          </a:p>
          <a:p>
            <a:pPr lvl="1"/>
            <a:r>
              <a:rPr lang="pt-PT" dirty="0" err="1" smtClean="0"/>
              <a:t>Second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2"/>
            <a:r>
              <a:rPr lang="pt-PT" dirty="0" err="1" smtClean="0"/>
              <a:t>Third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3"/>
            <a:r>
              <a:rPr lang="pt-PT" dirty="0" err="1" smtClean="0"/>
              <a:t>Fourth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4"/>
            <a:r>
              <a:rPr lang="pt-PT" dirty="0" err="1" smtClean="0"/>
              <a:t>Fifth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468313" y="987252"/>
            <a:ext cx="8207375" cy="360362"/>
          </a:xfrm>
        </p:spPr>
        <p:txBody>
          <a:bodyPr/>
          <a:lstStyle>
            <a:lvl1pPr marL="0" indent="0">
              <a:buNone/>
              <a:defRPr sz="2000">
                <a:solidFill>
                  <a:srgbClr val="4D4D4D"/>
                </a:solidFill>
              </a:defRPr>
            </a:lvl1pPr>
            <a:lvl2pPr marL="188912" indent="0">
              <a:buNone/>
              <a:defRPr sz="2100">
                <a:solidFill>
                  <a:schemeClr val="accent3"/>
                </a:solidFill>
              </a:defRPr>
            </a:lvl2pPr>
            <a:lvl3pPr marL="365125" indent="0">
              <a:buNone/>
              <a:defRPr sz="2100">
                <a:solidFill>
                  <a:schemeClr val="accent3"/>
                </a:solidFill>
              </a:defRPr>
            </a:lvl3pPr>
            <a:lvl4pPr marL="541337" indent="0">
              <a:buNone/>
              <a:defRPr sz="2100">
                <a:solidFill>
                  <a:schemeClr val="accent3"/>
                </a:solidFill>
              </a:defRPr>
            </a:lvl4pPr>
            <a:lvl5pPr marL="717550" indent="0">
              <a:buNone/>
              <a:defRPr sz="2100">
                <a:solidFill>
                  <a:schemeClr val="accent3"/>
                </a:solidFill>
              </a:defRPr>
            </a:lvl5pPr>
          </a:lstStyle>
          <a:p>
            <a:pPr>
              <a:lnSpc>
                <a:spcPts val="2100"/>
              </a:lnSpc>
            </a:pPr>
            <a:r>
              <a:rPr lang="pt-BR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Subtítulo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ipsum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dolor sit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amet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endParaRPr lang="en-US" sz="21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650870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C328C1-A84F-4A39-A664-DBA00541A8C6}" type="slidenum">
              <a:rPr>
                <a:solidFill>
                  <a:srgbClr val="000000"/>
                </a:solidFill>
              </a:rPr>
              <a:pPr/>
              <a:t>‹nº›</a:t>
            </a:fld>
            <a:endParaRPr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246532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68312" y="1419226"/>
            <a:ext cx="8207375" cy="3457574"/>
          </a:xfrm>
        </p:spPr>
        <p:txBody>
          <a:bodyPr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4738034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7878052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>
          <a:xfrm>
            <a:off x="468314" y="1419226"/>
            <a:ext cx="3887786" cy="3457574"/>
          </a:xfrm>
        </p:spPr>
        <p:txBody>
          <a:bodyPr/>
          <a:lstStyle/>
          <a:p>
            <a:pPr lvl="0"/>
            <a:r>
              <a:rPr lang="pt-PT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Master </a:t>
            </a:r>
            <a:r>
              <a:rPr lang="pt-PT" dirty="0" err="1" smtClean="0"/>
              <a:t>text</a:t>
            </a:r>
            <a:r>
              <a:rPr lang="pt-PT" dirty="0" smtClean="0"/>
              <a:t> </a:t>
            </a:r>
            <a:r>
              <a:rPr lang="pt-PT" dirty="0" err="1" smtClean="0"/>
              <a:t>styles</a:t>
            </a:r>
            <a:endParaRPr lang="pt-PT" dirty="0" smtClean="0"/>
          </a:p>
          <a:p>
            <a:pPr lvl="1"/>
            <a:r>
              <a:rPr lang="pt-PT" dirty="0" err="1" smtClean="0"/>
              <a:t>Second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2"/>
            <a:r>
              <a:rPr lang="pt-PT" dirty="0" err="1" smtClean="0"/>
              <a:t>Third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3"/>
            <a:r>
              <a:rPr lang="pt-PT" dirty="0" err="1" smtClean="0"/>
              <a:t>Fourth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4"/>
            <a:r>
              <a:rPr lang="pt-PT" dirty="0" err="1" smtClean="0"/>
              <a:t>Fifth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en-US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3"/>
          </p:nvPr>
        </p:nvSpPr>
        <p:spPr>
          <a:xfrm>
            <a:off x="4787900" y="1419225"/>
            <a:ext cx="3887788" cy="3457575"/>
          </a:xfrm>
        </p:spPr>
        <p:txBody>
          <a:bodyPr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468313" y="987252"/>
            <a:ext cx="8207375" cy="360362"/>
          </a:xfrm>
        </p:spPr>
        <p:txBody>
          <a:bodyPr/>
          <a:lstStyle>
            <a:lvl1pPr marL="0" indent="0">
              <a:buNone/>
              <a:defRPr sz="2000">
                <a:solidFill>
                  <a:srgbClr val="4D4D4D"/>
                </a:solidFill>
              </a:defRPr>
            </a:lvl1pPr>
            <a:lvl2pPr marL="188912" indent="0">
              <a:buNone/>
              <a:defRPr sz="2100">
                <a:solidFill>
                  <a:schemeClr val="accent3"/>
                </a:solidFill>
              </a:defRPr>
            </a:lvl2pPr>
            <a:lvl3pPr marL="365125" indent="0">
              <a:buNone/>
              <a:defRPr sz="2100">
                <a:solidFill>
                  <a:schemeClr val="accent3"/>
                </a:solidFill>
              </a:defRPr>
            </a:lvl3pPr>
            <a:lvl4pPr marL="541337" indent="0">
              <a:buNone/>
              <a:defRPr sz="2100">
                <a:solidFill>
                  <a:schemeClr val="accent3"/>
                </a:solidFill>
              </a:defRPr>
            </a:lvl4pPr>
            <a:lvl5pPr marL="717550" indent="0">
              <a:buNone/>
              <a:defRPr sz="2100">
                <a:solidFill>
                  <a:schemeClr val="accent3"/>
                </a:solidFill>
              </a:defRPr>
            </a:lvl5pPr>
          </a:lstStyle>
          <a:p>
            <a:pPr>
              <a:lnSpc>
                <a:spcPts val="2100"/>
              </a:lnSpc>
            </a:pPr>
            <a:r>
              <a:rPr lang="pt-BR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Subtítulo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ipsum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dolor sit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amet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endParaRPr lang="en-US" sz="21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93268393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016">
          <p15:clr>
            <a:srgbClr val="FBAE40"/>
          </p15:clr>
        </p15:guide>
        <p15:guide id="2" pos="2744">
          <p15:clr>
            <a:srgbClr val="FBAE40"/>
          </p15:clr>
        </p15:guide>
      </p15:sldGuideLst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erde-ti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457200" y="168836"/>
            <a:ext cx="8229600" cy="665163"/>
          </a:xfrm>
          <a:prstGeom prst="rect">
            <a:avLst/>
          </a:prstGeom>
          <a:noFill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 algn="l" fontAlgn="base">
              <a:lnSpc>
                <a:spcPts val="5600"/>
              </a:lnSpc>
              <a:spcAft>
                <a:spcPct val="0"/>
              </a:spcAft>
            </a:pPr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6800" y="4890407"/>
            <a:ext cx="457200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000000">
                    <a:tint val="75000"/>
                  </a:srgbClr>
                </a:solidFill>
              </a:rPr>
              <a:pPr/>
              <a:t>‹nº›</a:t>
            </a:fld>
            <a:endParaRPr lang="pt-BR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101254"/>
            <a:ext cx="3568615" cy="1704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  <a:latin typeface="Simplon Oi Headline" charset="0"/>
                <a:ea typeface="Simplon Oi Headline" charset="0"/>
                <a:cs typeface="Simplon Oi Headline" charset="0"/>
              </a:defRPr>
            </a:lvl1pPr>
          </a:lstStyle>
          <a:p>
            <a:r>
              <a:rPr lang="pt-BR" dirty="0" smtClean="0">
                <a:solidFill>
                  <a:srgbClr val="FF6D00"/>
                </a:solidFill>
              </a:rPr>
              <a:t>&lt;PROJETO XPTO&gt;</a:t>
            </a:r>
            <a:endParaRPr lang="pt-BR" dirty="0">
              <a:solidFill>
                <a:srgbClr val="FF6D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7485950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88564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396747" y="4748981"/>
            <a:ext cx="717941" cy="239986"/>
          </a:xfrm>
          <a:prstGeom prst="rect">
            <a:avLst/>
          </a:prstGeom>
        </p:spPr>
        <p:txBody>
          <a:bodyPr/>
          <a:lstStyle/>
          <a:p>
            <a:pPr algn="ctr"/>
            <a:fld id="{B2531E6E-6E7D-4785-BFDF-BAABB6C6AA33}" type="slidenum">
              <a:rPr lang="pt-BR" smtClean="0">
                <a:solidFill>
                  <a:prstClr val="black"/>
                </a:solidFill>
              </a:rPr>
              <a:pPr algn="ctr"/>
              <a:t>‹nº›</a:t>
            </a:fld>
            <a:endParaRPr lang="pt-B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80947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31"/>
          </p:nvPr>
        </p:nvSpPr>
        <p:spPr>
          <a:xfrm>
            <a:off x="8808688" y="4866567"/>
            <a:ext cx="306000" cy="122400"/>
          </a:xfrm>
          <a:prstGeom prst="rect">
            <a:avLst/>
          </a:prstGeom>
          <a:noFill/>
        </p:spPr>
        <p:txBody>
          <a:bodyPr/>
          <a:lstStyle/>
          <a:p>
            <a:pPr algn="ctr"/>
            <a:fld id="{B2531E6E-6E7D-4785-BFDF-BAABB6C6AA33}" type="slidenum">
              <a:rPr lang="pt-BR" smtClean="0">
                <a:solidFill>
                  <a:prstClr val="black"/>
                </a:solidFill>
              </a:rPr>
              <a:pPr algn="ctr"/>
              <a:t>‹nº›</a:t>
            </a:fld>
            <a:endParaRPr lang="pt-B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02579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cK 2. Slide Title"/>
          <p:cNvSpPr>
            <a:spLocks noGrp="1" noChangeArrowheads="1"/>
          </p:cNvSpPr>
          <p:nvPr>
            <p:ph type="title"/>
          </p:nvPr>
        </p:nvSpPr>
        <p:spPr bwMode="auto">
          <a:xfrm>
            <a:off x="121489" y="176148"/>
            <a:ext cx="827576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baseline="0">
                <a:latin typeface="+mj-lt"/>
                <a:ea typeface="+mj-ea"/>
              </a:defRPr>
            </a:lvl1pPr>
          </a:lstStyle>
          <a:p>
            <a:pPr lvl="0"/>
            <a:r>
              <a:rPr lang="pt-PT" noProof="0" smtClean="0"/>
              <a:t>Click to edit Master title style</a:t>
            </a:r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622890" y="4817806"/>
            <a:ext cx="309727" cy="223650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l">
              <a:defRPr lang="en-US" sz="100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42C328C1-A84F-4A39-A664-DBA00541A8C6}" type="slidenum">
              <a:rPr>
                <a:solidFill>
                  <a:srgbClr val="000000"/>
                </a:solidFill>
              </a:rPr>
              <a:pPr/>
              <a:t>‹nº›</a:t>
            </a:fld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46459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erde -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744663"/>
            <a:ext cx="8229600" cy="284996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57200" y="168836"/>
            <a:ext cx="8229600" cy="665163"/>
          </a:xfrm>
          <a:prstGeom prst="rect">
            <a:avLst/>
          </a:prstGeom>
          <a:noFill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2400"/>
            </a:lvl1pPr>
          </a:lstStyle>
          <a:p>
            <a:pPr lvl="0" algn="l" fontAlgn="base">
              <a:lnSpc>
                <a:spcPts val="5600"/>
              </a:lnSpc>
              <a:spcAft>
                <a:spcPct val="0"/>
              </a:spcAft>
            </a:pPr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65574" y="4758813"/>
            <a:ext cx="570271" cy="3218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101254"/>
            <a:ext cx="3568615" cy="1704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  <a:latin typeface="Simplon Oi Headline" charset="0"/>
                <a:ea typeface="Simplon Oi Headline" charset="0"/>
                <a:cs typeface="Simplon Oi Headline" charset="0"/>
              </a:defRPr>
            </a:lvl1pPr>
          </a:lstStyle>
          <a:p>
            <a:r>
              <a:rPr lang="pt-BR" dirty="0" smtClean="0">
                <a:solidFill>
                  <a:srgbClr val="E4D700"/>
                </a:solidFill>
              </a:rPr>
              <a:t>&lt;PROJETO XPTO&gt;</a:t>
            </a:r>
            <a:endParaRPr lang="pt-BR" dirty="0">
              <a:solidFill>
                <a:srgbClr val="E4D7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14759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9_Blank">
    <p:bg>
      <p:bgPr>
        <a:gradFill flip="none" rotWithShape="1">
          <a:gsLst>
            <a:gs pos="0">
              <a:srgbClr val="00CEFF">
                <a:alpha val="30000"/>
              </a:srgbClr>
            </a:gs>
            <a:gs pos="80000">
              <a:schemeClr val="bg1"/>
            </a:gs>
          </a:gsLst>
          <a:lin ang="189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23037" y="267316"/>
            <a:ext cx="4522527" cy="54321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3600"/>
              </a:lnSpc>
              <a:defRPr sz="3600" baseline="0">
                <a:solidFill>
                  <a:srgbClr val="A02BFF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smtClean="0"/>
              <a:t>Obrigado.</a:t>
            </a:r>
            <a:endParaRPr lang="en-US" dirty="0"/>
          </a:p>
        </p:txBody>
      </p:sp>
      <p:pic>
        <p:nvPicPr>
          <p:cNvPr id="5" name="Picture 4" descr="obrigado-02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926"/>
          <a:stretch/>
        </p:blipFill>
        <p:spPr>
          <a:xfrm>
            <a:off x="772380" y="-13295"/>
            <a:ext cx="3099195" cy="5156795"/>
          </a:xfrm>
          <a:prstGeom prst="rect">
            <a:avLst/>
          </a:prstGeom>
        </p:spPr>
      </p:pic>
      <p:pic>
        <p:nvPicPr>
          <p:cNvPr id="6" name="Picture 5" descr="obrigado-02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530"/>
          <a:stretch/>
        </p:blipFill>
        <p:spPr>
          <a:xfrm>
            <a:off x="5495636" y="-92364"/>
            <a:ext cx="2645075" cy="5156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427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412699875"/>
              </p:ext>
            </p:extLst>
          </p:nvPr>
        </p:nvGraphicFramePr>
        <p:xfrm>
          <a:off x="1627" y="1216"/>
          <a:ext cx="1619" cy="12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616" name="Slide do think-cell" r:id="rId4" imgW="270" imgH="270" progId="TCLayout.ActiveDocument.1">
                  <p:embed/>
                </p:oleObj>
              </mc:Choice>
              <mc:Fallback>
                <p:oleObj name="Slide do think-cell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27" y="1216"/>
                        <a:ext cx="1619" cy="12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18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0">
                <a:srgbClr val="01B0B5"/>
              </a:gs>
              <a:gs pos="70000">
                <a:srgbClr val="009AA6"/>
              </a:gs>
              <a:gs pos="97000">
                <a:srgbClr val="00889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pt-PT" sz="1600">
              <a:solidFill>
                <a:srgbClr val="FFFFFF"/>
              </a:solidFill>
            </a:endParaRPr>
          </a:p>
        </p:txBody>
      </p:sp>
      <p:sp>
        <p:nvSpPr>
          <p:cNvPr id="4" name="Working Draft Text" hidden="1"/>
          <p:cNvSpPr txBox="1">
            <a:spLocks noChangeArrowheads="1"/>
          </p:cNvSpPr>
          <p:nvPr/>
        </p:nvSpPr>
        <p:spPr bwMode="auto">
          <a:xfrm>
            <a:off x="3707904" y="262405"/>
            <a:ext cx="993862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pt-PT" sz="900" b="1" smtClean="0">
                <a:solidFill>
                  <a:srgbClr val="FFFFFF"/>
                </a:solidFill>
                <a:latin typeface="Arial"/>
              </a:rPr>
              <a:t>WORKING DRAFT</a:t>
            </a:r>
          </a:p>
        </p:txBody>
      </p:sp>
      <p:sp>
        <p:nvSpPr>
          <p:cNvPr id="5" name="doc id"/>
          <p:cNvSpPr txBox="1">
            <a:spLocks noChangeArrowheads="1"/>
          </p:cNvSpPr>
          <p:nvPr/>
        </p:nvSpPr>
        <p:spPr bwMode="auto">
          <a:xfrm>
            <a:off x="8614312" y="27941"/>
            <a:ext cx="301290" cy="93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defTabSz="914400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pt-PT" sz="800" dirty="0" smtClea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Working Draft" hidden="1"/>
          <p:cNvSpPr txBox="1">
            <a:spLocks noChangeArrowheads="1"/>
          </p:cNvSpPr>
          <p:nvPr/>
        </p:nvSpPr>
        <p:spPr bwMode="auto">
          <a:xfrm>
            <a:off x="3707904" y="381456"/>
            <a:ext cx="3334246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 smtClean="0">
                <a:solidFill>
                  <a:srgbClr val="FFFFFF"/>
                </a:solidFill>
                <a:latin typeface="Arial"/>
              </a:rPr>
              <a:t>Last Modified 28/08/2015 12:00 E. South America Standard Time</a:t>
            </a:r>
            <a:endParaRPr lang="pt-PT" sz="900" smtClea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rinted" hidden="1"/>
          <p:cNvSpPr txBox="1">
            <a:spLocks noChangeArrowheads="1"/>
          </p:cNvSpPr>
          <p:nvPr/>
        </p:nvSpPr>
        <p:spPr bwMode="auto">
          <a:xfrm>
            <a:off x="3707904" y="501723"/>
            <a:ext cx="3013646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 smtClean="0">
                <a:solidFill>
                  <a:srgbClr val="FFFFFF"/>
                </a:solidFill>
                <a:latin typeface="Arial"/>
              </a:rPr>
              <a:t>Printed 28/08/2015 03:04 E. South America Standard Time</a:t>
            </a:r>
            <a:endParaRPr lang="pt-PT" sz="900" smtClean="0">
              <a:solidFill>
                <a:srgbClr val="FFFFFF"/>
              </a:solidFill>
              <a:latin typeface="Arial"/>
            </a:endParaRPr>
          </a:p>
        </p:txBody>
      </p:sp>
      <p:grpSp>
        <p:nvGrpSpPr>
          <p:cNvPr id="8" name="McK Title Elements"/>
          <p:cNvGrpSpPr>
            <a:grpSpLocks/>
          </p:cNvGrpSpPr>
          <p:nvPr/>
        </p:nvGrpSpPr>
        <p:grpSpPr bwMode="auto">
          <a:xfrm>
            <a:off x="7" y="6"/>
            <a:ext cx="9140760" cy="5144715"/>
            <a:chOff x="0" y="0"/>
            <a:chExt cx="5643" cy="4235"/>
          </a:xfrm>
        </p:grpSpPr>
        <p:sp>
          <p:nvSpPr>
            <p:cNvPr id="9" name="McK Document type" hidden="1"/>
            <p:cNvSpPr txBox="1">
              <a:spLocks noChangeArrowheads="1"/>
            </p:cNvSpPr>
            <p:nvPr/>
          </p:nvSpPr>
          <p:spPr bwMode="auto">
            <a:xfrm>
              <a:off x="2278" y="3065"/>
              <a:ext cx="3109" cy="1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pt-PT" sz="1400" smtClean="0">
                  <a:solidFill>
                    <a:srgbClr val="FFFFFF"/>
                  </a:solidFill>
                  <a:latin typeface="Arial"/>
                </a:rPr>
                <a:t>Document type</a:t>
              </a:r>
              <a:endParaRPr lang="pt-PT" sz="1400" dirty="0" smtClea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0" name="McK Date" hidden="1"/>
            <p:cNvSpPr txBox="1">
              <a:spLocks noChangeArrowheads="1"/>
            </p:cNvSpPr>
            <p:nvPr/>
          </p:nvSpPr>
          <p:spPr bwMode="auto">
            <a:xfrm>
              <a:off x="2278" y="3275"/>
              <a:ext cx="3109" cy="1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pt-PT" sz="1400" smtClean="0">
                  <a:solidFill>
                    <a:srgbClr val="FFFFFF"/>
                  </a:solidFill>
                  <a:latin typeface="Arial"/>
                </a:rPr>
                <a:t>Date</a:t>
              </a:r>
            </a:p>
          </p:txBody>
        </p:sp>
        <p:sp>
          <p:nvSpPr>
            <p:cNvPr id="11" name="McK Disclaimer" hidden="1"/>
            <p:cNvSpPr>
              <a:spLocks noChangeArrowheads="1"/>
            </p:cNvSpPr>
            <p:nvPr/>
          </p:nvSpPr>
          <p:spPr bwMode="auto">
            <a:xfrm>
              <a:off x="2278" y="3665"/>
              <a:ext cx="3226" cy="2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/>
            <a:p>
              <a:pPr defTabSz="804863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pt-PT" sz="800" smtClean="0">
                  <a:solidFill>
                    <a:srgbClr val="FFFFFF"/>
                  </a:solidFill>
                </a:rPr>
                <a:t>CONFIDENTIAL AND PROPRIETARY</a:t>
              </a:r>
            </a:p>
            <a:p>
              <a:pPr defTabSz="804863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pt-PT" sz="800" smtClean="0">
                  <a:solidFill>
                    <a:srgbClr val="FFFFFF"/>
                  </a:solidFill>
                </a:rPr>
                <a:t>Any use of this material without specific permission of McKinsey &amp; Company is strictly prohibited</a:t>
              </a:r>
              <a:endParaRPr lang="pt-PT" sz="800">
                <a:solidFill>
                  <a:srgbClr val="FFFFFF"/>
                </a:solidFill>
              </a:endParaRPr>
            </a:p>
          </p:txBody>
        </p:sp>
        <p:sp>
          <p:nvSpPr>
            <p:cNvPr id="12" name="TitleBottomPlaceholder" hidden="1"/>
            <p:cNvSpPr>
              <a:spLocks noChangeArrowheads="1"/>
            </p:cNvSpPr>
            <p:nvPr/>
          </p:nvSpPr>
          <p:spPr bwMode="auto">
            <a:xfrm>
              <a:off x="0" y="1410"/>
              <a:ext cx="1382" cy="2825"/>
            </a:xfrm>
            <a:prstGeom prst="rect">
              <a:avLst/>
            </a:prstGeom>
            <a:solidFill>
              <a:srgbClr val="0065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pt-PT" sz="1600">
                <a:solidFill>
                  <a:srgbClr val="000000"/>
                </a:solidFill>
              </a:endParaRPr>
            </a:p>
          </p:txBody>
        </p:sp>
        <p:sp>
          <p:nvSpPr>
            <p:cNvPr id="13" name="TitleTopPlaceholder" hidden="1"/>
            <p:cNvSpPr>
              <a:spLocks noChangeArrowheads="1"/>
            </p:cNvSpPr>
            <p:nvPr/>
          </p:nvSpPr>
          <p:spPr bwMode="auto">
            <a:xfrm>
              <a:off x="0" y="0"/>
              <a:ext cx="1382" cy="1410"/>
            </a:xfrm>
            <a:prstGeom prst="rect">
              <a:avLst/>
            </a:prstGeom>
            <a:solidFill>
              <a:srgbClr val="91A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pt-PT" sz="1600">
                <a:solidFill>
                  <a:srgbClr val="000000"/>
                </a:solidFill>
              </a:endParaRPr>
            </a:p>
          </p:txBody>
        </p:sp>
        <p:sp>
          <p:nvSpPr>
            <p:cNvPr id="14" name="Rectangle 1189" hidden="1"/>
            <p:cNvSpPr>
              <a:spLocks noChangeArrowheads="1"/>
            </p:cNvSpPr>
            <p:nvPr/>
          </p:nvSpPr>
          <p:spPr bwMode="auto">
            <a:xfrm>
              <a:off x="0" y="0"/>
              <a:ext cx="5643" cy="4234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pt-PT" sz="1600">
                <a:solidFill>
                  <a:srgbClr val="000000"/>
                </a:solidFill>
              </a:endParaRPr>
            </a:p>
          </p:txBody>
        </p:sp>
      </p:grpSp>
      <p:pic>
        <p:nvPicPr>
          <p:cNvPr id="18" name="TitleBottomBarBW" hidden="1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0066" y="4930909"/>
            <a:ext cx="1670055" cy="146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314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3707904" y="1632709"/>
            <a:ext cx="5036084" cy="984885"/>
          </a:xfrm>
          <a:prstGeom prst="rect">
            <a:avLst/>
          </a:prstGeom>
        </p:spPr>
        <p:txBody>
          <a:bodyPr/>
          <a:lstStyle>
            <a:lvl1pPr>
              <a:defRPr sz="3200" b="1" baseline="0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lvl="0"/>
            <a:r>
              <a:rPr lang="pt-PT" noProof="0" smtClean="0"/>
              <a:t>Click to edit Master title style</a:t>
            </a:r>
            <a:endParaRPr lang="pt-PT" noProof="0" dirty="0" smtClean="0"/>
          </a:p>
        </p:txBody>
      </p:sp>
      <p:sp>
        <p:nvSpPr>
          <p:cNvPr id="13315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3707904" y="2959274"/>
            <a:ext cx="5036084" cy="215444"/>
          </a:xfrm>
        </p:spPr>
        <p:txBody>
          <a:bodyPr>
            <a:spAutoFit/>
          </a:bodyPr>
          <a:lstStyle>
            <a:lvl1pPr>
              <a:defRPr sz="1400" baseline="0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lvl="0"/>
            <a:r>
              <a:rPr lang="pt-PT" noProof="0" smtClean="0"/>
              <a:t>Click to edit Master subtitle style</a:t>
            </a:r>
          </a:p>
        </p:txBody>
      </p:sp>
      <p:pic>
        <p:nvPicPr>
          <p:cNvPr id="21" name="Picture 9" descr="PPT Aqua_Bases-02.png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52" t="27638" r="50000" b="27725"/>
          <a:stretch>
            <a:fillRect/>
          </a:stretch>
        </p:blipFill>
        <p:spPr bwMode="auto">
          <a:xfrm>
            <a:off x="250671" y="381450"/>
            <a:ext cx="3665991" cy="2679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58207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06165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808688" y="4866567"/>
            <a:ext cx="306000" cy="122400"/>
          </a:xfrm>
          <a:prstGeom prst="rect">
            <a:avLst/>
          </a:prstGeom>
        </p:spPr>
        <p:txBody>
          <a:bodyPr/>
          <a:lstStyle/>
          <a:p>
            <a:pPr algn="ctr"/>
            <a:fld id="{B2531E6E-6E7D-4785-BFDF-BAABB6C6AA33}" type="slidenum">
              <a:rPr lang="pt-BR" smtClean="0">
                <a:solidFill>
                  <a:prstClr val="black"/>
                </a:solidFill>
              </a:rPr>
              <a:pPr algn="ctr"/>
              <a:t>‹nº›</a:t>
            </a:fld>
            <a:endParaRPr lang="pt-B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6955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31"/>
          </p:nvPr>
        </p:nvSpPr>
        <p:spPr>
          <a:xfrm>
            <a:off x="8808688" y="4866567"/>
            <a:ext cx="306000" cy="122400"/>
          </a:xfrm>
          <a:prstGeom prst="rect">
            <a:avLst/>
          </a:prstGeom>
          <a:noFill/>
        </p:spPr>
        <p:txBody>
          <a:bodyPr/>
          <a:lstStyle/>
          <a:p>
            <a:pPr algn="ctr"/>
            <a:fld id="{B2531E6E-6E7D-4785-BFDF-BAABB6C6AA33}" type="slidenum">
              <a:rPr lang="pt-BR" smtClean="0">
                <a:solidFill>
                  <a:prstClr val="black"/>
                </a:solidFill>
              </a:rPr>
              <a:pPr algn="ctr"/>
              <a:t>‹nº›</a:t>
            </a:fld>
            <a:endParaRPr lang="pt-B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80993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8313" y="274639"/>
            <a:ext cx="8207375" cy="712786"/>
          </a:xfrm>
          <a:prstGeom prst="rect">
            <a:avLst/>
          </a:prstGeom>
        </p:spPr>
        <p:txBody>
          <a:bodyPr/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88989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e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68313" y="274638"/>
            <a:ext cx="8207375" cy="784225"/>
          </a:xfrm>
          <a:prstGeom prst="rect">
            <a:avLst/>
          </a:prstGeom>
        </p:spPr>
        <p:txBody>
          <a:bodyPr/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>
          <a:xfrm>
            <a:off x="468314" y="1419226"/>
            <a:ext cx="3887786" cy="345757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PT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Master </a:t>
            </a:r>
            <a:r>
              <a:rPr lang="pt-PT" dirty="0" err="1" smtClean="0"/>
              <a:t>text</a:t>
            </a:r>
            <a:r>
              <a:rPr lang="pt-PT" dirty="0" smtClean="0"/>
              <a:t> </a:t>
            </a:r>
            <a:r>
              <a:rPr lang="pt-PT" dirty="0" err="1" smtClean="0"/>
              <a:t>styles</a:t>
            </a:r>
            <a:endParaRPr lang="pt-PT" dirty="0" smtClean="0"/>
          </a:p>
          <a:p>
            <a:pPr lvl="1"/>
            <a:r>
              <a:rPr lang="pt-PT" dirty="0" err="1" smtClean="0"/>
              <a:t>Second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2"/>
            <a:r>
              <a:rPr lang="pt-PT" dirty="0" err="1" smtClean="0"/>
              <a:t>Third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3"/>
            <a:r>
              <a:rPr lang="pt-PT" dirty="0" err="1" smtClean="0"/>
              <a:t>Fourth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4"/>
            <a:r>
              <a:rPr lang="pt-PT" dirty="0" err="1" smtClean="0"/>
              <a:t>Fifth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en-US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3"/>
          </p:nvPr>
        </p:nvSpPr>
        <p:spPr>
          <a:xfrm>
            <a:off x="4787900" y="1419225"/>
            <a:ext cx="3887788" cy="345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1F497D"/>
                </a:solidFill>
              </a:rPr>
              <a:t>MATERIAL CONFIDENCIAL  |  SLIDE Nº</a:t>
            </a:r>
            <a:endParaRPr lang="pt-BR" dirty="0">
              <a:solidFill>
                <a:srgbClr val="1F497D"/>
              </a:solidFill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1F497D"/>
                </a:solidFill>
              </a:rPr>
              <a:pPr/>
              <a:t>‹nº›</a:t>
            </a:fld>
            <a:endParaRPr lang="pt-BR" dirty="0">
              <a:solidFill>
                <a:srgbClr val="1F497D"/>
              </a:solidFill>
            </a:endParaRP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468313" y="987252"/>
            <a:ext cx="8207375" cy="3603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rgbClr val="4D4D4D"/>
                </a:solidFill>
              </a:defRPr>
            </a:lvl1pPr>
            <a:lvl2pPr marL="188912" indent="0">
              <a:buNone/>
              <a:defRPr sz="2100">
                <a:solidFill>
                  <a:schemeClr val="accent3"/>
                </a:solidFill>
              </a:defRPr>
            </a:lvl2pPr>
            <a:lvl3pPr marL="365125" indent="0">
              <a:buNone/>
              <a:defRPr sz="2100">
                <a:solidFill>
                  <a:schemeClr val="accent3"/>
                </a:solidFill>
              </a:defRPr>
            </a:lvl3pPr>
            <a:lvl4pPr marL="541337" indent="0">
              <a:buNone/>
              <a:defRPr sz="2100">
                <a:solidFill>
                  <a:schemeClr val="accent3"/>
                </a:solidFill>
              </a:defRPr>
            </a:lvl4pPr>
            <a:lvl5pPr marL="717550" indent="0">
              <a:buNone/>
              <a:defRPr sz="2100">
                <a:solidFill>
                  <a:schemeClr val="accent3"/>
                </a:solidFill>
              </a:defRPr>
            </a:lvl5pPr>
          </a:lstStyle>
          <a:p>
            <a:pPr>
              <a:lnSpc>
                <a:spcPts val="2100"/>
              </a:lnSpc>
            </a:pPr>
            <a:r>
              <a:rPr lang="pt-BR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Subtítulo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ipsum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dolor sit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amet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endParaRPr lang="en-US" sz="21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39434241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016">
          <p15:clr>
            <a:srgbClr val="FBAE40"/>
          </p15:clr>
        </p15:guide>
        <p15:guide id="2" pos="2744">
          <p15:clr>
            <a:srgbClr val="FBAE40"/>
          </p15:clr>
        </p15:guide>
      </p15:sldGuideLst>
    </p:ext>
  </p:extLs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Oi Capa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8313" y="274638"/>
            <a:ext cx="5615855" cy="7842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pt-BR" smtClean="0"/>
              <a:t>Clique para editar estilo do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73928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323037" y="2179939"/>
            <a:ext cx="4268026" cy="119562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marR="0" indent="0" algn="l" defTabSz="457189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189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</a:p>
          <a:p>
            <a:pPr marL="0" marR="0" lvl="0" indent="0" algn="l" defTabSz="457189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</a:p>
          <a:p>
            <a:pPr marL="0" marR="0" lvl="0" indent="0" algn="l" defTabSz="457189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323037" y="1370193"/>
            <a:ext cx="3803592" cy="5612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457189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cap="all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smtClean="0"/>
              <a:t>has </a:t>
            </a:r>
            <a:br>
              <a:rPr lang="en-US" dirty="0" smtClean="0"/>
            </a:br>
            <a:r>
              <a:rPr lang="en-US" dirty="0" smtClean="0"/>
              <a:t>id </a:t>
            </a:r>
            <a:r>
              <a:rPr lang="en-US" dirty="0" err="1" smtClean="0"/>
              <a:t>cibo</a:t>
            </a:r>
            <a:r>
              <a:rPr lang="en-US" dirty="0" smtClean="0"/>
              <a:t> </a:t>
            </a:r>
            <a:r>
              <a:rPr lang="en-US" dirty="0" err="1" smtClean="0"/>
              <a:t>quidam</a:t>
            </a:r>
            <a:r>
              <a:rPr lang="en-US" dirty="0" smtClean="0"/>
              <a:t> </a:t>
            </a:r>
            <a:r>
              <a:rPr lang="en-US" dirty="0" err="1" smtClean="0"/>
              <a:t>facilis</a:t>
            </a:r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323039" y="267317"/>
            <a:ext cx="3803590" cy="94413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3600"/>
              </a:lnSpc>
              <a:defRPr sz="3600">
                <a:solidFill>
                  <a:srgbClr val="00D318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 smtClean="0"/>
              <a:t>Insira</a:t>
            </a:r>
            <a:r>
              <a:rPr lang="en-US" dirty="0" smtClean="0"/>
              <a:t> o </a:t>
            </a:r>
            <a:r>
              <a:rPr lang="en-US" dirty="0" err="1" smtClean="0"/>
              <a:t>Título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do </a:t>
            </a:r>
            <a:r>
              <a:rPr lang="en-US" dirty="0" err="1" smtClean="0"/>
              <a:t>projeto</a:t>
            </a:r>
            <a:r>
              <a:rPr lang="en-US" dirty="0" smtClean="0"/>
              <a:t> </a:t>
            </a:r>
            <a:r>
              <a:rPr lang="en-US" dirty="0" err="1" smtClean="0"/>
              <a:t>aqui</a:t>
            </a:r>
            <a:endParaRPr lang="en-US" dirty="0"/>
          </a:p>
        </p:txBody>
      </p:sp>
      <p:sp>
        <p:nvSpPr>
          <p:cNvPr id="1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612606" y="4674441"/>
            <a:ext cx="2134943" cy="273844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000" baseline="0">
                <a:solidFill>
                  <a:srgbClr val="4D4D4D"/>
                </a:solidFill>
              </a:defRPr>
            </a:lvl1pPr>
          </a:lstStyle>
          <a:p>
            <a:pPr defTabSz="457189"/>
            <a:r>
              <a:rPr lang="en-US" smtClean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 defTabSz="457189"/>
              <a:t>‹nº›</a:t>
            </a:fld>
            <a:endParaRPr lang="en-US" dirty="0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4009684005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penas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"/>
          <p:cNvSpPr>
            <a:spLocks noGrp="1"/>
          </p:cNvSpPr>
          <p:nvPr>
            <p:ph type="title"/>
          </p:nvPr>
        </p:nvSpPr>
        <p:spPr>
          <a:xfrm>
            <a:off x="251522" y="309787"/>
            <a:ext cx="7776863" cy="207749"/>
          </a:xfrm>
          <a:prstGeom prst="rect">
            <a:avLst/>
          </a:prstGeom>
        </p:spPr>
        <p:txBody>
          <a:bodyPr/>
          <a:lstStyle>
            <a:lvl1pPr>
              <a:defRPr sz="1350" b="1">
                <a:solidFill>
                  <a:srgbClr val="009AA6"/>
                </a:solidFill>
              </a:defRPr>
            </a:lvl1pPr>
          </a:lstStyle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719603" y="4924835"/>
            <a:ext cx="213009" cy="116622"/>
          </a:xfrm>
          <a:prstGeom prst="rect">
            <a:avLst/>
          </a:prstGeom>
        </p:spPr>
        <p:txBody>
          <a:bodyPr/>
          <a:lstStyle>
            <a:lvl1pPr algn="r">
              <a:lnSpc>
                <a:spcPct val="80000"/>
              </a:lnSpc>
              <a:defRPr sz="825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fld id="{88723889-CC3D-43B0-8E0A-03E600D31C56}" type="slidenum">
              <a:rPr lang="en-US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‹nº›</a:t>
            </a:fld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433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o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9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074" name="Slide do think-cell" r:id="rId4" imgW="270" imgH="270" progId="TCLayout.ActiveDocument.1">
                  <p:embed/>
                </p:oleObj>
              </mc:Choice>
              <mc:Fallback>
                <p:oleObj name="Slide do think-cell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44663"/>
            <a:ext cx="8229600" cy="2849960"/>
          </a:xfrm>
          <a:prstGeom prst="rect">
            <a:avLst/>
          </a:prstGeom>
        </p:spPr>
        <p:txBody>
          <a:bodyPr lIns="68589" tIns="34295" rIns="68589" bIns="34295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475876" y="411833"/>
            <a:ext cx="8210924" cy="727993"/>
          </a:xfrm>
          <a:prstGeom prst="rect">
            <a:avLst/>
          </a:prstGeom>
          <a:noFill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algn="l" eaLnBrk="1" latinLnBrk="0" hangingPunct="1">
              <a:lnSpc>
                <a:spcPts val="5599"/>
              </a:lnSpc>
              <a:spcBef>
                <a:spcPct val="0"/>
              </a:spcBef>
              <a:defRPr lang="pt-BR">
                <a:solidFill>
                  <a:schemeClr val="tx2"/>
                </a:solidFill>
              </a:defRPr>
            </a:lvl1pPr>
          </a:lstStyle>
          <a:p>
            <a:pPr marL="0" lvl="0" eaLnBrk="1" latinLnBrk="0" hangingPunct="1">
              <a:lnSpc>
                <a:spcPts val="5599"/>
              </a:lnSpc>
              <a:spcBef>
                <a:spcPct val="0"/>
              </a:spcBef>
            </a:pPr>
            <a:r>
              <a:rPr lang="es-ES_tradnl" dirty="0" err="1" smtClean="0"/>
              <a:t>Click</a:t>
            </a:r>
            <a:r>
              <a:rPr lang="es-ES_tradnl" dirty="0" smtClean="0"/>
              <a:t> </a:t>
            </a:r>
            <a:r>
              <a:rPr lang="es-ES_tradnl" dirty="0" err="1" smtClean="0"/>
              <a:t>to</a:t>
            </a:r>
            <a:r>
              <a:rPr lang="es-ES_tradnl" dirty="0" smtClean="0"/>
              <a:t> </a:t>
            </a:r>
            <a:r>
              <a:rPr lang="es-ES_tradnl" dirty="0" err="1" smtClean="0"/>
              <a:t>edit</a:t>
            </a:r>
            <a:r>
              <a:rPr lang="es-ES_tradnl" dirty="0" smtClean="0"/>
              <a:t> </a:t>
            </a:r>
            <a:r>
              <a:rPr lang="es-ES_tradnl" dirty="0" err="1" smtClean="0"/>
              <a:t>Title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58126732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tandard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95290" y="274648"/>
            <a:ext cx="8208963" cy="784225"/>
          </a:xfrm>
          <a:prstGeom prst="rect">
            <a:avLst/>
          </a:prstGeom>
        </p:spPr>
        <p:txBody>
          <a:bodyPr/>
          <a:lstStyle/>
          <a:p>
            <a:r>
              <a:rPr lang="pt-BR" noProof="0"/>
              <a:t>Click to edit Master title style</a:t>
            </a:r>
          </a:p>
        </p:txBody>
      </p:sp>
      <p:sp>
        <p:nvSpPr>
          <p:cNvPr id="11" name="Content Placeholder 11"/>
          <p:cNvSpPr>
            <a:spLocks noGrp="1"/>
          </p:cNvSpPr>
          <p:nvPr>
            <p:ph sz="quarter" idx="18"/>
          </p:nvPr>
        </p:nvSpPr>
        <p:spPr>
          <a:xfrm>
            <a:off x="539751" y="710331"/>
            <a:ext cx="8496300" cy="348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>
              <a:buNone/>
              <a:defRPr kumimoji="0" lang="pt-BR" sz="13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charset="0"/>
                <a:ea typeface="MS Gothic" charset="-128"/>
                <a:cs typeface="+mn-cs"/>
              </a:defRPr>
            </a:lvl1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9"/>
          </p:nvPr>
        </p:nvSpPr>
        <p:spPr>
          <a:xfrm>
            <a:off x="8100394" y="4865968"/>
            <a:ext cx="503859" cy="274637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defTabSz="342900" fontAlgn="base">
              <a:spcBef>
                <a:spcPct val="0"/>
              </a:spcBef>
              <a:spcAft>
                <a:spcPct val="0"/>
              </a:spcAft>
              <a:defRPr/>
            </a:pPr>
            <a:fld id="{C483F431-8AFC-43AC-B91F-636EEDDE67EE}" type="slidenum">
              <a:rPr lang="en-US" smtClean="0">
                <a:solidFill>
                  <a:srgbClr val="FFFFFF">
                    <a:lumMod val="65000"/>
                  </a:srgbClr>
                </a:solidFill>
                <a:cs typeface="Arial" panose="020B0604020202020204" pitchFamily="34" charset="0"/>
              </a:rPr>
              <a:pPr defTabSz="3429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‹nº›</a:t>
            </a:fld>
            <a:endParaRPr lang="en-US" dirty="0">
              <a:solidFill>
                <a:srgbClr val="FFFFFF">
                  <a:lumMod val="65000"/>
                </a:srgbClr>
              </a:solidFill>
              <a:cs typeface="Arial" panose="020B0604020202020204" pitchFamily="34" charset="0"/>
            </a:endParaRPr>
          </a:p>
        </p:txBody>
      </p:sp>
      <p:sp>
        <p:nvSpPr>
          <p:cNvPr id="5" name="Date Placeholder 14"/>
          <p:cNvSpPr>
            <a:spLocks noGrp="1"/>
          </p:cNvSpPr>
          <p:nvPr>
            <p:ph type="dt" sz="half" idx="20"/>
          </p:nvPr>
        </p:nvSpPr>
        <p:spPr>
          <a:xfrm>
            <a:off x="517526" y="4893471"/>
            <a:ext cx="1911350" cy="250031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defTabSz="37146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pt-BR" smtClean="0">
                <a:solidFill>
                  <a:prstClr val="black"/>
                </a:solidFill>
                <a:cs typeface="Arial" panose="020B0604020202020204" pitchFamily="34" charset="0"/>
              </a:rPr>
              <a:t>De dd/mm/aaaa a dd/mm/aaaa</a:t>
            </a:r>
            <a:endParaRPr lang="pt-BR" dirty="0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21"/>
          </p:nvPr>
        </p:nvSpPr>
        <p:spPr>
          <a:xfrm>
            <a:off x="2428876" y="4894661"/>
            <a:ext cx="5500688" cy="24884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defTabSz="37146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pt-BR" smtClean="0">
                <a:solidFill>
                  <a:prstClr val="black"/>
                </a:solidFill>
                <a:cs typeface="Arial" panose="020B0604020202020204" pitchFamily="34" charset="0"/>
              </a:rPr>
              <a:t>Relatório de Progresso - PRJ#1</a:t>
            </a:r>
            <a:endParaRPr lang="pt-BR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0133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cK 2. Slide Title"/>
          <p:cNvSpPr>
            <a:spLocks noGrp="1" noChangeArrowheads="1"/>
          </p:cNvSpPr>
          <p:nvPr>
            <p:ph type="title"/>
          </p:nvPr>
        </p:nvSpPr>
        <p:spPr bwMode="auto">
          <a:xfrm>
            <a:off x="121489" y="176148"/>
            <a:ext cx="8275764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baseline="0">
                <a:latin typeface="+mj-lt"/>
                <a:ea typeface="+mj-ea"/>
              </a:defRPr>
            </a:lvl1pPr>
          </a:lstStyle>
          <a:p>
            <a:pPr lvl="0"/>
            <a:r>
              <a:rPr lang="pt-PT" noProof="0" smtClean="0"/>
              <a:t>Click to edit Master title style</a:t>
            </a:r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620126" y="4810125"/>
            <a:ext cx="312492" cy="231331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l">
              <a:defRPr lang="en-US" sz="100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42C328C1-A84F-4A39-A664-DBA00541A8C6}" type="slidenum">
              <a:rPr>
                <a:solidFill>
                  <a:srgbClr val="000000"/>
                </a:solidFill>
              </a:rPr>
              <a:pPr/>
              <a:t>‹nº›</a:t>
            </a:fld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0586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Oi Cap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52129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Oi Cap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01610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Oi Cap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19421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Oi Cap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5328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Oi Cap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CE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24381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Oi Cap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EA288C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827595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Oi Cap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6D00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91619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Oi Cap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A02B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31417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8316" y="274641"/>
            <a:ext cx="8207375" cy="712786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2" y="4876007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7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943744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268A0-D2AB-4E43-9AE7-DC069DEAEF9F}" type="datetimeFigureOut">
              <a:rPr lang="pt-BR" smtClean="0"/>
              <a:t>12/12/2017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45A58-EB92-4659-86A6-E21BC27740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7181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C328C1-A84F-4A39-A664-DBA00541A8C6}" type="slidenum">
              <a:rPr>
                <a:solidFill>
                  <a:srgbClr val="000000"/>
                </a:solidFill>
              </a:rPr>
              <a:pPr/>
              <a:t>‹nº›</a:t>
            </a:fld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7329884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68312" y="1419226"/>
            <a:ext cx="8207375" cy="3457574"/>
          </a:xfrm>
        </p:spPr>
        <p:txBody>
          <a:bodyPr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/>
              <a:t>MATERIAL CONFIDENCIAL  |  SLIDE Nº</a:t>
            </a:r>
            <a:endParaRPr lang="pt-BR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2088751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i Ind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pt-PT" dirty="0" smtClean="0"/>
              <a:t>Índice</a:t>
            </a:r>
            <a:endParaRPr lang="en-US" dirty="0"/>
          </a:p>
        </p:txBody>
      </p:sp>
      <p:sp>
        <p:nvSpPr>
          <p:cNvPr id="10" name="Title 22"/>
          <p:cNvSpPr txBox="1">
            <a:spLocks/>
          </p:cNvSpPr>
          <p:nvPr userDrawn="1"/>
        </p:nvSpPr>
        <p:spPr>
          <a:xfrm>
            <a:off x="4811667" y="274639"/>
            <a:ext cx="3864021" cy="46473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algn="l" defTabSz="457200" rtl="0" eaLnBrk="1" latinLnBrk="0" hangingPunct="1">
              <a:lnSpc>
                <a:spcPts val="6800"/>
              </a:lnSpc>
              <a:spcBef>
                <a:spcPts val="3300"/>
              </a:spcBef>
              <a:buNone/>
              <a:defRPr sz="6600" b="0" i="1" kern="1200" baseline="0">
                <a:solidFill>
                  <a:schemeClr val="tx1"/>
                </a:solidFill>
                <a:latin typeface="Georgia"/>
                <a:ea typeface="+mj-ea"/>
                <a:cs typeface="Georgia"/>
              </a:defRPr>
            </a:lvl1pPr>
          </a:lstStyle>
          <a:p>
            <a:pPr>
              <a:lnSpc>
                <a:spcPts val="4200"/>
              </a:lnSpc>
              <a:spcBef>
                <a:spcPts val="0"/>
              </a:spcBef>
            </a:pPr>
            <a:r>
              <a:rPr lang="pt-BR" sz="2100" i="0" dirty="0" smtClean="0">
                <a:solidFill>
                  <a:srgbClr val="9F37FE"/>
                </a:solidFill>
                <a:latin typeface="Simplon BP Bold"/>
                <a:cs typeface="Simplon BP Bold"/>
              </a:rPr>
              <a:t>SUMÁRIO EXECUTIVO</a:t>
            </a:r>
            <a:endParaRPr lang="en-US" sz="2100" i="0" dirty="0">
              <a:solidFill>
                <a:srgbClr val="9F37FE"/>
              </a:solidFill>
              <a:latin typeface="Simplon BP Bold"/>
              <a:cs typeface="Simplon BP Bold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468313" y="1058863"/>
            <a:ext cx="3887787" cy="3180758"/>
          </a:xfrm>
        </p:spPr>
        <p:txBody>
          <a:bodyPr/>
          <a:lstStyle>
            <a:lvl1pPr marL="0" indent="0">
              <a:buNone/>
              <a:defRPr/>
            </a:lvl1pPr>
            <a:lvl2pPr marL="188912" indent="0">
              <a:buNone/>
              <a:defRPr/>
            </a:lvl2pPr>
            <a:lvl3pPr marL="365125" indent="0">
              <a:buNone/>
              <a:defRPr/>
            </a:lvl3pPr>
            <a:lvl4pPr marL="541337" indent="0">
              <a:buNone/>
              <a:defRPr/>
            </a:lvl4pPr>
            <a:lvl5pPr marL="717550" indent="0">
              <a:buNone/>
              <a:defRPr/>
            </a:lvl5pPr>
          </a:lstStyle>
          <a:p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ipsum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dolor sit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amet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,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consectetuer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adipiscing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elit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,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sed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diam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nonummy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nibh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euismod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tincidunt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ut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laoreet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dolore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magna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aliquam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erat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volutpat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.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Ut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wisi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enim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ad minim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veniam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,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quis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nostrud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exerci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tation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ullamcorper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suscipit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lobortis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nisl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ut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aliquip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ex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ea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commodo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consequat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. </a:t>
            </a:r>
            <a:endParaRPr lang="en-US" sz="14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4811713" y="1058863"/>
            <a:ext cx="3863975" cy="3180758"/>
          </a:xfrm>
        </p:spPr>
        <p:txBody>
          <a:bodyPr/>
          <a:lstStyle>
            <a:lvl1pPr marL="0" indent="0">
              <a:buNone/>
              <a:defRPr sz="2100"/>
            </a:lvl1pPr>
            <a:lvl2pPr marL="188912" indent="0">
              <a:buNone/>
              <a:defRPr sz="2100"/>
            </a:lvl2pPr>
            <a:lvl3pPr marL="365125" indent="0">
              <a:buNone/>
              <a:defRPr sz="2100"/>
            </a:lvl3pPr>
            <a:lvl4pPr marL="541337" indent="0">
              <a:buNone/>
              <a:defRPr sz="2100"/>
            </a:lvl4pPr>
            <a:lvl5pPr marL="717550" indent="0">
              <a:buNone/>
              <a:defRPr sz="2100"/>
            </a:lvl5pPr>
          </a:lstStyle>
          <a:p>
            <a:pPr lvl="0"/>
            <a:r>
              <a:rPr lang="pt-PT" dirty="0" smtClean="0"/>
              <a:t>3. </a:t>
            </a:r>
            <a:r>
              <a:rPr lang="pt-PT" dirty="0" err="1" smtClean="0"/>
              <a:t>Impsum</a:t>
            </a:r>
            <a:r>
              <a:rPr lang="pt-PT" dirty="0" smtClean="0"/>
              <a:t> </a:t>
            </a:r>
            <a:r>
              <a:rPr lang="pt-PT" dirty="0" err="1" smtClean="0"/>
              <a:t>dolor</a:t>
            </a:r>
            <a:r>
              <a:rPr lang="pt-PT" dirty="0" smtClean="0"/>
              <a:t> </a:t>
            </a:r>
            <a:r>
              <a:rPr lang="pt-PT" dirty="0" err="1" smtClean="0"/>
              <a:t>sit</a:t>
            </a:r>
            <a:r>
              <a:rPr lang="pt-PT" dirty="0" smtClean="0"/>
              <a:t> </a:t>
            </a:r>
            <a:r>
              <a:rPr lang="pt-PT" dirty="0" err="1" smtClean="0"/>
              <a:t>amet</a:t>
            </a:r>
            <a:endParaRPr lang="pt-PT" dirty="0" smtClean="0"/>
          </a:p>
          <a:p>
            <a:pPr lvl="0"/>
            <a:r>
              <a:rPr lang="pt-PT" dirty="0" smtClean="0"/>
              <a:t>5. </a:t>
            </a:r>
            <a:r>
              <a:rPr lang="pt-PT" dirty="0" err="1" smtClean="0"/>
              <a:t>Dolor</a:t>
            </a:r>
            <a:r>
              <a:rPr lang="pt-PT" dirty="0" smtClean="0"/>
              <a:t> </a:t>
            </a:r>
            <a:r>
              <a:rPr lang="pt-PT" dirty="0" err="1" smtClean="0"/>
              <a:t>sit</a:t>
            </a:r>
            <a:r>
              <a:rPr lang="pt-PT" dirty="0" smtClean="0"/>
              <a:t> </a:t>
            </a:r>
            <a:r>
              <a:rPr lang="pt-PT" dirty="0" err="1" smtClean="0"/>
              <a:t>amet</a:t>
            </a:r>
            <a:endParaRPr lang="pt-PT" dirty="0" smtClean="0"/>
          </a:p>
          <a:p>
            <a:pPr lvl="0"/>
            <a:r>
              <a:rPr lang="pt-PT" dirty="0" smtClean="0"/>
              <a:t>10. </a:t>
            </a:r>
            <a:r>
              <a:rPr lang="pt-PT" dirty="0" err="1" smtClean="0"/>
              <a:t>Lorem</a:t>
            </a:r>
            <a:r>
              <a:rPr lang="pt-PT" dirty="0" smtClean="0"/>
              <a:t> </a:t>
            </a:r>
            <a:r>
              <a:rPr lang="pt-PT" dirty="0" err="1" smtClean="0"/>
              <a:t>ipsum</a:t>
            </a:r>
            <a:endParaRPr lang="pt-PT" dirty="0" smtClean="0"/>
          </a:p>
          <a:p>
            <a:pPr lvl="0"/>
            <a:r>
              <a:rPr lang="pt-PT" dirty="0" smtClean="0"/>
              <a:t>15. </a:t>
            </a:r>
            <a:r>
              <a:rPr lang="pt-PT" dirty="0" err="1" smtClean="0"/>
              <a:t>Ipsum</a:t>
            </a:r>
            <a:r>
              <a:rPr lang="pt-PT" dirty="0" smtClean="0"/>
              <a:t> </a:t>
            </a:r>
            <a:r>
              <a:rPr lang="pt-PT" dirty="0" err="1" smtClean="0"/>
              <a:t>dolor</a:t>
            </a:r>
            <a:r>
              <a:rPr lang="pt-PT" dirty="0" smtClean="0"/>
              <a:t> </a:t>
            </a:r>
            <a:r>
              <a:rPr lang="pt-PT" dirty="0" err="1" smtClean="0"/>
              <a:t>sit</a:t>
            </a:r>
            <a:r>
              <a:rPr lang="pt-PT" dirty="0" smtClean="0"/>
              <a:t> </a:t>
            </a:r>
            <a:r>
              <a:rPr lang="pt-PT" dirty="0" err="1" smtClean="0"/>
              <a:t>amet</a:t>
            </a:r>
            <a:r>
              <a:rPr lang="pt-PT" dirty="0" smtClean="0"/>
              <a:t> 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5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/>
          <a:lstStyle/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6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/>
          <a:lstStyle/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468312" y="4478746"/>
            <a:ext cx="2735536" cy="360040"/>
          </a:xfrm>
          <a:prstGeom prst="rect">
            <a:avLst/>
          </a:prstGeom>
          <a:noFill/>
        </p:spPr>
        <p:txBody>
          <a:bodyPr wrap="none" lIns="36000" tIns="36000" rIns="36000" bIns="36000" rtlCol="0" anchor="ctr" anchorCtr="0">
            <a:noAutofit/>
          </a:bodyPr>
          <a:lstStyle/>
          <a:p>
            <a:pPr>
              <a:lnSpc>
                <a:spcPts val="1800"/>
              </a:lnSpc>
            </a:pPr>
            <a:r>
              <a:rPr lang="pt-BR" sz="2100" dirty="0" smtClean="0">
                <a:solidFill>
                  <a:srgbClr val="9F37FE"/>
                </a:solidFill>
                <a:latin typeface="Simplon BP" charset="0"/>
                <a:ea typeface="Simplon BP" charset="0"/>
                <a:cs typeface="Simplon BP" charset="0"/>
              </a:rPr>
              <a:t>TOTAL DE SLIDES:</a:t>
            </a:r>
            <a:endParaRPr lang="en-US" sz="2100" dirty="0" smtClean="0">
              <a:solidFill>
                <a:srgbClr val="9F37FE"/>
              </a:solidFill>
              <a:latin typeface="Simplon BP" charset="0"/>
              <a:ea typeface="Simplon BP" charset="0"/>
              <a:cs typeface="Simplon BP" charset="0"/>
            </a:endParaRPr>
          </a:p>
        </p:txBody>
      </p:sp>
      <p:sp>
        <p:nvSpPr>
          <p:cNvPr id="13" name="Text Placehold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2915618" y="4478746"/>
            <a:ext cx="576262" cy="360040"/>
          </a:xfrm>
          <a:noFill/>
        </p:spPr>
        <p:txBody>
          <a:bodyPr wrap="none" lIns="36000" tIns="36000" rIns="36000" bIns="36000" rtlCol="0" anchor="ctr" anchorCtr="0">
            <a:noAutofit/>
          </a:bodyPr>
          <a:lstStyle>
            <a:lvl1pPr marL="0" indent="0">
              <a:buNone/>
              <a:defRPr lang="en-US" sz="2100" dirty="0">
                <a:solidFill>
                  <a:schemeClr val="accent1"/>
                </a:solidFill>
                <a:latin typeface="Simplon BP" charset="0"/>
                <a:ea typeface="Simplon BP" charset="0"/>
                <a:cs typeface="Simplon BP" charset="0"/>
              </a:defRPr>
            </a:lvl1pPr>
          </a:lstStyle>
          <a:p>
            <a:pPr marL="0" lvl="0">
              <a:lnSpc>
                <a:spcPts val="1800"/>
              </a:lnSpc>
              <a:spcAft>
                <a:spcPts val="0"/>
              </a:spcAft>
            </a:pPr>
            <a:r>
              <a:rPr lang="pt-PT" dirty="0" smtClean="0"/>
              <a:t>##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308471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I Titulo Corpo later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8313" y="274638"/>
            <a:ext cx="3879285" cy="4602162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ts val="42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pt-PT" dirty="0" smtClean="0"/>
              <a:t>Título </a:t>
            </a:r>
            <a:r>
              <a:rPr lang="pt-PT" dirty="0" err="1" smtClean="0"/>
              <a:t>Lorem</a:t>
            </a:r>
            <a:r>
              <a:rPr lang="pt-PT" dirty="0" smtClean="0"/>
              <a:t> </a:t>
            </a:r>
            <a:r>
              <a:rPr lang="pt-PT" dirty="0" err="1" smtClean="0"/>
              <a:t>ipsum</a:t>
            </a:r>
            <a:r>
              <a:rPr lang="pt-PT" dirty="0" smtClean="0"/>
              <a:t> DOLOR SIT AMET CONSECTETOR LOREM IPSUM INSERIR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787900" y="274638"/>
            <a:ext cx="3887787" cy="46021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/>
          <a:lstStyle/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/>
          <a:lstStyle/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664463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016">
          <p15:clr>
            <a:srgbClr val="FBAE40"/>
          </p15:clr>
        </p15:guide>
        <p15:guide id="2" pos="2744">
          <p15:clr>
            <a:srgbClr val="FBAE40"/>
          </p15:clr>
        </p15:guide>
      </p15:sldGuideLst>
    </p:ext>
  </p:extLst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I Titulo Corpo Lateral Desta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8313" y="274638"/>
            <a:ext cx="3879285" cy="4602162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ts val="42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pt-PT" dirty="0" smtClean="0"/>
              <a:t>Título </a:t>
            </a:r>
            <a:r>
              <a:rPr lang="pt-PT" dirty="0" err="1" smtClean="0"/>
              <a:t>Lorem</a:t>
            </a:r>
            <a:r>
              <a:rPr lang="pt-PT" dirty="0" smtClean="0"/>
              <a:t> </a:t>
            </a:r>
            <a:r>
              <a:rPr lang="pt-PT" dirty="0" err="1" smtClean="0"/>
              <a:t>ipsum</a:t>
            </a:r>
            <a:r>
              <a:rPr lang="pt-PT" dirty="0" smtClean="0"/>
              <a:t> DOLOR SIT AMET CONSECTETOR LOREM IPSUM INSERIR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/>
          <a:lstStyle/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/>
          <a:lstStyle/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4787900" y="274638"/>
            <a:ext cx="3898900" cy="4602162"/>
          </a:xfrm>
        </p:spPr>
        <p:txBody>
          <a:bodyPr/>
          <a:lstStyle>
            <a:lvl1pPr marL="233363" indent="-233363">
              <a:buFont typeface="Arial" charset="0"/>
              <a:buChar char="•"/>
              <a:tabLst/>
              <a:defRPr sz="2100">
                <a:solidFill>
                  <a:schemeClr val="tx1"/>
                </a:solidFill>
              </a:defRPr>
            </a:lvl1pPr>
            <a:lvl2pPr>
              <a:defRPr sz="2100"/>
            </a:lvl2pPr>
            <a:lvl3pPr>
              <a:defRPr sz="2100"/>
            </a:lvl3pPr>
            <a:lvl4pPr>
              <a:defRPr sz="2100"/>
            </a:lvl4pPr>
            <a:lvl5pPr>
              <a:defRPr sz="2100"/>
            </a:lvl5pPr>
          </a:lstStyle>
          <a:p>
            <a:pPr lvl="0"/>
            <a:r>
              <a:rPr lang="pt-PT" dirty="0" err="1" smtClean="0"/>
              <a:t>Lorem</a:t>
            </a:r>
            <a:r>
              <a:rPr lang="pt-PT" dirty="0" smtClean="0"/>
              <a:t> </a:t>
            </a:r>
            <a:r>
              <a:rPr lang="pt-PT" dirty="0" err="1" smtClean="0"/>
              <a:t>ipsum</a:t>
            </a:r>
            <a:r>
              <a:rPr lang="pt-PT" dirty="0" smtClean="0"/>
              <a:t> </a:t>
            </a:r>
            <a:r>
              <a:rPr lang="pt-PT" dirty="0" err="1" smtClean="0"/>
              <a:t>sit</a:t>
            </a:r>
            <a:r>
              <a:rPr lang="pt-PT" dirty="0" smtClean="0"/>
              <a:t> </a:t>
            </a:r>
            <a:r>
              <a:rPr lang="pt-PT" dirty="0" err="1" smtClean="0"/>
              <a:t>amet</a:t>
            </a:r>
            <a:r>
              <a:rPr lang="pt-PT" dirty="0" smtClean="0"/>
              <a:t> </a:t>
            </a:r>
            <a:r>
              <a:rPr lang="pt-PT" dirty="0" err="1" smtClean="0"/>
              <a:t>ips</a:t>
            </a:r>
            <a:r>
              <a:rPr lang="pt-PT" dirty="0" smtClean="0"/>
              <a:t>;</a:t>
            </a:r>
          </a:p>
          <a:p>
            <a:pPr lvl="0"/>
            <a:r>
              <a:rPr lang="pt-PT" dirty="0" err="1" smtClean="0"/>
              <a:t>Ipsum</a:t>
            </a:r>
            <a:r>
              <a:rPr lang="pt-PT" dirty="0" smtClean="0"/>
              <a:t> </a:t>
            </a:r>
            <a:r>
              <a:rPr lang="pt-PT" dirty="0" err="1" smtClean="0"/>
              <a:t>dolor</a:t>
            </a:r>
            <a:r>
              <a:rPr lang="pt-PT" dirty="0" smtClean="0"/>
              <a:t> </a:t>
            </a:r>
            <a:r>
              <a:rPr lang="pt-PT" dirty="0" err="1" smtClean="0"/>
              <a:t>sit</a:t>
            </a:r>
            <a:r>
              <a:rPr lang="pt-PT" dirty="0" smtClean="0"/>
              <a:t> </a:t>
            </a:r>
            <a:r>
              <a:rPr lang="pt-PT" dirty="0" err="1" smtClean="0"/>
              <a:t>amet</a:t>
            </a:r>
            <a:r>
              <a:rPr lang="pt-PT" dirty="0" smtClean="0"/>
              <a:t> </a:t>
            </a:r>
            <a:r>
              <a:rPr lang="pt-PT" dirty="0" err="1" smtClean="0"/>
              <a:t>lorem</a:t>
            </a:r>
            <a:r>
              <a:rPr lang="pt-PT" dirty="0" smtClean="0"/>
              <a:t>;</a:t>
            </a:r>
          </a:p>
          <a:p>
            <a:pPr lvl="0"/>
            <a:r>
              <a:rPr lang="pt-PT" dirty="0" err="1" smtClean="0"/>
              <a:t>Lorem</a:t>
            </a:r>
            <a:r>
              <a:rPr lang="pt-PT" dirty="0" smtClean="0"/>
              <a:t> </a:t>
            </a:r>
            <a:r>
              <a:rPr lang="pt-PT" dirty="0" err="1" smtClean="0"/>
              <a:t>dolor</a:t>
            </a:r>
            <a:r>
              <a:rPr lang="pt-PT" dirty="0" smtClean="0"/>
              <a:t> </a:t>
            </a:r>
            <a:r>
              <a:rPr lang="pt-PT" dirty="0" err="1" smtClean="0"/>
              <a:t>sit</a:t>
            </a:r>
            <a:r>
              <a:rPr lang="pt-PT" dirty="0" smtClean="0"/>
              <a:t> </a:t>
            </a:r>
            <a:r>
              <a:rPr lang="pt-PT" dirty="0" err="1" smtClean="0"/>
              <a:t>amet</a:t>
            </a:r>
            <a:r>
              <a:rPr lang="pt-PT" dirty="0" smtClean="0"/>
              <a:t>;</a:t>
            </a:r>
          </a:p>
          <a:p>
            <a:pPr lvl="0"/>
            <a:r>
              <a:rPr lang="pt-PT" dirty="0" err="1" smtClean="0"/>
              <a:t>Lorem</a:t>
            </a:r>
            <a:r>
              <a:rPr lang="pt-PT" dirty="0" smtClean="0"/>
              <a:t> </a:t>
            </a:r>
            <a:r>
              <a:rPr lang="pt-PT" dirty="0" err="1" smtClean="0"/>
              <a:t>ipsum</a:t>
            </a:r>
            <a:r>
              <a:rPr lang="pt-PT" dirty="0" smtClean="0"/>
              <a:t> </a:t>
            </a:r>
            <a:r>
              <a:rPr lang="pt-PT" dirty="0" err="1" smtClean="0"/>
              <a:t>sit</a:t>
            </a:r>
            <a:r>
              <a:rPr lang="pt-PT" dirty="0" smtClean="0"/>
              <a:t> </a:t>
            </a:r>
            <a:r>
              <a:rPr lang="pt-PT" dirty="0" err="1" smtClean="0"/>
              <a:t>lorem</a:t>
            </a:r>
            <a:r>
              <a:rPr lang="pt-PT" dirty="0" smtClean="0"/>
              <a:t>;</a:t>
            </a:r>
          </a:p>
          <a:p>
            <a:pPr lvl="0"/>
            <a:r>
              <a:rPr lang="pt-PT" dirty="0" err="1" smtClean="0"/>
              <a:t>Sit</a:t>
            </a:r>
            <a:r>
              <a:rPr lang="pt-PT" dirty="0" smtClean="0"/>
              <a:t> </a:t>
            </a:r>
            <a:r>
              <a:rPr lang="pt-PT" dirty="0" err="1" smtClean="0"/>
              <a:t>amet</a:t>
            </a:r>
            <a:r>
              <a:rPr lang="pt-PT" dirty="0" smtClean="0"/>
              <a:t>;</a:t>
            </a:r>
          </a:p>
          <a:p>
            <a:pPr lvl="0"/>
            <a:r>
              <a:rPr lang="pt-PT" dirty="0" err="1" smtClean="0"/>
              <a:t>Dolor</a:t>
            </a:r>
            <a:r>
              <a:rPr lang="pt-PT" dirty="0" smtClean="0"/>
              <a:t> </a:t>
            </a:r>
            <a:r>
              <a:rPr lang="pt-PT" dirty="0" err="1" smtClean="0"/>
              <a:t>sit</a:t>
            </a:r>
            <a:r>
              <a:rPr lang="pt-PT" dirty="0" smtClean="0"/>
              <a:t> </a:t>
            </a:r>
            <a:r>
              <a:rPr lang="pt-PT" dirty="0" err="1" smtClean="0"/>
              <a:t>amet</a:t>
            </a:r>
            <a:r>
              <a:rPr lang="pt-PT" dirty="0" smtClean="0"/>
              <a:t>;</a:t>
            </a:r>
          </a:p>
          <a:p>
            <a:pPr lvl="0"/>
            <a:r>
              <a:rPr lang="pt-PT" dirty="0" err="1" smtClean="0"/>
              <a:t>Amet</a:t>
            </a:r>
            <a:r>
              <a:rPr lang="pt-PT" dirty="0" smtClean="0"/>
              <a:t> </a:t>
            </a:r>
            <a:r>
              <a:rPr lang="pt-PT" dirty="0" err="1" smtClean="0"/>
              <a:t>sit</a:t>
            </a:r>
            <a:r>
              <a:rPr lang="pt-PT" dirty="0" smtClean="0"/>
              <a:t> </a:t>
            </a:r>
            <a:r>
              <a:rPr lang="pt-PT" dirty="0" err="1" smtClean="0"/>
              <a:t>lorem</a:t>
            </a:r>
            <a:r>
              <a:rPr lang="pt-PT" dirty="0" smtClean="0"/>
              <a:t> </a:t>
            </a:r>
            <a:r>
              <a:rPr lang="pt-PT" dirty="0" err="1" smtClean="0"/>
              <a:t>ipsum</a:t>
            </a:r>
            <a:r>
              <a:rPr lang="pt-PT" dirty="0" smtClean="0"/>
              <a:t>;</a:t>
            </a:r>
          </a:p>
          <a:p>
            <a:pPr lvl="0"/>
            <a:r>
              <a:rPr lang="pt-PT" dirty="0" err="1" smtClean="0"/>
              <a:t>Lorem</a:t>
            </a:r>
            <a:r>
              <a:rPr lang="pt-PT" dirty="0" smtClean="0"/>
              <a:t> </a:t>
            </a:r>
            <a:r>
              <a:rPr lang="pt-PT" dirty="0" err="1" smtClean="0"/>
              <a:t>ipsum</a:t>
            </a:r>
            <a:r>
              <a:rPr lang="pt-PT" dirty="0" smtClean="0"/>
              <a:t> </a:t>
            </a:r>
            <a:r>
              <a:rPr lang="pt-PT" dirty="0" err="1" smtClean="0"/>
              <a:t>dolor</a:t>
            </a:r>
            <a:r>
              <a:rPr lang="pt-PT" dirty="0" smtClean="0"/>
              <a:t> </a:t>
            </a:r>
            <a:r>
              <a:rPr lang="pt-PT" dirty="0" err="1" smtClean="0"/>
              <a:t>sit</a:t>
            </a:r>
            <a:r>
              <a:rPr lang="pt-PT" dirty="0" smtClean="0"/>
              <a:t> </a:t>
            </a:r>
            <a:r>
              <a:rPr lang="pt-PT" dirty="0" err="1" smtClean="0"/>
              <a:t>amet</a:t>
            </a:r>
            <a:r>
              <a:rPr lang="pt-PT" dirty="0" smtClean="0"/>
              <a:t>.</a:t>
            </a:r>
          </a:p>
          <a:p>
            <a:pPr lvl="0"/>
            <a:endParaRPr lang="pt-PT" dirty="0" smtClean="0"/>
          </a:p>
        </p:txBody>
      </p:sp>
    </p:spTree>
    <p:extLst>
      <p:ext uri="{BB962C8B-B14F-4D97-AF65-F5344CB8AC3E}">
        <p14:creationId xmlns:p14="http://schemas.microsoft.com/office/powerpoint/2010/main" val="123250158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744">
          <p15:clr>
            <a:srgbClr val="FBAE40"/>
          </p15:clr>
        </p15:guide>
        <p15:guide id="2" pos="3016">
          <p15:clr>
            <a:srgbClr val="FBAE40"/>
          </p15:clr>
        </p15:guide>
      </p15:sldGuideLst>
    </p:ext>
  </p:extLs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98334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396747" y="4748981"/>
            <a:ext cx="717941" cy="239986"/>
          </a:xfrm>
          <a:prstGeom prst="rect">
            <a:avLst/>
          </a:prstGeom>
        </p:spPr>
        <p:txBody>
          <a:bodyPr/>
          <a:lstStyle/>
          <a:p>
            <a:pPr algn="ctr"/>
            <a:fld id="{B2531E6E-6E7D-4785-BFDF-BAABB6C6AA33}" type="slidenum">
              <a:rPr lang="pt-BR" smtClean="0">
                <a:solidFill>
                  <a:prstClr val="black"/>
                </a:solidFill>
              </a:rPr>
              <a:pPr algn="ctr"/>
              <a:t>‹nº›</a:t>
            </a:fld>
            <a:endParaRPr lang="pt-B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14918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31"/>
          </p:nvPr>
        </p:nvSpPr>
        <p:spPr>
          <a:xfrm>
            <a:off x="8808688" y="4866567"/>
            <a:ext cx="306000" cy="122400"/>
          </a:xfrm>
          <a:prstGeom prst="rect">
            <a:avLst/>
          </a:prstGeom>
          <a:noFill/>
        </p:spPr>
        <p:txBody>
          <a:bodyPr/>
          <a:lstStyle/>
          <a:p>
            <a:pPr algn="ctr"/>
            <a:fld id="{B2531E6E-6E7D-4785-BFDF-BAABB6C6AA33}" type="slidenum">
              <a:rPr lang="pt-BR" smtClean="0">
                <a:solidFill>
                  <a:prstClr val="black"/>
                </a:solidFill>
              </a:rPr>
              <a:pPr algn="ctr"/>
              <a:t>‹nº›</a:t>
            </a:fld>
            <a:endParaRPr lang="pt-B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64590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8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theme" Target="../theme/theme10.xml"/><Relationship Id="rId5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9.xml"/></Relationships>
</file>

<file path=ppt/slideMasters/_rels/slideMaster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3.xml"/><Relationship Id="rId2" Type="http://schemas.openxmlformats.org/officeDocument/2006/relationships/slideLayout" Target="../slideLayouts/slideLayout42.xml"/><Relationship Id="rId1" Type="http://schemas.openxmlformats.org/officeDocument/2006/relationships/slideLayout" Target="../slideLayouts/slideLayout41.xml"/><Relationship Id="rId6" Type="http://schemas.openxmlformats.org/officeDocument/2006/relationships/theme" Target="../theme/theme11.xml"/><Relationship Id="rId5" Type="http://schemas.openxmlformats.org/officeDocument/2006/relationships/slideLayout" Target="../slideLayouts/slideLayout45.xml"/><Relationship Id="rId4" Type="http://schemas.openxmlformats.org/officeDocument/2006/relationships/slideLayout" Target="../slideLayouts/slideLayout44.xml"/></Relationships>
</file>

<file path=ppt/slideMasters/_rels/slideMaster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8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5" Type="http://schemas.openxmlformats.org/officeDocument/2006/relationships/theme" Target="../theme/theme12.xml"/><Relationship Id="rId4" Type="http://schemas.openxmlformats.org/officeDocument/2006/relationships/slideLayout" Target="../slideLayouts/slideLayout49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slideLayout" Target="../slideLayouts/slideLayout52.xml"/><Relationship Id="rId7" Type="http://schemas.openxmlformats.org/officeDocument/2006/relationships/tags" Target="../tags/tag11.xml"/><Relationship Id="rId2" Type="http://schemas.openxmlformats.org/officeDocument/2006/relationships/slideLayout" Target="../slideLayouts/slideLayout51.xml"/><Relationship Id="rId1" Type="http://schemas.openxmlformats.org/officeDocument/2006/relationships/slideLayout" Target="../slideLayouts/slideLayout50.xml"/><Relationship Id="rId6" Type="http://schemas.openxmlformats.org/officeDocument/2006/relationships/vmlDrawing" Target="../drawings/vmlDrawing6.vml"/><Relationship Id="rId5" Type="http://schemas.openxmlformats.org/officeDocument/2006/relationships/theme" Target="../theme/theme13.xml"/><Relationship Id="rId4" Type="http://schemas.openxmlformats.org/officeDocument/2006/relationships/slideLayout" Target="../slideLayouts/slideLayout53.xml"/><Relationship Id="rId9" Type="http://schemas.openxmlformats.org/officeDocument/2006/relationships/image" Target="../media/image6.emf"/></Relationships>
</file>

<file path=ppt/slideMasters/_rels/slideMaster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6.xml"/><Relationship Id="rId2" Type="http://schemas.openxmlformats.org/officeDocument/2006/relationships/slideLayout" Target="../slideLayouts/slideLayout55.xml"/><Relationship Id="rId1" Type="http://schemas.openxmlformats.org/officeDocument/2006/relationships/slideLayout" Target="../slideLayouts/slideLayout54.xml"/><Relationship Id="rId6" Type="http://schemas.openxmlformats.org/officeDocument/2006/relationships/theme" Target="../theme/theme14.xml"/><Relationship Id="rId5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7.xml"/></Relationships>
</file>

<file path=ppt/slideMasters/_rels/slideMaster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1.xml"/><Relationship Id="rId2" Type="http://schemas.openxmlformats.org/officeDocument/2006/relationships/slideLayout" Target="../slideLayouts/slideLayout60.xml"/><Relationship Id="rId1" Type="http://schemas.openxmlformats.org/officeDocument/2006/relationships/slideLayout" Target="../slideLayouts/slideLayout59.xml"/><Relationship Id="rId6" Type="http://schemas.openxmlformats.org/officeDocument/2006/relationships/theme" Target="../theme/theme15.xml"/><Relationship Id="rId5" Type="http://schemas.openxmlformats.org/officeDocument/2006/relationships/slideLayout" Target="../slideLayouts/slideLayout63.xml"/><Relationship Id="rId4" Type="http://schemas.openxmlformats.org/officeDocument/2006/relationships/slideLayout" Target="../slideLayouts/slideLayout62.xml"/></Relationships>
</file>

<file path=ppt/slideMasters/_rels/slideMaster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6.xml"/><Relationship Id="rId7" Type="http://schemas.openxmlformats.org/officeDocument/2006/relationships/theme" Target="../theme/theme16.xml"/><Relationship Id="rId2" Type="http://schemas.openxmlformats.org/officeDocument/2006/relationships/slideLayout" Target="../slideLayouts/slideLayout65.xml"/><Relationship Id="rId1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9.xml"/><Relationship Id="rId5" Type="http://schemas.openxmlformats.org/officeDocument/2006/relationships/slideLayout" Target="../slideLayouts/slideLayout68.xml"/><Relationship Id="rId4" Type="http://schemas.openxmlformats.org/officeDocument/2006/relationships/slideLayout" Target="../slideLayouts/slideLayout67.xml"/></Relationships>
</file>

<file path=ppt/slideMasters/_rels/slideMaster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7.xml"/><Relationship Id="rId3" Type="http://schemas.openxmlformats.org/officeDocument/2006/relationships/slideLayout" Target="../slideLayouts/slideLayout72.xml"/><Relationship Id="rId7" Type="http://schemas.openxmlformats.org/officeDocument/2006/relationships/slideLayout" Target="../slideLayouts/slideLayout76.xml"/><Relationship Id="rId2" Type="http://schemas.openxmlformats.org/officeDocument/2006/relationships/slideLayout" Target="../slideLayouts/slideLayout71.xml"/><Relationship Id="rId1" Type="http://schemas.openxmlformats.org/officeDocument/2006/relationships/slideLayout" Target="../slideLayouts/slideLayout70.xml"/><Relationship Id="rId6" Type="http://schemas.openxmlformats.org/officeDocument/2006/relationships/slideLayout" Target="../slideLayouts/slideLayout75.xml"/><Relationship Id="rId11" Type="http://schemas.openxmlformats.org/officeDocument/2006/relationships/theme" Target="../theme/theme17.xml"/><Relationship Id="rId5" Type="http://schemas.openxmlformats.org/officeDocument/2006/relationships/slideLayout" Target="../slideLayouts/slideLayout74.xml"/><Relationship Id="rId10" Type="http://schemas.openxmlformats.org/officeDocument/2006/relationships/slideLayout" Target="../slideLayouts/slideLayout79.xml"/><Relationship Id="rId4" Type="http://schemas.openxmlformats.org/officeDocument/2006/relationships/slideLayout" Target="../slideLayouts/slideLayout73.xml"/><Relationship Id="rId9" Type="http://schemas.openxmlformats.org/officeDocument/2006/relationships/slideLayout" Target="../slideLayouts/slideLayout78.xml"/></Relationships>
</file>

<file path=ppt/slideMasters/_rels/slideMaster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7.xml"/><Relationship Id="rId3" Type="http://schemas.openxmlformats.org/officeDocument/2006/relationships/slideLayout" Target="../slideLayouts/slideLayout82.xml"/><Relationship Id="rId7" Type="http://schemas.openxmlformats.org/officeDocument/2006/relationships/slideLayout" Target="../slideLayouts/slideLayout86.xml"/><Relationship Id="rId12" Type="http://schemas.openxmlformats.org/officeDocument/2006/relationships/theme" Target="../theme/theme18.xml"/><Relationship Id="rId2" Type="http://schemas.openxmlformats.org/officeDocument/2006/relationships/slideLayout" Target="../slideLayouts/slideLayout81.xml"/><Relationship Id="rId1" Type="http://schemas.openxmlformats.org/officeDocument/2006/relationships/slideLayout" Target="../slideLayouts/slideLayout80.xml"/><Relationship Id="rId6" Type="http://schemas.openxmlformats.org/officeDocument/2006/relationships/slideLayout" Target="../slideLayouts/slideLayout85.xml"/><Relationship Id="rId11" Type="http://schemas.openxmlformats.org/officeDocument/2006/relationships/slideLayout" Target="../slideLayouts/slideLayout90.xml"/><Relationship Id="rId5" Type="http://schemas.openxmlformats.org/officeDocument/2006/relationships/slideLayout" Target="../slideLayouts/slideLayout84.xml"/><Relationship Id="rId10" Type="http://schemas.openxmlformats.org/officeDocument/2006/relationships/slideLayout" Target="../slideLayouts/slideLayout89.xml"/><Relationship Id="rId4" Type="http://schemas.openxmlformats.org/officeDocument/2006/relationships/slideLayout" Target="../slideLayouts/slideLayout83.xml"/><Relationship Id="rId9" Type="http://schemas.openxmlformats.org/officeDocument/2006/relationships/slideLayout" Target="../slideLayouts/slideLayout88.xml"/></Relationships>
</file>

<file path=ppt/slideMasters/_rels/slideMaster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slideLayout" Target="../slideLayouts/slideLayout93.xml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92.xml"/><Relationship Id="rId1" Type="http://schemas.openxmlformats.org/officeDocument/2006/relationships/slideLayout" Target="../slideLayouts/slideLayout91.xml"/><Relationship Id="rId6" Type="http://schemas.openxmlformats.org/officeDocument/2006/relationships/tags" Target="../tags/tag13.xml"/><Relationship Id="rId5" Type="http://schemas.openxmlformats.org/officeDocument/2006/relationships/vmlDrawing" Target="../drawings/vmlDrawing8.vml"/><Relationship Id="rId4" Type="http://schemas.openxmlformats.org/officeDocument/2006/relationships/theme" Target="../theme/theme1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ags" Target="../tags/tag4.xml"/><Relationship Id="rId3" Type="http://schemas.openxmlformats.org/officeDocument/2006/relationships/slideLayout" Target="../slideLayouts/slideLayout6.xml"/><Relationship Id="rId7" Type="http://schemas.openxmlformats.org/officeDocument/2006/relationships/tags" Target="../tags/tag3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tags" Target="../tags/tag2.xml"/><Relationship Id="rId11" Type="http://schemas.openxmlformats.org/officeDocument/2006/relationships/image" Target="../media/image2.png"/><Relationship Id="rId5" Type="http://schemas.openxmlformats.org/officeDocument/2006/relationships/vmlDrawing" Target="../drawings/vmlDrawing1.vml"/><Relationship Id="rId10" Type="http://schemas.openxmlformats.org/officeDocument/2006/relationships/image" Target="../media/image1.emf"/><Relationship Id="rId4" Type="http://schemas.openxmlformats.org/officeDocument/2006/relationships/theme" Target="../theme/theme2.xml"/><Relationship Id="rId9" Type="http://schemas.openxmlformats.org/officeDocument/2006/relationships/oleObject" Target="../embeddings/oleObject1.bin"/></Relationships>
</file>

<file path=ppt/slideMasters/_rels/slideMaster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6.xml"/><Relationship Id="rId2" Type="http://schemas.openxmlformats.org/officeDocument/2006/relationships/slideLayout" Target="../slideLayouts/slideLayout95.xml"/><Relationship Id="rId1" Type="http://schemas.openxmlformats.org/officeDocument/2006/relationships/slideLayout" Target="../slideLayouts/slideLayout94.xml"/><Relationship Id="rId4" Type="http://schemas.openxmlformats.org/officeDocument/2006/relationships/theme" Target="../theme/theme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ags" Target="../tags/tag7.xml"/><Relationship Id="rId3" Type="http://schemas.openxmlformats.org/officeDocument/2006/relationships/slideLayout" Target="../slideLayouts/slideLayout9.xml"/><Relationship Id="rId7" Type="http://schemas.openxmlformats.org/officeDocument/2006/relationships/tags" Target="../tags/tag6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vmlDrawing" Target="../drawings/vmlDrawing3.vml"/><Relationship Id="rId11" Type="http://schemas.openxmlformats.org/officeDocument/2006/relationships/image" Target="../media/image1.emf"/><Relationship Id="rId5" Type="http://schemas.openxmlformats.org/officeDocument/2006/relationships/theme" Target="../theme/theme3.xml"/><Relationship Id="rId10" Type="http://schemas.openxmlformats.org/officeDocument/2006/relationships/oleObject" Target="../embeddings/oleObject3.bin"/><Relationship Id="rId4" Type="http://schemas.openxmlformats.org/officeDocument/2006/relationships/slideLayout" Target="../slideLayouts/slideLayout10.xml"/><Relationship Id="rId9" Type="http://schemas.openxmlformats.org/officeDocument/2006/relationships/tags" Target="../tags/tag8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slideLayout" Target="../slideLayouts/slideLayout16.xml"/><Relationship Id="rId7" Type="http://schemas.openxmlformats.org/officeDocument/2006/relationships/tags" Target="../tags/tag10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vmlDrawing" Target="../drawings/vmlDrawing5.vml"/><Relationship Id="rId5" Type="http://schemas.openxmlformats.org/officeDocument/2006/relationships/theme" Target="../theme/theme5.xml"/><Relationship Id="rId4" Type="http://schemas.openxmlformats.org/officeDocument/2006/relationships/slideLayout" Target="../slideLayouts/slideLayout17.xml"/><Relationship Id="rId9" Type="http://schemas.openxmlformats.org/officeDocument/2006/relationships/image" Target="../media/image6.emf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5" Type="http://schemas.openxmlformats.org/officeDocument/2006/relationships/theme" Target="../theme/theme6.xml"/><Relationship Id="rId4" Type="http://schemas.openxmlformats.org/officeDocument/2006/relationships/slideLayout" Target="../slideLayouts/slideLayout21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5" Type="http://schemas.openxmlformats.org/officeDocument/2006/relationships/theme" Target="../theme/theme7.xml"/><Relationship Id="rId4" Type="http://schemas.openxmlformats.org/officeDocument/2006/relationships/slideLayout" Target="../slideLayouts/slideLayout25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theme" Target="../theme/theme8.xml"/><Relationship Id="rId5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9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6" Type="http://schemas.openxmlformats.org/officeDocument/2006/relationships/theme" Target="../theme/theme9.xml"/><Relationship Id="rId5" Type="http://schemas.openxmlformats.org/officeDocument/2006/relationships/slideLayout" Target="../slideLayouts/slideLayout35.xml"/><Relationship Id="rId4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 userDrawn="1"/>
        </p:nvSpPr>
        <p:spPr>
          <a:xfrm>
            <a:off x="11586773" y="614032"/>
            <a:ext cx="914400" cy="6858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1800"/>
              </a:lnSpc>
              <a:spcBef>
                <a:spcPts val="800"/>
              </a:spcBef>
            </a:pPr>
            <a:endParaRPr lang="en-US" sz="1600" i="1" dirty="0" smtClean="0">
              <a:latin typeface="Georgia" pitchFamily="18" charset="0"/>
            </a:endParaRPr>
          </a:p>
        </p:txBody>
      </p:sp>
      <p:sp>
        <p:nvSpPr>
          <p:cNvPr id="40" name="TextBox 39"/>
          <p:cNvSpPr txBox="1"/>
          <p:nvPr userDrawn="1"/>
        </p:nvSpPr>
        <p:spPr>
          <a:xfrm>
            <a:off x="-3089236" y="16496"/>
            <a:ext cx="3003150" cy="205653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600"/>
              </a:lnSpc>
              <a:spcBef>
                <a:spcPts val="800"/>
              </a:spcBef>
            </a:pPr>
            <a:r>
              <a:rPr lang="en-US" sz="5600" i="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Título</a:t>
            </a:r>
            <a:r>
              <a:rPr lang="en-US" sz="5600" i="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Simplon </a:t>
            </a:r>
            <a:r>
              <a:rPr lang="en-US" sz="5600" i="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r>
              <a:rPr lang="en-US" sz="5600" i="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42pt</a:t>
            </a:r>
          </a:p>
        </p:txBody>
      </p:sp>
      <p:sp>
        <p:nvSpPr>
          <p:cNvPr id="41" name="TextBox 40"/>
          <p:cNvSpPr txBox="1"/>
          <p:nvPr userDrawn="1"/>
        </p:nvSpPr>
        <p:spPr>
          <a:xfrm>
            <a:off x="-3052358" y="2331223"/>
            <a:ext cx="2739264" cy="110228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800"/>
              </a:lnSpc>
              <a:spcBef>
                <a:spcPts val="0"/>
              </a:spcBef>
            </a:pPr>
            <a:r>
              <a:rPr lang="en-US" sz="2800" i="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SUBTÍTULOS</a:t>
            </a:r>
          </a:p>
          <a:p>
            <a:pPr>
              <a:lnSpc>
                <a:spcPts val="2800"/>
              </a:lnSpc>
              <a:spcBef>
                <a:spcPts val="0"/>
              </a:spcBef>
            </a:pPr>
            <a:r>
              <a:rPr lang="en-US" sz="2800" i="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SIMPLON BP REGULAR 21PT</a:t>
            </a:r>
          </a:p>
        </p:txBody>
      </p:sp>
      <p:sp>
        <p:nvSpPr>
          <p:cNvPr id="42" name="TextBox 41"/>
          <p:cNvSpPr txBox="1"/>
          <p:nvPr userDrawn="1"/>
        </p:nvSpPr>
        <p:spPr>
          <a:xfrm>
            <a:off x="-3052358" y="3618366"/>
            <a:ext cx="2739264" cy="29641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400"/>
              </a:lnSpc>
              <a:spcBef>
                <a:spcPts val="0"/>
              </a:spcBef>
            </a:pPr>
            <a:r>
              <a:rPr lang="en-US" sz="1400" i="0" dirty="0" err="1" smtClean="0">
                <a:solidFill>
                  <a:srgbClr val="4D4D4D"/>
                </a:solidFill>
                <a:latin typeface="Simplon BP Regular"/>
                <a:cs typeface="Simplon BP Regular"/>
              </a:rPr>
              <a:t>Textos</a:t>
            </a:r>
            <a:r>
              <a:rPr lang="en-US" sz="1400" i="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 Simplon</a:t>
            </a:r>
            <a:r>
              <a:rPr lang="en-US" sz="1400" i="0" baseline="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 BP Regular 14pt</a:t>
            </a:r>
            <a:endParaRPr lang="en-US" sz="1400" i="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</p:txBody>
      </p:sp>
      <p:sp>
        <p:nvSpPr>
          <p:cNvPr id="74" name="Rectangle 35"/>
          <p:cNvSpPr/>
          <p:nvPr userDrawn="1"/>
        </p:nvSpPr>
        <p:spPr>
          <a:xfrm>
            <a:off x="10008318" y="309078"/>
            <a:ext cx="886632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ROXO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ROSA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LARANJA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AMARELO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VERDE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AZUL</a:t>
            </a:r>
          </a:p>
          <a:p>
            <a:endParaRPr lang="en-US" sz="1200" dirty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CINZA</a:t>
            </a:r>
            <a:endParaRPr lang="hr-HR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</p:txBody>
      </p:sp>
      <p:sp>
        <p:nvSpPr>
          <p:cNvPr id="75" name="Rectangle 36"/>
          <p:cNvSpPr/>
          <p:nvPr userDrawn="1"/>
        </p:nvSpPr>
        <p:spPr>
          <a:xfrm>
            <a:off x="10016846" y="1085543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234 </a:t>
            </a:r>
            <a:r>
              <a:rPr lang="en-US" sz="1200" baseline="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G </a:t>
            </a:r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40  </a:t>
            </a:r>
            <a:r>
              <a:rPr lang="en-US" sz="1200" baseline="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140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6" name="Rectangle 37"/>
          <p:cNvSpPr/>
          <p:nvPr userDrawn="1"/>
        </p:nvSpPr>
        <p:spPr>
          <a:xfrm>
            <a:off x="10016846" y="538722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</a:t>
            </a:r>
            <a:r>
              <a:rPr lang="en-US" sz="1200" baseline="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160  G 43  B 255</a:t>
            </a:r>
            <a:r>
              <a:rPr lang="en-US" sz="1200" baseline="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7" name="Rectangle 38"/>
          <p:cNvSpPr/>
          <p:nvPr userDrawn="1"/>
        </p:nvSpPr>
        <p:spPr>
          <a:xfrm>
            <a:off x="10016846" y="1596923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</a:t>
            </a:r>
            <a:r>
              <a:rPr lang="en-US" sz="1200" baseline="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</a:t>
            </a:r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109  </a:t>
            </a:r>
            <a:r>
              <a:rPr lang="en-US" sz="1200" baseline="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0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8" name="Rectangle 39"/>
          <p:cNvSpPr/>
          <p:nvPr userDrawn="1"/>
        </p:nvSpPr>
        <p:spPr>
          <a:xfrm>
            <a:off x="10016846" y="2151554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</a:t>
            </a:r>
            <a:r>
              <a:rPr lang="en-US" sz="1200" baseline="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255</a:t>
            </a:r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 </a:t>
            </a:r>
            <a:r>
              <a:rPr lang="en-US" sz="1200" baseline="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0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9" name="Rectangle 39"/>
          <p:cNvSpPr/>
          <p:nvPr userDrawn="1"/>
        </p:nvSpPr>
        <p:spPr>
          <a:xfrm>
            <a:off x="10016846" y="2708709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</a:t>
            </a:r>
            <a:r>
              <a:rPr lang="en-US" sz="1200" baseline="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211</a:t>
            </a:r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 </a:t>
            </a:r>
            <a:r>
              <a:rPr lang="en-US" sz="1200" baseline="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24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80" name="Rectangle 39"/>
          <p:cNvSpPr/>
          <p:nvPr userDrawn="1"/>
        </p:nvSpPr>
        <p:spPr>
          <a:xfrm>
            <a:off x="10016846" y="3284401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</a:t>
            </a:r>
            <a:r>
              <a:rPr lang="en-US" sz="1200" baseline="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206</a:t>
            </a:r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 </a:t>
            </a:r>
            <a:r>
              <a:rPr lang="en-US" sz="1200" baseline="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255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81" name="Freeform 5"/>
          <p:cNvSpPr>
            <a:spLocks/>
          </p:cNvSpPr>
          <p:nvPr userDrawn="1"/>
        </p:nvSpPr>
        <p:spPr bwMode="auto">
          <a:xfrm>
            <a:off x="9314424" y="3053198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2" name="Freeform 5"/>
          <p:cNvSpPr>
            <a:spLocks/>
          </p:cNvSpPr>
          <p:nvPr userDrawn="1"/>
        </p:nvSpPr>
        <p:spPr bwMode="auto">
          <a:xfrm>
            <a:off x="9314424" y="2504374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3" name="Freeform 5"/>
          <p:cNvSpPr>
            <a:spLocks/>
          </p:cNvSpPr>
          <p:nvPr userDrawn="1"/>
        </p:nvSpPr>
        <p:spPr bwMode="auto">
          <a:xfrm>
            <a:off x="9314424" y="1955550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4" name="Freeform 5"/>
          <p:cNvSpPr>
            <a:spLocks/>
          </p:cNvSpPr>
          <p:nvPr userDrawn="1"/>
        </p:nvSpPr>
        <p:spPr bwMode="auto">
          <a:xfrm>
            <a:off x="9314424" y="1406726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5" name="Freeform 5"/>
          <p:cNvSpPr>
            <a:spLocks/>
          </p:cNvSpPr>
          <p:nvPr userDrawn="1"/>
        </p:nvSpPr>
        <p:spPr bwMode="auto">
          <a:xfrm>
            <a:off x="9314424" y="857902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6" name="Freeform 5"/>
          <p:cNvSpPr>
            <a:spLocks/>
          </p:cNvSpPr>
          <p:nvPr userDrawn="1"/>
        </p:nvSpPr>
        <p:spPr bwMode="auto">
          <a:xfrm>
            <a:off x="9314424" y="309078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7" name="Rectangle 39"/>
          <p:cNvSpPr/>
          <p:nvPr userDrawn="1"/>
        </p:nvSpPr>
        <p:spPr>
          <a:xfrm>
            <a:off x="10016846" y="3843078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77  </a:t>
            </a:r>
            <a:r>
              <a:rPr lang="en-US" sz="1200" baseline="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77</a:t>
            </a:r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 </a:t>
            </a:r>
            <a:r>
              <a:rPr lang="en-US" sz="1200" baseline="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77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88" name="Freeform 5"/>
          <p:cNvSpPr>
            <a:spLocks/>
          </p:cNvSpPr>
          <p:nvPr userDrawn="1"/>
        </p:nvSpPr>
        <p:spPr bwMode="auto">
          <a:xfrm>
            <a:off x="9314424" y="3611875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4D4D4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4" name="TextBox 39"/>
          <p:cNvSpPr txBox="1"/>
          <p:nvPr userDrawn="1"/>
        </p:nvSpPr>
        <p:spPr>
          <a:xfrm>
            <a:off x="9314424" y="13858"/>
            <a:ext cx="1231861" cy="2623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00000"/>
              </a:lnSpc>
              <a:spcBef>
                <a:spcPts val="800"/>
              </a:spcBef>
            </a:pPr>
            <a:r>
              <a:rPr lang="en-US" sz="1600" i="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Cores</a:t>
            </a:r>
            <a:r>
              <a:rPr lang="en-US" sz="1600" i="0" baseline="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</a:t>
            </a:r>
            <a:r>
              <a:rPr lang="en-US" sz="1600" i="0" baseline="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endParaRPr lang="en-US" sz="1600" i="0" dirty="0" smtClean="0">
              <a:solidFill>
                <a:srgbClr val="4D4D4D"/>
              </a:solidFill>
              <a:latin typeface="Simplon Oi Headline"/>
              <a:cs typeface="Simplon Oi Headline"/>
            </a:endParaRPr>
          </a:p>
        </p:txBody>
      </p:sp>
      <p:sp>
        <p:nvSpPr>
          <p:cNvPr id="105" name="TextBox 39"/>
          <p:cNvSpPr txBox="1"/>
          <p:nvPr userDrawn="1"/>
        </p:nvSpPr>
        <p:spPr>
          <a:xfrm>
            <a:off x="-6817" y="5262133"/>
            <a:ext cx="6322688" cy="2623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00000"/>
              </a:lnSpc>
              <a:spcBef>
                <a:spcPts val="800"/>
              </a:spcBef>
            </a:pPr>
            <a:r>
              <a:rPr lang="en-US" sz="1600" i="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Esquemas</a:t>
            </a:r>
            <a:r>
              <a:rPr lang="en-US" sz="1600" i="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de cores </a:t>
            </a:r>
            <a:r>
              <a:rPr lang="en-US" sz="1600" i="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(</a:t>
            </a:r>
            <a:r>
              <a:rPr lang="en-US" sz="1600" i="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usar</a:t>
            </a:r>
            <a:r>
              <a:rPr lang="en-US" sz="1600" i="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</a:t>
            </a:r>
            <a:r>
              <a:rPr lang="en-US" sz="1600" i="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apenas</a:t>
            </a:r>
            <a:r>
              <a:rPr lang="en-US" sz="1600" i="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2 cores dos </a:t>
            </a:r>
            <a:r>
              <a:rPr lang="en-US" sz="1600" i="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esquemas</a:t>
            </a:r>
            <a:r>
              <a:rPr lang="en-US" sz="1600" i="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</a:t>
            </a:r>
            <a:r>
              <a:rPr lang="en-US" sz="1600" i="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abaixo</a:t>
            </a:r>
            <a:r>
              <a:rPr lang="en-US" sz="1600" i="0" baseline="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)</a:t>
            </a:r>
            <a:endParaRPr lang="en-US" sz="1600" i="0" dirty="0" smtClean="0">
              <a:solidFill>
                <a:srgbClr val="4D4D4D"/>
              </a:solidFill>
              <a:latin typeface="Simplon BP Regular" pitchFamily="2" charset="0"/>
              <a:cs typeface="Simplon Oi Headline"/>
            </a:endParaRPr>
          </a:p>
        </p:txBody>
      </p:sp>
      <p:sp>
        <p:nvSpPr>
          <p:cNvPr id="106" name="Freeform 5"/>
          <p:cNvSpPr>
            <a:spLocks/>
          </p:cNvSpPr>
          <p:nvPr userDrawn="1"/>
        </p:nvSpPr>
        <p:spPr bwMode="auto">
          <a:xfrm>
            <a:off x="0" y="5543551"/>
            <a:ext cx="2214564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EA288C"/>
              </a:gs>
              <a:gs pos="50000">
                <a:srgbClr val="A02BFF"/>
              </a:gs>
              <a:gs pos="100000">
                <a:srgbClr val="00CEFF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7" name="Freeform 5"/>
          <p:cNvSpPr>
            <a:spLocks/>
          </p:cNvSpPr>
          <p:nvPr userDrawn="1"/>
        </p:nvSpPr>
        <p:spPr bwMode="auto">
          <a:xfrm>
            <a:off x="-1" y="6105041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8" name="Freeform 5"/>
          <p:cNvSpPr>
            <a:spLocks/>
          </p:cNvSpPr>
          <p:nvPr userDrawn="1"/>
        </p:nvSpPr>
        <p:spPr bwMode="auto">
          <a:xfrm>
            <a:off x="750887" y="6105040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9" name="Freeform 5"/>
          <p:cNvSpPr>
            <a:spLocks/>
          </p:cNvSpPr>
          <p:nvPr userDrawn="1"/>
        </p:nvSpPr>
        <p:spPr bwMode="auto">
          <a:xfrm>
            <a:off x="1501775" y="6105039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0" name="Freeform 5"/>
          <p:cNvSpPr>
            <a:spLocks/>
          </p:cNvSpPr>
          <p:nvPr userDrawn="1"/>
        </p:nvSpPr>
        <p:spPr bwMode="auto">
          <a:xfrm>
            <a:off x="2418557" y="5543551"/>
            <a:ext cx="2214564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00CEFF"/>
              </a:gs>
              <a:gs pos="50000">
                <a:srgbClr val="00D318"/>
              </a:gs>
              <a:gs pos="100000">
                <a:srgbClr val="FFFF00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1" name="Freeform 5"/>
          <p:cNvSpPr>
            <a:spLocks/>
          </p:cNvSpPr>
          <p:nvPr userDrawn="1"/>
        </p:nvSpPr>
        <p:spPr bwMode="auto">
          <a:xfrm>
            <a:off x="2418556" y="6105041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2" name="Freeform 5"/>
          <p:cNvSpPr>
            <a:spLocks/>
          </p:cNvSpPr>
          <p:nvPr userDrawn="1"/>
        </p:nvSpPr>
        <p:spPr bwMode="auto">
          <a:xfrm>
            <a:off x="3169444" y="6105040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3" name="Freeform 5"/>
          <p:cNvSpPr>
            <a:spLocks/>
          </p:cNvSpPr>
          <p:nvPr userDrawn="1"/>
        </p:nvSpPr>
        <p:spPr bwMode="auto">
          <a:xfrm>
            <a:off x="3920332" y="6105039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4" name="Freeform 5"/>
          <p:cNvSpPr>
            <a:spLocks/>
          </p:cNvSpPr>
          <p:nvPr userDrawn="1"/>
        </p:nvSpPr>
        <p:spPr bwMode="auto">
          <a:xfrm>
            <a:off x="4814095" y="5543549"/>
            <a:ext cx="2214564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FFFF00"/>
              </a:gs>
              <a:gs pos="50000">
                <a:srgbClr val="FF6D00"/>
              </a:gs>
              <a:gs pos="100000">
                <a:srgbClr val="EA288C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5" name="Freeform 5"/>
          <p:cNvSpPr>
            <a:spLocks/>
          </p:cNvSpPr>
          <p:nvPr userDrawn="1"/>
        </p:nvSpPr>
        <p:spPr bwMode="auto">
          <a:xfrm>
            <a:off x="4814094" y="6105039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6" name="Freeform 5"/>
          <p:cNvSpPr>
            <a:spLocks/>
          </p:cNvSpPr>
          <p:nvPr userDrawn="1"/>
        </p:nvSpPr>
        <p:spPr bwMode="auto">
          <a:xfrm>
            <a:off x="5564982" y="6105038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7" name="Freeform 5"/>
          <p:cNvSpPr>
            <a:spLocks/>
          </p:cNvSpPr>
          <p:nvPr userDrawn="1"/>
        </p:nvSpPr>
        <p:spPr bwMode="auto">
          <a:xfrm>
            <a:off x="6315871" y="6105041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7308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4" r:id="rId1"/>
    <p:sldLayoutId id="2147483975" r:id="rId2"/>
    <p:sldLayoutId id="2147483938" r:id="rId3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457200" rtl="0" eaLnBrk="1" latinLnBrk="0" hangingPunct="1">
        <a:lnSpc>
          <a:spcPts val="2400"/>
        </a:lnSpc>
        <a:spcBef>
          <a:spcPts val="1100"/>
        </a:spcBef>
        <a:buNone/>
        <a:defRPr sz="2200" i="1" kern="1200">
          <a:solidFill>
            <a:schemeClr val="tx1"/>
          </a:solidFill>
          <a:latin typeface="+mn-lt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lnSpc>
          <a:spcPts val="2000"/>
        </a:lnSpc>
        <a:spcBef>
          <a:spcPts val="900"/>
        </a:spcBef>
        <a:buFont typeface="Arial"/>
        <a:buNone/>
        <a:defRPr sz="1800" b="0" i="0" kern="1200" baseline="0">
          <a:solidFill>
            <a:schemeClr val="tx1"/>
          </a:solidFill>
          <a:latin typeface="Museo Sans 300"/>
          <a:ea typeface="+mn-ea"/>
          <a:cs typeface="Museo Sans 300"/>
        </a:defRPr>
      </a:lvl1pPr>
      <a:lvl2pPr marL="176213" indent="-176213" algn="l" defTabSz="457200" rtl="0" eaLnBrk="1" latinLnBrk="0" hangingPunct="1">
        <a:lnSpc>
          <a:spcPts val="2000"/>
        </a:lnSpc>
        <a:spcBef>
          <a:spcPts val="900"/>
        </a:spcBef>
        <a:buSzPct val="50000"/>
        <a:buFont typeface="Arial"/>
        <a:buChar char="•"/>
        <a:tabLst/>
        <a:defRPr sz="1800" b="0" i="0" kern="1200">
          <a:solidFill>
            <a:schemeClr val="tx1"/>
          </a:solidFill>
          <a:latin typeface="Museo Sans 300"/>
          <a:ea typeface="+mn-ea"/>
          <a:cs typeface="Museo Sans 300"/>
        </a:defRPr>
      </a:lvl2pPr>
      <a:lvl3pPr marL="914400" indent="0" algn="l" defTabSz="457200" rtl="0" eaLnBrk="1" latinLnBrk="0" hangingPunct="1">
        <a:lnSpc>
          <a:spcPts val="2200"/>
        </a:lnSpc>
        <a:spcBef>
          <a:spcPts val="0"/>
        </a:spcBef>
        <a:buFont typeface="Arial"/>
        <a:buNone/>
        <a:defRPr sz="1600" b="0" i="0" kern="1200">
          <a:solidFill>
            <a:schemeClr val="tx1"/>
          </a:solidFill>
          <a:latin typeface="Museo Sans 300"/>
          <a:ea typeface="+mn-ea"/>
          <a:cs typeface="Museo Sans 300"/>
        </a:defRPr>
      </a:lvl3pPr>
      <a:lvl4pPr marL="1371600" indent="0" algn="l" defTabSz="457200" rtl="0" eaLnBrk="1" latinLnBrk="0" hangingPunct="1">
        <a:lnSpc>
          <a:spcPts val="2200"/>
        </a:lnSpc>
        <a:spcBef>
          <a:spcPts val="0"/>
        </a:spcBef>
        <a:buFont typeface="Arial"/>
        <a:buNone/>
        <a:defRPr sz="1400" b="0" i="0" kern="1200">
          <a:solidFill>
            <a:schemeClr val="tx1"/>
          </a:solidFill>
          <a:latin typeface="Museo Sans 300"/>
          <a:ea typeface="+mn-ea"/>
          <a:cs typeface="Museo Sans 300"/>
        </a:defRPr>
      </a:lvl4pPr>
      <a:lvl5pPr marL="1828800" indent="0" algn="l" defTabSz="457200" rtl="0" eaLnBrk="1" latinLnBrk="0" hangingPunct="1">
        <a:lnSpc>
          <a:spcPts val="2200"/>
        </a:lnSpc>
        <a:spcBef>
          <a:spcPts val="0"/>
        </a:spcBef>
        <a:buFont typeface="Arial"/>
        <a:buNone/>
        <a:defRPr sz="1400" b="0" i="0" kern="1200">
          <a:solidFill>
            <a:schemeClr val="tx1"/>
          </a:solidFill>
          <a:latin typeface="Museo Sans 300"/>
          <a:ea typeface="+mn-ea"/>
          <a:cs typeface="Museo Sans 30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12" y="1419224"/>
            <a:ext cx="8218487" cy="34575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lvl="0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Master</a:t>
            </a:r>
            <a:r>
              <a:rPr lang="pt-PT" dirty="0" smtClean="0"/>
              <a:t> </a:t>
            </a:r>
            <a:r>
              <a:rPr lang="pt-PT" dirty="0" err="1" smtClean="0"/>
              <a:t>text</a:t>
            </a:r>
            <a:r>
              <a:rPr lang="pt-PT" dirty="0" smtClean="0"/>
              <a:t> </a:t>
            </a:r>
            <a:r>
              <a:rPr lang="pt-PT" dirty="0" err="1" smtClean="0"/>
              <a:t>styles</a:t>
            </a:r>
            <a:endParaRPr lang="pt-PT" dirty="0" smtClean="0"/>
          </a:p>
          <a:p>
            <a:pPr lvl="1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Second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2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Third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3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Fourth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4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Fifth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BR" dirty="0"/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468313" y="274639"/>
            <a:ext cx="8207375" cy="71278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r>
              <a:rPr lang="pt-PT" dirty="0" smtClean="0"/>
              <a:t> </a:t>
            </a:r>
            <a:endParaRPr 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-215658" y="0"/>
            <a:ext cx="179146" cy="1363279"/>
          </a:xfrm>
          <a:prstGeom prst="rect">
            <a:avLst/>
          </a:prstGeom>
          <a:noFill/>
        </p:spPr>
        <p:txBody>
          <a:bodyPr vert="vert270" wrap="square" lIns="0" tIns="0" rIns="0" bIns="0" rtlCol="0" anchor="t">
            <a:noAutofit/>
          </a:bodyPr>
          <a:lstStyle/>
          <a:p>
            <a:pPr algn="r"/>
            <a:r>
              <a:rPr lang="en-US" sz="10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Simplon </a:t>
            </a:r>
            <a:r>
              <a:rPr lang="en-US" sz="10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r>
              <a:rPr lang="en-US" sz="10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42pt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-215658" y="1419622"/>
            <a:ext cx="179146" cy="1800201"/>
          </a:xfrm>
          <a:prstGeom prst="rect">
            <a:avLst/>
          </a:prstGeom>
          <a:noFill/>
        </p:spPr>
        <p:txBody>
          <a:bodyPr vert="vert270" wrap="square" lIns="0" tIns="0" rIns="0" bIns="0" rtlCol="0">
            <a:noAutofit/>
          </a:bodyPr>
          <a:lstStyle/>
          <a:p>
            <a:pPr algn="r"/>
            <a:r>
              <a:rPr lang="en-US" sz="10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SIMPLON BP REGULAR 21PT</a:t>
            </a:r>
          </a:p>
        </p:txBody>
      </p:sp>
      <p:sp>
        <p:nvSpPr>
          <p:cNvPr id="23" name="TextBox 22"/>
          <p:cNvSpPr txBox="1"/>
          <p:nvPr userDrawn="1"/>
        </p:nvSpPr>
        <p:spPr>
          <a:xfrm>
            <a:off x="-215658" y="3219823"/>
            <a:ext cx="179146" cy="1634040"/>
          </a:xfrm>
          <a:prstGeom prst="rect">
            <a:avLst/>
          </a:prstGeom>
          <a:noFill/>
        </p:spPr>
        <p:txBody>
          <a:bodyPr vert="vert270" wrap="square" lIns="0" tIns="0" rIns="0" bIns="0" rtlCol="0">
            <a:noAutofit/>
          </a:bodyPr>
          <a:lstStyle/>
          <a:p>
            <a:r>
              <a:rPr lang="en-US" sz="10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Simplon BP Regular 14pt</a:t>
            </a:r>
          </a:p>
        </p:txBody>
      </p:sp>
      <p:sp>
        <p:nvSpPr>
          <p:cNvPr id="16" name="Freeform 5"/>
          <p:cNvSpPr>
            <a:spLocks/>
          </p:cNvSpPr>
          <p:nvPr userDrawn="1"/>
        </p:nvSpPr>
        <p:spPr bwMode="auto">
          <a:xfrm>
            <a:off x="9140713" y="3053198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206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255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17" name="Freeform 5"/>
          <p:cNvSpPr>
            <a:spLocks/>
          </p:cNvSpPr>
          <p:nvPr userDrawn="1"/>
        </p:nvSpPr>
        <p:spPr bwMode="auto">
          <a:xfrm>
            <a:off x="9140713" y="2504374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211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24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18" name="Freeform 5"/>
          <p:cNvSpPr>
            <a:spLocks/>
          </p:cNvSpPr>
          <p:nvPr userDrawn="1"/>
        </p:nvSpPr>
        <p:spPr bwMode="auto">
          <a:xfrm>
            <a:off x="9140713" y="1955550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255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0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20" name="Freeform 5"/>
          <p:cNvSpPr>
            <a:spLocks/>
          </p:cNvSpPr>
          <p:nvPr userDrawn="1"/>
        </p:nvSpPr>
        <p:spPr bwMode="auto">
          <a:xfrm>
            <a:off x="9140713" y="1406726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109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0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21" name="Freeform 20"/>
          <p:cNvSpPr>
            <a:spLocks/>
          </p:cNvSpPr>
          <p:nvPr userDrawn="1"/>
        </p:nvSpPr>
        <p:spPr bwMode="auto">
          <a:xfrm>
            <a:off x="9140713" y="857902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234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40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140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22" name="Freeform 5"/>
          <p:cNvSpPr>
            <a:spLocks/>
          </p:cNvSpPr>
          <p:nvPr userDrawn="1"/>
        </p:nvSpPr>
        <p:spPr bwMode="auto">
          <a:xfrm>
            <a:off x="9140713" y="309078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R 160  </a:t>
            </a:r>
          </a:p>
          <a:p>
            <a:pPr>
              <a:defRPr/>
            </a:pPr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G 43  </a:t>
            </a:r>
          </a:p>
          <a:p>
            <a:pPr>
              <a:defRPr/>
            </a:pPr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B 255 </a:t>
            </a:r>
            <a:endParaRPr lang="en-US" sz="800" dirty="0">
              <a:solidFill>
                <a:srgbClr val="FFFFFF"/>
              </a:solidFill>
              <a:latin typeface="Simplon BP Regular"/>
              <a:cs typeface="Simplon BP Regular"/>
            </a:endParaRPr>
          </a:p>
        </p:txBody>
      </p:sp>
      <p:sp>
        <p:nvSpPr>
          <p:cNvPr id="28" name="Freeform 5"/>
          <p:cNvSpPr>
            <a:spLocks/>
          </p:cNvSpPr>
          <p:nvPr userDrawn="1"/>
        </p:nvSpPr>
        <p:spPr bwMode="auto">
          <a:xfrm>
            <a:off x="9140713" y="3611875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4D4D4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R 77  </a:t>
            </a:r>
          </a:p>
          <a:p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G 77  </a:t>
            </a:r>
          </a:p>
          <a:p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B 77</a:t>
            </a:r>
            <a:endParaRPr lang="en-US" sz="800" dirty="0">
              <a:solidFill>
                <a:srgbClr val="FFFFFF"/>
              </a:solidFill>
              <a:latin typeface="Simplon BP Regular"/>
              <a:cs typeface="Simplon BP Regular"/>
            </a:endParaRPr>
          </a:p>
        </p:txBody>
      </p:sp>
      <p:sp>
        <p:nvSpPr>
          <p:cNvPr id="30" name="TextBox 39"/>
          <p:cNvSpPr txBox="1"/>
          <p:nvPr userDrawn="1"/>
        </p:nvSpPr>
        <p:spPr>
          <a:xfrm>
            <a:off x="7058370" y="5189701"/>
            <a:ext cx="2050133" cy="33437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800"/>
              </a:spcBef>
            </a:pP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Esquemas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de cores (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usar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apenas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2 cores dos 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esquemas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abaixo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)</a:t>
            </a:r>
            <a:endParaRPr lang="en-US" sz="1600" dirty="0" smtClean="0">
              <a:solidFill>
                <a:srgbClr val="4D4D4D"/>
              </a:solidFill>
              <a:latin typeface="Simplon BP" charset="0"/>
              <a:ea typeface="Simplon BP" charset="0"/>
              <a:cs typeface="Simplon BP" charset="0"/>
            </a:endParaRPr>
          </a:p>
        </p:txBody>
      </p:sp>
      <p:sp>
        <p:nvSpPr>
          <p:cNvPr id="31" name="Freeform 5"/>
          <p:cNvSpPr>
            <a:spLocks/>
          </p:cNvSpPr>
          <p:nvPr userDrawn="1"/>
        </p:nvSpPr>
        <p:spPr bwMode="auto">
          <a:xfrm>
            <a:off x="-8387" y="5164041"/>
            <a:ext cx="2214564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EA288C"/>
              </a:gs>
              <a:gs pos="50000">
                <a:srgbClr val="A02BFF"/>
              </a:gs>
              <a:gs pos="100000">
                <a:srgbClr val="00CEFF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2" name="Freeform 5"/>
          <p:cNvSpPr>
            <a:spLocks/>
          </p:cNvSpPr>
          <p:nvPr userDrawn="1"/>
        </p:nvSpPr>
        <p:spPr bwMode="auto">
          <a:xfrm>
            <a:off x="-8388" y="5365490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3" name="Freeform 5"/>
          <p:cNvSpPr>
            <a:spLocks/>
          </p:cNvSpPr>
          <p:nvPr userDrawn="1"/>
        </p:nvSpPr>
        <p:spPr bwMode="auto">
          <a:xfrm>
            <a:off x="742500" y="5365489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4" name="Freeform 5"/>
          <p:cNvSpPr>
            <a:spLocks/>
          </p:cNvSpPr>
          <p:nvPr userDrawn="1"/>
        </p:nvSpPr>
        <p:spPr bwMode="auto">
          <a:xfrm>
            <a:off x="1493388" y="5365488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5" name="Freeform 5"/>
          <p:cNvSpPr>
            <a:spLocks/>
          </p:cNvSpPr>
          <p:nvPr userDrawn="1"/>
        </p:nvSpPr>
        <p:spPr bwMode="auto">
          <a:xfrm>
            <a:off x="2410170" y="5164041"/>
            <a:ext cx="2214564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00CEFF"/>
              </a:gs>
              <a:gs pos="50000">
                <a:srgbClr val="00D318"/>
              </a:gs>
              <a:gs pos="100000">
                <a:srgbClr val="FFFF00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6" name="Freeform 5"/>
          <p:cNvSpPr>
            <a:spLocks/>
          </p:cNvSpPr>
          <p:nvPr userDrawn="1"/>
        </p:nvSpPr>
        <p:spPr bwMode="auto">
          <a:xfrm>
            <a:off x="2410169" y="5365490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7" name="Freeform 5"/>
          <p:cNvSpPr>
            <a:spLocks/>
          </p:cNvSpPr>
          <p:nvPr userDrawn="1"/>
        </p:nvSpPr>
        <p:spPr bwMode="auto">
          <a:xfrm>
            <a:off x="3161057" y="5365489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8" name="Freeform 5"/>
          <p:cNvSpPr>
            <a:spLocks/>
          </p:cNvSpPr>
          <p:nvPr userDrawn="1"/>
        </p:nvSpPr>
        <p:spPr bwMode="auto">
          <a:xfrm>
            <a:off x="3911945" y="5365488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9" name="Freeform 5"/>
          <p:cNvSpPr>
            <a:spLocks/>
          </p:cNvSpPr>
          <p:nvPr userDrawn="1"/>
        </p:nvSpPr>
        <p:spPr bwMode="auto">
          <a:xfrm>
            <a:off x="4805708" y="5164039"/>
            <a:ext cx="2214564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FFFF00"/>
              </a:gs>
              <a:gs pos="50000">
                <a:srgbClr val="FF6D00"/>
              </a:gs>
              <a:gs pos="100000">
                <a:srgbClr val="EA288C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0" name="Freeform 5"/>
          <p:cNvSpPr>
            <a:spLocks/>
          </p:cNvSpPr>
          <p:nvPr userDrawn="1"/>
        </p:nvSpPr>
        <p:spPr bwMode="auto">
          <a:xfrm>
            <a:off x="4805707" y="5365488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1" name="Freeform 5"/>
          <p:cNvSpPr>
            <a:spLocks/>
          </p:cNvSpPr>
          <p:nvPr userDrawn="1"/>
        </p:nvSpPr>
        <p:spPr bwMode="auto">
          <a:xfrm>
            <a:off x="5556595" y="5365487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2" name="Freeform 5"/>
          <p:cNvSpPr>
            <a:spLocks/>
          </p:cNvSpPr>
          <p:nvPr userDrawn="1"/>
        </p:nvSpPr>
        <p:spPr bwMode="auto">
          <a:xfrm>
            <a:off x="6307484" y="5365490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2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4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5611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9" r:id="rId1"/>
    <p:sldLayoutId id="2147484050" r:id="rId2"/>
    <p:sldLayoutId id="2147484051" r:id="rId3"/>
    <p:sldLayoutId id="2147484052" r:id="rId4"/>
    <p:sldLayoutId id="2147484053" r:id="rId5"/>
  </p:sldLayoutIdLst>
  <p:hf hd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spcAft>
          <a:spcPts val="0"/>
        </a:spcAft>
        <a:buNone/>
        <a:defRPr lang="pt-BR" sz="4200" b="0" i="0" kern="1200" noProof="0">
          <a:solidFill>
            <a:srgbClr val="00CEFF"/>
          </a:solidFill>
          <a:latin typeface="Simplon Oi Headline"/>
          <a:ea typeface="ＭＳ Ｐゴシック" charset="0"/>
          <a:cs typeface="Simplon Oi Headline"/>
        </a:defRPr>
      </a:lvl1pPr>
    </p:titleStyle>
    <p:bodyStyle>
      <a:lvl1pPr marL="184150" indent="-184150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/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1pPr>
      <a:lvl2pPr marL="365125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365125" algn="l"/>
        </a:tabLst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2pPr>
      <a:lvl3pPr marL="541338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541338" algn="l"/>
        </a:tabLst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3pPr>
      <a:lvl4pPr marL="717550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717550" algn="l"/>
        </a:tabLst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4pPr>
      <a:lvl5pPr marL="893763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893763" algn="l"/>
        </a:tabLst>
        <a:defRPr lang="pt-BR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orient="horz" pos="894">
          <p15:clr>
            <a:srgbClr val="F26B43"/>
          </p15:clr>
        </p15:guide>
        <p15:guide id="3" orient="horz" pos="169">
          <p15:clr>
            <a:srgbClr val="F26B43"/>
          </p15:clr>
        </p15:guide>
        <p15:guide id="4" pos="295">
          <p15:clr>
            <a:srgbClr val="F26B43"/>
          </p15:clr>
        </p15:guide>
        <p15:guide id="5" pos="5465">
          <p15:clr>
            <a:srgbClr val="F26B43"/>
          </p15:clr>
        </p15:guide>
        <p15:guide id="6" orient="horz" pos="3072">
          <p15:clr>
            <a:srgbClr val="F26B43"/>
          </p15:clr>
        </p15:guide>
        <p15:guide id="7" orient="horz" pos="622">
          <p15:clr>
            <a:srgbClr val="F26B43"/>
          </p15:clr>
        </p15:guide>
      </p15:sldGuideLst>
    </p:ext>
  </p:extLst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12" y="1419224"/>
            <a:ext cx="8218487" cy="34575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lvl="0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Master</a:t>
            </a:r>
            <a:r>
              <a:rPr lang="pt-PT" dirty="0" smtClean="0"/>
              <a:t> </a:t>
            </a:r>
            <a:r>
              <a:rPr lang="pt-PT" dirty="0" err="1" smtClean="0"/>
              <a:t>text</a:t>
            </a:r>
            <a:r>
              <a:rPr lang="pt-PT" dirty="0" smtClean="0"/>
              <a:t> </a:t>
            </a:r>
            <a:r>
              <a:rPr lang="pt-PT" dirty="0" err="1" smtClean="0"/>
              <a:t>styles</a:t>
            </a:r>
            <a:endParaRPr lang="pt-PT" dirty="0" smtClean="0"/>
          </a:p>
          <a:p>
            <a:pPr lvl="1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Second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2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Third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3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Fourth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4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Fifth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BR" dirty="0"/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468313" y="274639"/>
            <a:ext cx="8207375" cy="71278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r>
              <a:rPr lang="pt-PT" dirty="0" smtClean="0"/>
              <a:t> </a:t>
            </a:r>
            <a:endParaRPr 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-215658" y="0"/>
            <a:ext cx="179146" cy="1363279"/>
          </a:xfrm>
          <a:prstGeom prst="rect">
            <a:avLst/>
          </a:prstGeom>
          <a:noFill/>
        </p:spPr>
        <p:txBody>
          <a:bodyPr vert="vert270" wrap="square" lIns="0" tIns="0" rIns="0" bIns="0" rtlCol="0" anchor="t">
            <a:noAutofit/>
          </a:bodyPr>
          <a:lstStyle/>
          <a:p>
            <a:pPr algn="r"/>
            <a:r>
              <a:rPr lang="en-US" sz="10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Simplon </a:t>
            </a:r>
            <a:r>
              <a:rPr lang="en-US" sz="10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r>
              <a:rPr lang="en-US" sz="10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42pt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-215658" y="1419622"/>
            <a:ext cx="179146" cy="1800201"/>
          </a:xfrm>
          <a:prstGeom prst="rect">
            <a:avLst/>
          </a:prstGeom>
          <a:noFill/>
        </p:spPr>
        <p:txBody>
          <a:bodyPr vert="vert270" wrap="square" lIns="0" tIns="0" rIns="0" bIns="0" rtlCol="0">
            <a:noAutofit/>
          </a:bodyPr>
          <a:lstStyle/>
          <a:p>
            <a:pPr algn="r"/>
            <a:r>
              <a:rPr lang="en-US" sz="10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SIMPLON BP REGULAR 21PT</a:t>
            </a:r>
          </a:p>
        </p:txBody>
      </p:sp>
      <p:sp>
        <p:nvSpPr>
          <p:cNvPr id="23" name="TextBox 22"/>
          <p:cNvSpPr txBox="1"/>
          <p:nvPr userDrawn="1"/>
        </p:nvSpPr>
        <p:spPr>
          <a:xfrm>
            <a:off x="-215658" y="3219823"/>
            <a:ext cx="179146" cy="1634040"/>
          </a:xfrm>
          <a:prstGeom prst="rect">
            <a:avLst/>
          </a:prstGeom>
          <a:noFill/>
        </p:spPr>
        <p:txBody>
          <a:bodyPr vert="vert270" wrap="square" lIns="0" tIns="0" rIns="0" bIns="0" rtlCol="0">
            <a:noAutofit/>
          </a:bodyPr>
          <a:lstStyle/>
          <a:p>
            <a:r>
              <a:rPr lang="en-US" sz="10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Simplon BP Regular 14pt</a:t>
            </a:r>
          </a:p>
        </p:txBody>
      </p:sp>
      <p:sp>
        <p:nvSpPr>
          <p:cNvPr id="16" name="Freeform 5"/>
          <p:cNvSpPr>
            <a:spLocks/>
          </p:cNvSpPr>
          <p:nvPr userDrawn="1"/>
        </p:nvSpPr>
        <p:spPr bwMode="auto">
          <a:xfrm>
            <a:off x="9140713" y="3053198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206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255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17" name="Freeform 5"/>
          <p:cNvSpPr>
            <a:spLocks/>
          </p:cNvSpPr>
          <p:nvPr userDrawn="1"/>
        </p:nvSpPr>
        <p:spPr bwMode="auto">
          <a:xfrm>
            <a:off x="9140713" y="2504374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211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24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18" name="Freeform 5"/>
          <p:cNvSpPr>
            <a:spLocks/>
          </p:cNvSpPr>
          <p:nvPr userDrawn="1"/>
        </p:nvSpPr>
        <p:spPr bwMode="auto">
          <a:xfrm>
            <a:off x="9140713" y="1955550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255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0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20" name="Freeform 5"/>
          <p:cNvSpPr>
            <a:spLocks/>
          </p:cNvSpPr>
          <p:nvPr userDrawn="1"/>
        </p:nvSpPr>
        <p:spPr bwMode="auto">
          <a:xfrm>
            <a:off x="9140713" y="1406726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109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0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21" name="Freeform 20"/>
          <p:cNvSpPr>
            <a:spLocks/>
          </p:cNvSpPr>
          <p:nvPr userDrawn="1"/>
        </p:nvSpPr>
        <p:spPr bwMode="auto">
          <a:xfrm>
            <a:off x="9140713" y="857902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234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40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140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22" name="Freeform 5"/>
          <p:cNvSpPr>
            <a:spLocks/>
          </p:cNvSpPr>
          <p:nvPr userDrawn="1"/>
        </p:nvSpPr>
        <p:spPr bwMode="auto">
          <a:xfrm>
            <a:off x="9140713" y="309078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R 160  </a:t>
            </a:r>
          </a:p>
          <a:p>
            <a:pPr>
              <a:defRPr/>
            </a:pPr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G 43  </a:t>
            </a:r>
          </a:p>
          <a:p>
            <a:pPr>
              <a:defRPr/>
            </a:pPr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B 255 </a:t>
            </a:r>
            <a:endParaRPr lang="en-US" sz="800" dirty="0">
              <a:solidFill>
                <a:srgbClr val="FFFFFF"/>
              </a:solidFill>
              <a:latin typeface="Simplon BP Regular"/>
              <a:cs typeface="Simplon BP Regular"/>
            </a:endParaRPr>
          </a:p>
        </p:txBody>
      </p:sp>
      <p:sp>
        <p:nvSpPr>
          <p:cNvPr id="28" name="Freeform 5"/>
          <p:cNvSpPr>
            <a:spLocks/>
          </p:cNvSpPr>
          <p:nvPr userDrawn="1"/>
        </p:nvSpPr>
        <p:spPr bwMode="auto">
          <a:xfrm>
            <a:off x="9140713" y="3611875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4D4D4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R 77  </a:t>
            </a:r>
          </a:p>
          <a:p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G 77  </a:t>
            </a:r>
          </a:p>
          <a:p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B 77</a:t>
            </a:r>
            <a:endParaRPr lang="en-US" sz="800" dirty="0">
              <a:solidFill>
                <a:srgbClr val="FFFFFF"/>
              </a:solidFill>
              <a:latin typeface="Simplon BP Regular"/>
              <a:cs typeface="Simplon BP Regular"/>
            </a:endParaRPr>
          </a:p>
        </p:txBody>
      </p:sp>
      <p:sp>
        <p:nvSpPr>
          <p:cNvPr id="30" name="TextBox 39"/>
          <p:cNvSpPr txBox="1"/>
          <p:nvPr userDrawn="1"/>
        </p:nvSpPr>
        <p:spPr>
          <a:xfrm>
            <a:off x="7058370" y="5189701"/>
            <a:ext cx="2050133" cy="33437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800"/>
              </a:spcBef>
            </a:pP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Esquemas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de cores (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usar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apenas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2 cores dos 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esquemas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abaixo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)</a:t>
            </a:r>
            <a:endParaRPr lang="en-US" sz="1600" dirty="0" smtClean="0">
              <a:solidFill>
                <a:srgbClr val="4D4D4D"/>
              </a:solidFill>
              <a:latin typeface="Simplon BP" charset="0"/>
              <a:ea typeface="Simplon BP" charset="0"/>
              <a:cs typeface="Simplon BP" charset="0"/>
            </a:endParaRPr>
          </a:p>
        </p:txBody>
      </p:sp>
      <p:sp>
        <p:nvSpPr>
          <p:cNvPr id="31" name="Freeform 5"/>
          <p:cNvSpPr>
            <a:spLocks/>
          </p:cNvSpPr>
          <p:nvPr userDrawn="1"/>
        </p:nvSpPr>
        <p:spPr bwMode="auto">
          <a:xfrm>
            <a:off x="-8387" y="5164041"/>
            <a:ext cx="2214564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EA288C"/>
              </a:gs>
              <a:gs pos="50000">
                <a:srgbClr val="A02BFF"/>
              </a:gs>
              <a:gs pos="100000">
                <a:srgbClr val="00CEFF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2" name="Freeform 5"/>
          <p:cNvSpPr>
            <a:spLocks/>
          </p:cNvSpPr>
          <p:nvPr userDrawn="1"/>
        </p:nvSpPr>
        <p:spPr bwMode="auto">
          <a:xfrm>
            <a:off x="-8388" y="5365490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3" name="Freeform 5"/>
          <p:cNvSpPr>
            <a:spLocks/>
          </p:cNvSpPr>
          <p:nvPr userDrawn="1"/>
        </p:nvSpPr>
        <p:spPr bwMode="auto">
          <a:xfrm>
            <a:off x="742500" y="5365489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4" name="Freeform 5"/>
          <p:cNvSpPr>
            <a:spLocks/>
          </p:cNvSpPr>
          <p:nvPr userDrawn="1"/>
        </p:nvSpPr>
        <p:spPr bwMode="auto">
          <a:xfrm>
            <a:off x="1493388" y="5365488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5" name="Freeform 5"/>
          <p:cNvSpPr>
            <a:spLocks/>
          </p:cNvSpPr>
          <p:nvPr userDrawn="1"/>
        </p:nvSpPr>
        <p:spPr bwMode="auto">
          <a:xfrm>
            <a:off x="2410170" y="5164041"/>
            <a:ext cx="2214564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00CEFF"/>
              </a:gs>
              <a:gs pos="50000">
                <a:srgbClr val="00D318"/>
              </a:gs>
              <a:gs pos="100000">
                <a:srgbClr val="FFFF00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6" name="Freeform 5"/>
          <p:cNvSpPr>
            <a:spLocks/>
          </p:cNvSpPr>
          <p:nvPr userDrawn="1"/>
        </p:nvSpPr>
        <p:spPr bwMode="auto">
          <a:xfrm>
            <a:off x="2410169" y="5365490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7" name="Freeform 5"/>
          <p:cNvSpPr>
            <a:spLocks/>
          </p:cNvSpPr>
          <p:nvPr userDrawn="1"/>
        </p:nvSpPr>
        <p:spPr bwMode="auto">
          <a:xfrm>
            <a:off x="3161057" y="5365489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8" name="Freeform 5"/>
          <p:cNvSpPr>
            <a:spLocks/>
          </p:cNvSpPr>
          <p:nvPr userDrawn="1"/>
        </p:nvSpPr>
        <p:spPr bwMode="auto">
          <a:xfrm>
            <a:off x="3911945" y="5365488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9" name="Freeform 5"/>
          <p:cNvSpPr>
            <a:spLocks/>
          </p:cNvSpPr>
          <p:nvPr userDrawn="1"/>
        </p:nvSpPr>
        <p:spPr bwMode="auto">
          <a:xfrm>
            <a:off x="4805708" y="5164039"/>
            <a:ext cx="2214564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FFFF00"/>
              </a:gs>
              <a:gs pos="50000">
                <a:srgbClr val="FF6D00"/>
              </a:gs>
              <a:gs pos="100000">
                <a:srgbClr val="EA288C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0" name="Freeform 5"/>
          <p:cNvSpPr>
            <a:spLocks/>
          </p:cNvSpPr>
          <p:nvPr userDrawn="1"/>
        </p:nvSpPr>
        <p:spPr bwMode="auto">
          <a:xfrm>
            <a:off x="4805707" y="5365488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1" name="Freeform 5"/>
          <p:cNvSpPr>
            <a:spLocks/>
          </p:cNvSpPr>
          <p:nvPr userDrawn="1"/>
        </p:nvSpPr>
        <p:spPr bwMode="auto">
          <a:xfrm>
            <a:off x="5556595" y="5365487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2" name="Freeform 5"/>
          <p:cNvSpPr>
            <a:spLocks/>
          </p:cNvSpPr>
          <p:nvPr userDrawn="1"/>
        </p:nvSpPr>
        <p:spPr bwMode="auto">
          <a:xfrm>
            <a:off x="6307484" y="5365490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2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4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5402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5" r:id="rId1"/>
    <p:sldLayoutId id="2147484056" r:id="rId2"/>
    <p:sldLayoutId id="2147484057" r:id="rId3"/>
    <p:sldLayoutId id="2147484058" r:id="rId4"/>
    <p:sldLayoutId id="2147484059" r:id="rId5"/>
  </p:sldLayoutIdLst>
  <p:hf hd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spcAft>
          <a:spcPts val="0"/>
        </a:spcAft>
        <a:buNone/>
        <a:defRPr lang="pt-BR" sz="4200" b="0" i="0" kern="1200" noProof="0">
          <a:solidFill>
            <a:srgbClr val="00CEFF"/>
          </a:solidFill>
          <a:latin typeface="Simplon Oi Headline"/>
          <a:ea typeface="ＭＳ Ｐゴシック" charset="0"/>
          <a:cs typeface="Simplon Oi Headline"/>
        </a:defRPr>
      </a:lvl1pPr>
    </p:titleStyle>
    <p:bodyStyle>
      <a:lvl1pPr marL="184150" indent="-184150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/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1pPr>
      <a:lvl2pPr marL="365125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365125" algn="l"/>
        </a:tabLst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2pPr>
      <a:lvl3pPr marL="541338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541338" algn="l"/>
        </a:tabLst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3pPr>
      <a:lvl4pPr marL="717550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717550" algn="l"/>
        </a:tabLst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4pPr>
      <a:lvl5pPr marL="893763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893763" algn="l"/>
        </a:tabLst>
        <a:defRPr lang="pt-BR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orient="horz" pos="894">
          <p15:clr>
            <a:srgbClr val="F26B43"/>
          </p15:clr>
        </p15:guide>
        <p15:guide id="3" orient="horz" pos="169">
          <p15:clr>
            <a:srgbClr val="F26B43"/>
          </p15:clr>
        </p15:guide>
        <p15:guide id="4" pos="295">
          <p15:clr>
            <a:srgbClr val="F26B43"/>
          </p15:clr>
        </p15:guide>
        <p15:guide id="5" pos="5465">
          <p15:clr>
            <a:srgbClr val="F26B43"/>
          </p15:clr>
        </p15:guide>
        <p15:guide id="6" orient="horz" pos="3072">
          <p15:clr>
            <a:srgbClr val="F26B43"/>
          </p15:clr>
        </p15:guide>
        <p15:guide id="7" orient="horz" pos="622">
          <p15:clr>
            <a:srgbClr val="F26B43"/>
          </p15:clr>
        </p15:guide>
      </p15:sldGuideLst>
    </p:ext>
  </p:extLst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12" y="1419224"/>
            <a:ext cx="8218487" cy="34575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lvl="0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Click to edit Master text styles</a:t>
            </a:r>
          </a:p>
          <a:p>
            <a:pPr lvl="1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Second level</a:t>
            </a:r>
          </a:p>
          <a:p>
            <a:pPr lvl="2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Third level</a:t>
            </a:r>
          </a:p>
          <a:p>
            <a:pPr lvl="3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Fourth level</a:t>
            </a:r>
          </a:p>
          <a:p>
            <a:pPr lvl="4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Fifth level</a:t>
            </a:r>
            <a:endParaRPr lang="pt-BR" dirty="0"/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468313" y="274638"/>
            <a:ext cx="8207375" cy="78422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-215658" y="0"/>
            <a:ext cx="179146" cy="1363279"/>
          </a:xfrm>
          <a:prstGeom prst="rect">
            <a:avLst/>
          </a:prstGeom>
          <a:noFill/>
        </p:spPr>
        <p:txBody>
          <a:bodyPr vert="vert270" wrap="square" lIns="0" tIns="0" rIns="0" bIns="0" rtlCol="0" anchor="t">
            <a:noAutofit/>
          </a:bodyPr>
          <a:lstStyle/>
          <a:p>
            <a:pPr algn="r"/>
            <a:r>
              <a:rPr lang="en-US" sz="10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Simplon </a:t>
            </a:r>
            <a:r>
              <a:rPr lang="en-US" sz="10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r>
              <a:rPr lang="en-US" sz="10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42pt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-215658" y="1419622"/>
            <a:ext cx="179146" cy="1800201"/>
          </a:xfrm>
          <a:prstGeom prst="rect">
            <a:avLst/>
          </a:prstGeom>
          <a:noFill/>
        </p:spPr>
        <p:txBody>
          <a:bodyPr vert="vert270" wrap="square" lIns="0" tIns="0" rIns="0" bIns="0" rtlCol="0">
            <a:noAutofit/>
          </a:bodyPr>
          <a:lstStyle/>
          <a:p>
            <a:pPr algn="r"/>
            <a:r>
              <a:rPr lang="en-US" sz="10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SIMPLON BP REGULAR 21PT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-215658" y="3219823"/>
            <a:ext cx="179146" cy="1634040"/>
          </a:xfrm>
          <a:prstGeom prst="rect">
            <a:avLst/>
          </a:prstGeom>
          <a:noFill/>
        </p:spPr>
        <p:txBody>
          <a:bodyPr vert="vert270" wrap="square" lIns="0" tIns="0" rIns="0" bIns="0" rtlCol="0">
            <a:noAutofit/>
          </a:bodyPr>
          <a:lstStyle/>
          <a:p>
            <a:r>
              <a:rPr lang="en-US" sz="10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Simplon BP Regular 14pt</a:t>
            </a:r>
          </a:p>
        </p:txBody>
      </p:sp>
      <p:sp>
        <p:nvSpPr>
          <p:cNvPr id="16" name="Freeform 5"/>
          <p:cNvSpPr>
            <a:spLocks/>
          </p:cNvSpPr>
          <p:nvPr/>
        </p:nvSpPr>
        <p:spPr bwMode="auto">
          <a:xfrm>
            <a:off x="9140713" y="3053198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206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255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9140713" y="2504374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211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24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18" name="Freeform 5"/>
          <p:cNvSpPr>
            <a:spLocks/>
          </p:cNvSpPr>
          <p:nvPr/>
        </p:nvSpPr>
        <p:spPr bwMode="auto">
          <a:xfrm>
            <a:off x="9140713" y="1955550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255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0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19" name="Freeform 5"/>
          <p:cNvSpPr>
            <a:spLocks/>
          </p:cNvSpPr>
          <p:nvPr/>
        </p:nvSpPr>
        <p:spPr bwMode="auto">
          <a:xfrm>
            <a:off x="9140713" y="1406726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109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0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29" name="Freeform 28"/>
          <p:cNvSpPr>
            <a:spLocks/>
          </p:cNvSpPr>
          <p:nvPr/>
        </p:nvSpPr>
        <p:spPr bwMode="auto">
          <a:xfrm>
            <a:off x="9140713" y="857902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234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40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140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30" name="Freeform 5"/>
          <p:cNvSpPr>
            <a:spLocks/>
          </p:cNvSpPr>
          <p:nvPr/>
        </p:nvSpPr>
        <p:spPr bwMode="auto">
          <a:xfrm>
            <a:off x="9140713" y="309078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R 160  </a:t>
            </a:r>
          </a:p>
          <a:p>
            <a:pPr>
              <a:defRPr/>
            </a:pPr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G 43  </a:t>
            </a:r>
          </a:p>
          <a:p>
            <a:pPr>
              <a:defRPr/>
            </a:pPr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B 255 </a:t>
            </a:r>
            <a:endParaRPr lang="en-US" sz="800" dirty="0">
              <a:solidFill>
                <a:srgbClr val="FFFFFF"/>
              </a:solidFill>
              <a:latin typeface="Simplon BP Regular"/>
              <a:cs typeface="Simplon BP Regular"/>
            </a:endParaRPr>
          </a:p>
        </p:txBody>
      </p:sp>
      <p:sp>
        <p:nvSpPr>
          <p:cNvPr id="31" name="Freeform 5"/>
          <p:cNvSpPr>
            <a:spLocks/>
          </p:cNvSpPr>
          <p:nvPr/>
        </p:nvSpPr>
        <p:spPr bwMode="auto">
          <a:xfrm>
            <a:off x="9140713" y="3611875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4D4D4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R 77  </a:t>
            </a:r>
          </a:p>
          <a:p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G 77  </a:t>
            </a:r>
          </a:p>
          <a:p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B 77</a:t>
            </a:r>
            <a:endParaRPr lang="en-US" sz="800" dirty="0">
              <a:solidFill>
                <a:srgbClr val="FFFFFF"/>
              </a:solidFill>
              <a:latin typeface="Simplon BP Regular"/>
              <a:cs typeface="Simplon BP Regular"/>
            </a:endParaRPr>
          </a:p>
        </p:txBody>
      </p:sp>
      <p:sp>
        <p:nvSpPr>
          <p:cNvPr id="32" name="TextBox 39"/>
          <p:cNvSpPr txBox="1"/>
          <p:nvPr/>
        </p:nvSpPr>
        <p:spPr>
          <a:xfrm>
            <a:off x="7058370" y="5189701"/>
            <a:ext cx="2050133" cy="33437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800"/>
              </a:spcBef>
            </a:pP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Esquemas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de cores (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usar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apenas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2 cores dos 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esquemas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abaixo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)</a:t>
            </a:r>
            <a:endParaRPr lang="en-US" sz="1600" dirty="0" smtClean="0">
              <a:solidFill>
                <a:srgbClr val="4D4D4D"/>
              </a:solidFill>
              <a:latin typeface="Simplon BP" charset="0"/>
              <a:ea typeface="Simplon BP" charset="0"/>
              <a:cs typeface="Simplon BP" charset="0"/>
            </a:endParaRPr>
          </a:p>
        </p:txBody>
      </p:sp>
      <p:sp>
        <p:nvSpPr>
          <p:cNvPr id="33" name="Freeform 5"/>
          <p:cNvSpPr>
            <a:spLocks/>
          </p:cNvSpPr>
          <p:nvPr/>
        </p:nvSpPr>
        <p:spPr bwMode="auto">
          <a:xfrm>
            <a:off x="-8387" y="5164041"/>
            <a:ext cx="2214564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EA288C"/>
              </a:gs>
              <a:gs pos="50000">
                <a:srgbClr val="A02BFF"/>
              </a:gs>
              <a:gs pos="100000">
                <a:srgbClr val="00CEFF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4" name="Freeform 5"/>
          <p:cNvSpPr>
            <a:spLocks/>
          </p:cNvSpPr>
          <p:nvPr/>
        </p:nvSpPr>
        <p:spPr bwMode="auto">
          <a:xfrm>
            <a:off x="-8388" y="5365490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5" name="Freeform 5"/>
          <p:cNvSpPr>
            <a:spLocks/>
          </p:cNvSpPr>
          <p:nvPr/>
        </p:nvSpPr>
        <p:spPr bwMode="auto">
          <a:xfrm>
            <a:off x="742500" y="5365489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6" name="Freeform 5"/>
          <p:cNvSpPr>
            <a:spLocks/>
          </p:cNvSpPr>
          <p:nvPr/>
        </p:nvSpPr>
        <p:spPr bwMode="auto">
          <a:xfrm>
            <a:off x="1493388" y="5365488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7" name="Freeform 5"/>
          <p:cNvSpPr>
            <a:spLocks/>
          </p:cNvSpPr>
          <p:nvPr/>
        </p:nvSpPr>
        <p:spPr bwMode="auto">
          <a:xfrm>
            <a:off x="2410170" y="5164041"/>
            <a:ext cx="2214564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00CEFF"/>
              </a:gs>
              <a:gs pos="50000">
                <a:srgbClr val="00D318"/>
              </a:gs>
              <a:gs pos="100000">
                <a:srgbClr val="FFFF00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8" name="Freeform 5"/>
          <p:cNvSpPr>
            <a:spLocks/>
          </p:cNvSpPr>
          <p:nvPr/>
        </p:nvSpPr>
        <p:spPr bwMode="auto">
          <a:xfrm>
            <a:off x="2410169" y="5365490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9" name="Freeform 5"/>
          <p:cNvSpPr>
            <a:spLocks/>
          </p:cNvSpPr>
          <p:nvPr/>
        </p:nvSpPr>
        <p:spPr bwMode="auto">
          <a:xfrm>
            <a:off x="3161057" y="5365489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0" name="Freeform 5"/>
          <p:cNvSpPr>
            <a:spLocks/>
          </p:cNvSpPr>
          <p:nvPr/>
        </p:nvSpPr>
        <p:spPr bwMode="auto">
          <a:xfrm>
            <a:off x="3911945" y="5365488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1" name="Freeform 5"/>
          <p:cNvSpPr>
            <a:spLocks/>
          </p:cNvSpPr>
          <p:nvPr/>
        </p:nvSpPr>
        <p:spPr bwMode="auto">
          <a:xfrm>
            <a:off x="4805708" y="5164039"/>
            <a:ext cx="2214564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FFFF00"/>
              </a:gs>
              <a:gs pos="50000">
                <a:srgbClr val="FF6D00"/>
              </a:gs>
              <a:gs pos="100000">
                <a:srgbClr val="EA288C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2" name="Freeform 5"/>
          <p:cNvSpPr>
            <a:spLocks/>
          </p:cNvSpPr>
          <p:nvPr/>
        </p:nvSpPr>
        <p:spPr bwMode="auto">
          <a:xfrm>
            <a:off x="4805707" y="5365488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3" name="Freeform 5"/>
          <p:cNvSpPr>
            <a:spLocks/>
          </p:cNvSpPr>
          <p:nvPr/>
        </p:nvSpPr>
        <p:spPr bwMode="auto">
          <a:xfrm>
            <a:off x="5556595" y="5365487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4" name="Freeform 5"/>
          <p:cNvSpPr>
            <a:spLocks/>
          </p:cNvSpPr>
          <p:nvPr/>
        </p:nvSpPr>
        <p:spPr bwMode="auto">
          <a:xfrm>
            <a:off x="6307484" y="5365490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4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6585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2" r:id="rId1"/>
    <p:sldLayoutId id="2147484063" r:id="rId2"/>
    <p:sldLayoutId id="2147484064" r:id="rId3"/>
    <p:sldLayoutId id="2147484066" r:id="rId4"/>
  </p:sldLayoutIdLst>
  <p:hf hdr="0" dt="0"/>
  <p:txStyles>
    <p:titleStyle>
      <a:lvl1pPr algn="l" defTabSz="457200" rtl="0" eaLnBrk="1" latinLnBrk="0" hangingPunct="1">
        <a:lnSpc>
          <a:spcPts val="4200"/>
        </a:lnSpc>
        <a:spcBef>
          <a:spcPct val="0"/>
        </a:spcBef>
        <a:spcAft>
          <a:spcPts val="0"/>
        </a:spcAft>
        <a:buNone/>
        <a:defRPr lang="pt-BR" sz="4200" b="0" i="0" kern="1200" noProof="0">
          <a:solidFill>
            <a:schemeClr val="accent1"/>
          </a:solidFill>
          <a:latin typeface="Simplon Oi Headline"/>
          <a:ea typeface="ＭＳ Ｐゴシック" charset="0"/>
          <a:cs typeface="Simplon Oi Headline"/>
        </a:defRPr>
      </a:lvl1pPr>
    </p:titleStyle>
    <p:bodyStyle>
      <a:lvl1pPr marL="184150" indent="-184150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/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1pPr>
      <a:lvl2pPr marL="365125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365125" algn="l"/>
        </a:tabLst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2pPr>
      <a:lvl3pPr marL="541338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541338" algn="l"/>
        </a:tabLst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3pPr>
      <a:lvl4pPr marL="717550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717550" algn="l"/>
        </a:tabLst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4pPr>
      <a:lvl5pPr marL="893763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893763" algn="l"/>
        </a:tabLst>
        <a:defRPr lang="pt-BR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orient="horz" pos="894">
          <p15:clr>
            <a:srgbClr val="F26B43"/>
          </p15:clr>
        </p15:guide>
        <p15:guide id="3" orient="horz" pos="169">
          <p15:clr>
            <a:srgbClr val="F26B43"/>
          </p15:clr>
        </p15:guide>
        <p15:guide id="4" pos="295">
          <p15:clr>
            <a:srgbClr val="F26B43"/>
          </p15:clr>
        </p15:guide>
        <p15:guide id="5" pos="5465">
          <p15:clr>
            <a:srgbClr val="F26B43"/>
          </p15:clr>
        </p15:guide>
        <p15:guide id="6" orient="horz" pos="3072">
          <p15:clr>
            <a:srgbClr val="F26B43"/>
          </p15:clr>
        </p15:guide>
        <p15:guide id="7" orient="horz" pos="667">
          <p15:clr>
            <a:srgbClr val="F26B43"/>
          </p15:clr>
        </p15:guide>
      </p15:sldGuideLst>
    </p:ext>
  </p:extLst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o 1" hidden="1"/>
          <p:cNvGraphicFramePr>
            <a:graphicFrameLocks noChangeAspect="1"/>
          </p:cNvGraphicFramePr>
          <p:nvPr userDrawn="1"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171531672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919" name="Slide do think-cell" r:id="rId8" imgW="270" imgH="270" progId="TCLayout.ActiveDocument.1">
                  <p:embed/>
                </p:oleObj>
              </mc:Choice>
              <mc:Fallback>
                <p:oleObj name="Slide do think-cell" r:id="rId8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12" y="1419224"/>
            <a:ext cx="8218487" cy="34575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lvl="0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Master</a:t>
            </a:r>
            <a:r>
              <a:rPr lang="pt-PT" dirty="0" smtClean="0"/>
              <a:t> </a:t>
            </a:r>
            <a:r>
              <a:rPr lang="pt-PT" dirty="0" err="1" smtClean="0"/>
              <a:t>text</a:t>
            </a:r>
            <a:r>
              <a:rPr lang="pt-PT" dirty="0" smtClean="0"/>
              <a:t> </a:t>
            </a:r>
            <a:r>
              <a:rPr lang="pt-PT" dirty="0" err="1" smtClean="0"/>
              <a:t>styles</a:t>
            </a:r>
            <a:endParaRPr lang="pt-PT" dirty="0" smtClean="0"/>
          </a:p>
          <a:p>
            <a:pPr lvl="1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Second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2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Third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3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Fourth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4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Fifth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BR" dirty="0"/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468313" y="274639"/>
            <a:ext cx="8207375" cy="71278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r>
              <a:rPr lang="pt-PT" dirty="0" smtClean="0"/>
              <a:t> </a:t>
            </a:r>
            <a:endParaRPr 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-215658" y="0"/>
            <a:ext cx="179146" cy="1363279"/>
          </a:xfrm>
          <a:prstGeom prst="rect">
            <a:avLst/>
          </a:prstGeom>
          <a:noFill/>
        </p:spPr>
        <p:txBody>
          <a:bodyPr vert="vert270" wrap="square" lIns="0" tIns="0" rIns="0" bIns="0" rtlCol="0" anchor="t">
            <a:noAutofit/>
          </a:bodyPr>
          <a:lstStyle/>
          <a:p>
            <a:pPr algn="r"/>
            <a:r>
              <a:rPr lang="en-US" sz="10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Simplon </a:t>
            </a:r>
            <a:r>
              <a:rPr lang="en-US" sz="10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r>
              <a:rPr lang="en-US" sz="10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42pt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-215658" y="1419622"/>
            <a:ext cx="179146" cy="1800201"/>
          </a:xfrm>
          <a:prstGeom prst="rect">
            <a:avLst/>
          </a:prstGeom>
          <a:noFill/>
        </p:spPr>
        <p:txBody>
          <a:bodyPr vert="vert270" wrap="square" lIns="0" tIns="0" rIns="0" bIns="0" rtlCol="0">
            <a:noAutofit/>
          </a:bodyPr>
          <a:lstStyle/>
          <a:p>
            <a:pPr algn="r"/>
            <a:r>
              <a:rPr lang="en-US" sz="10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SIMPLON BP REGULAR 21PT</a:t>
            </a:r>
          </a:p>
        </p:txBody>
      </p:sp>
      <p:sp>
        <p:nvSpPr>
          <p:cNvPr id="23" name="TextBox 22"/>
          <p:cNvSpPr txBox="1"/>
          <p:nvPr userDrawn="1"/>
        </p:nvSpPr>
        <p:spPr>
          <a:xfrm>
            <a:off x="-215658" y="3219823"/>
            <a:ext cx="179146" cy="1634040"/>
          </a:xfrm>
          <a:prstGeom prst="rect">
            <a:avLst/>
          </a:prstGeom>
          <a:noFill/>
        </p:spPr>
        <p:txBody>
          <a:bodyPr vert="vert270" wrap="square" lIns="0" tIns="0" rIns="0" bIns="0" rtlCol="0">
            <a:noAutofit/>
          </a:bodyPr>
          <a:lstStyle/>
          <a:p>
            <a:r>
              <a:rPr lang="en-US" sz="10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Simplon BP Regular 14pt</a:t>
            </a:r>
          </a:p>
        </p:txBody>
      </p:sp>
      <p:sp>
        <p:nvSpPr>
          <p:cNvPr id="16" name="Freeform 5"/>
          <p:cNvSpPr>
            <a:spLocks/>
          </p:cNvSpPr>
          <p:nvPr userDrawn="1"/>
        </p:nvSpPr>
        <p:spPr bwMode="auto">
          <a:xfrm>
            <a:off x="9140713" y="3053198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206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255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17" name="Freeform 5"/>
          <p:cNvSpPr>
            <a:spLocks/>
          </p:cNvSpPr>
          <p:nvPr userDrawn="1"/>
        </p:nvSpPr>
        <p:spPr bwMode="auto">
          <a:xfrm>
            <a:off x="9140713" y="2504374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211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24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18" name="Freeform 5"/>
          <p:cNvSpPr>
            <a:spLocks/>
          </p:cNvSpPr>
          <p:nvPr userDrawn="1"/>
        </p:nvSpPr>
        <p:spPr bwMode="auto">
          <a:xfrm>
            <a:off x="9140713" y="1955550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255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0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20" name="Freeform 5"/>
          <p:cNvSpPr>
            <a:spLocks/>
          </p:cNvSpPr>
          <p:nvPr userDrawn="1"/>
        </p:nvSpPr>
        <p:spPr bwMode="auto">
          <a:xfrm>
            <a:off x="9140713" y="1406726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109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0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21" name="Freeform 20"/>
          <p:cNvSpPr>
            <a:spLocks/>
          </p:cNvSpPr>
          <p:nvPr userDrawn="1"/>
        </p:nvSpPr>
        <p:spPr bwMode="auto">
          <a:xfrm>
            <a:off x="9140713" y="857902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234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40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140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22" name="Freeform 5"/>
          <p:cNvSpPr>
            <a:spLocks/>
          </p:cNvSpPr>
          <p:nvPr userDrawn="1"/>
        </p:nvSpPr>
        <p:spPr bwMode="auto">
          <a:xfrm>
            <a:off x="9140713" y="309078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R 160  </a:t>
            </a:r>
          </a:p>
          <a:p>
            <a:pPr>
              <a:defRPr/>
            </a:pPr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G 43  </a:t>
            </a:r>
          </a:p>
          <a:p>
            <a:pPr>
              <a:defRPr/>
            </a:pPr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B 255 </a:t>
            </a:r>
            <a:endParaRPr lang="en-US" sz="800" dirty="0">
              <a:solidFill>
                <a:srgbClr val="FFFFFF"/>
              </a:solidFill>
              <a:latin typeface="Simplon BP Regular"/>
              <a:cs typeface="Simplon BP Regular"/>
            </a:endParaRPr>
          </a:p>
        </p:txBody>
      </p:sp>
      <p:sp>
        <p:nvSpPr>
          <p:cNvPr id="28" name="Freeform 5"/>
          <p:cNvSpPr>
            <a:spLocks/>
          </p:cNvSpPr>
          <p:nvPr userDrawn="1"/>
        </p:nvSpPr>
        <p:spPr bwMode="auto">
          <a:xfrm>
            <a:off x="9140713" y="3611875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4D4D4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R 77  </a:t>
            </a:r>
          </a:p>
          <a:p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G 77  </a:t>
            </a:r>
          </a:p>
          <a:p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B 77</a:t>
            </a:r>
            <a:endParaRPr lang="en-US" sz="800" dirty="0">
              <a:solidFill>
                <a:srgbClr val="FFFFFF"/>
              </a:solidFill>
              <a:latin typeface="Simplon BP Regular"/>
              <a:cs typeface="Simplon BP Regular"/>
            </a:endParaRPr>
          </a:p>
        </p:txBody>
      </p:sp>
      <p:sp>
        <p:nvSpPr>
          <p:cNvPr id="30" name="TextBox 39"/>
          <p:cNvSpPr txBox="1"/>
          <p:nvPr userDrawn="1"/>
        </p:nvSpPr>
        <p:spPr>
          <a:xfrm>
            <a:off x="7058370" y="5189701"/>
            <a:ext cx="2050133" cy="33437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800"/>
              </a:spcBef>
            </a:pP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Esquemas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de cores (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usar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apenas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2 cores dos 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esquemas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abaixo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)</a:t>
            </a:r>
            <a:endParaRPr lang="en-US" sz="1600" dirty="0" smtClean="0">
              <a:solidFill>
                <a:srgbClr val="4D4D4D"/>
              </a:solidFill>
              <a:latin typeface="Simplon BP" charset="0"/>
              <a:ea typeface="Simplon BP" charset="0"/>
              <a:cs typeface="Simplon BP" charset="0"/>
            </a:endParaRPr>
          </a:p>
        </p:txBody>
      </p:sp>
      <p:sp>
        <p:nvSpPr>
          <p:cNvPr id="31" name="Freeform 5"/>
          <p:cNvSpPr>
            <a:spLocks/>
          </p:cNvSpPr>
          <p:nvPr userDrawn="1"/>
        </p:nvSpPr>
        <p:spPr bwMode="auto">
          <a:xfrm>
            <a:off x="-8387" y="5164041"/>
            <a:ext cx="2214564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EA288C"/>
              </a:gs>
              <a:gs pos="50000">
                <a:srgbClr val="A02BFF"/>
              </a:gs>
              <a:gs pos="100000">
                <a:srgbClr val="00CEFF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2" name="Freeform 5"/>
          <p:cNvSpPr>
            <a:spLocks/>
          </p:cNvSpPr>
          <p:nvPr userDrawn="1"/>
        </p:nvSpPr>
        <p:spPr bwMode="auto">
          <a:xfrm>
            <a:off x="-8388" y="5365490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3" name="Freeform 5"/>
          <p:cNvSpPr>
            <a:spLocks/>
          </p:cNvSpPr>
          <p:nvPr userDrawn="1"/>
        </p:nvSpPr>
        <p:spPr bwMode="auto">
          <a:xfrm>
            <a:off x="742500" y="5365489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4" name="Freeform 5"/>
          <p:cNvSpPr>
            <a:spLocks/>
          </p:cNvSpPr>
          <p:nvPr userDrawn="1"/>
        </p:nvSpPr>
        <p:spPr bwMode="auto">
          <a:xfrm>
            <a:off x="1493388" y="5365488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5" name="Freeform 5"/>
          <p:cNvSpPr>
            <a:spLocks/>
          </p:cNvSpPr>
          <p:nvPr userDrawn="1"/>
        </p:nvSpPr>
        <p:spPr bwMode="auto">
          <a:xfrm>
            <a:off x="2410170" y="5164041"/>
            <a:ext cx="2214564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00CEFF"/>
              </a:gs>
              <a:gs pos="50000">
                <a:srgbClr val="00D318"/>
              </a:gs>
              <a:gs pos="100000">
                <a:srgbClr val="FFFF00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6" name="Freeform 5"/>
          <p:cNvSpPr>
            <a:spLocks/>
          </p:cNvSpPr>
          <p:nvPr userDrawn="1"/>
        </p:nvSpPr>
        <p:spPr bwMode="auto">
          <a:xfrm>
            <a:off x="2410169" y="5365490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7" name="Freeform 5"/>
          <p:cNvSpPr>
            <a:spLocks/>
          </p:cNvSpPr>
          <p:nvPr userDrawn="1"/>
        </p:nvSpPr>
        <p:spPr bwMode="auto">
          <a:xfrm>
            <a:off x="3161057" y="5365489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8" name="Freeform 5"/>
          <p:cNvSpPr>
            <a:spLocks/>
          </p:cNvSpPr>
          <p:nvPr userDrawn="1"/>
        </p:nvSpPr>
        <p:spPr bwMode="auto">
          <a:xfrm>
            <a:off x="3911945" y="5365488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9" name="Freeform 5"/>
          <p:cNvSpPr>
            <a:spLocks/>
          </p:cNvSpPr>
          <p:nvPr userDrawn="1"/>
        </p:nvSpPr>
        <p:spPr bwMode="auto">
          <a:xfrm>
            <a:off x="4805708" y="5164039"/>
            <a:ext cx="2214564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FFFF00"/>
              </a:gs>
              <a:gs pos="50000">
                <a:srgbClr val="FF6D00"/>
              </a:gs>
              <a:gs pos="100000">
                <a:srgbClr val="EA288C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0" name="Freeform 5"/>
          <p:cNvSpPr>
            <a:spLocks/>
          </p:cNvSpPr>
          <p:nvPr userDrawn="1"/>
        </p:nvSpPr>
        <p:spPr bwMode="auto">
          <a:xfrm>
            <a:off x="4805707" y="5365488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1" name="Freeform 5"/>
          <p:cNvSpPr>
            <a:spLocks/>
          </p:cNvSpPr>
          <p:nvPr userDrawn="1"/>
        </p:nvSpPr>
        <p:spPr bwMode="auto">
          <a:xfrm>
            <a:off x="5556595" y="5365487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2" name="Freeform 5"/>
          <p:cNvSpPr>
            <a:spLocks/>
          </p:cNvSpPr>
          <p:nvPr userDrawn="1"/>
        </p:nvSpPr>
        <p:spPr bwMode="auto">
          <a:xfrm>
            <a:off x="6307484" y="5365490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2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4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8113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8" r:id="rId1"/>
    <p:sldLayoutId id="2147484069" r:id="rId2"/>
    <p:sldLayoutId id="2147484070" r:id="rId3"/>
    <p:sldLayoutId id="2147484071" r:id="rId4"/>
  </p:sldLayoutIdLst>
  <p:hf hd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spcAft>
          <a:spcPts val="0"/>
        </a:spcAft>
        <a:buNone/>
        <a:defRPr lang="pt-BR" sz="4200" b="0" i="0" kern="1200" noProof="0">
          <a:solidFill>
            <a:srgbClr val="00CEFF"/>
          </a:solidFill>
          <a:latin typeface="Simplon Oi Headline"/>
          <a:ea typeface="ＭＳ Ｐゴシック" charset="0"/>
          <a:cs typeface="Simplon Oi Headline"/>
        </a:defRPr>
      </a:lvl1pPr>
    </p:titleStyle>
    <p:bodyStyle>
      <a:lvl1pPr marL="184150" indent="-184150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/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1pPr>
      <a:lvl2pPr marL="365125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365125" algn="l"/>
        </a:tabLst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2pPr>
      <a:lvl3pPr marL="541338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541338" algn="l"/>
        </a:tabLst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3pPr>
      <a:lvl4pPr marL="717550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717550" algn="l"/>
        </a:tabLst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4pPr>
      <a:lvl5pPr marL="893763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893763" algn="l"/>
        </a:tabLst>
        <a:defRPr lang="pt-BR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orient="horz" pos="894">
          <p15:clr>
            <a:srgbClr val="F26B43"/>
          </p15:clr>
        </p15:guide>
        <p15:guide id="3" orient="horz" pos="169">
          <p15:clr>
            <a:srgbClr val="F26B43"/>
          </p15:clr>
        </p15:guide>
        <p15:guide id="4" pos="295">
          <p15:clr>
            <a:srgbClr val="F26B43"/>
          </p15:clr>
        </p15:guide>
        <p15:guide id="5" pos="5465">
          <p15:clr>
            <a:srgbClr val="F26B43"/>
          </p15:clr>
        </p15:guide>
        <p15:guide id="6" orient="horz" pos="3072">
          <p15:clr>
            <a:srgbClr val="F26B43"/>
          </p15:clr>
        </p15:guide>
        <p15:guide id="7" orient="horz" pos="622">
          <p15:clr>
            <a:srgbClr val="F26B43"/>
          </p15:clr>
        </p15:guide>
      </p15:sldGuideLst>
    </p:ext>
  </p:extLst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 userDrawn="1"/>
        </p:nvSpPr>
        <p:spPr>
          <a:xfrm>
            <a:off x="11586773" y="614032"/>
            <a:ext cx="914400" cy="6858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1800"/>
              </a:lnSpc>
              <a:spcBef>
                <a:spcPts val="800"/>
              </a:spcBef>
            </a:pPr>
            <a:endParaRPr lang="en-US" sz="1600" i="1" dirty="0" smtClean="0">
              <a:solidFill>
                <a:prstClr val="black"/>
              </a:solidFill>
            </a:endParaRPr>
          </a:p>
        </p:txBody>
      </p:sp>
      <p:sp>
        <p:nvSpPr>
          <p:cNvPr id="40" name="TextBox 39"/>
          <p:cNvSpPr txBox="1"/>
          <p:nvPr userDrawn="1"/>
        </p:nvSpPr>
        <p:spPr>
          <a:xfrm>
            <a:off x="-3089236" y="16496"/>
            <a:ext cx="3003150" cy="205653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600"/>
              </a:lnSpc>
              <a:spcBef>
                <a:spcPts val="800"/>
              </a:spcBef>
            </a:pPr>
            <a:r>
              <a:rPr lang="en-US" sz="5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Título</a:t>
            </a:r>
            <a:r>
              <a:rPr lang="en-US" sz="5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Simplon </a:t>
            </a:r>
            <a:r>
              <a:rPr lang="en-US" sz="5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r>
              <a:rPr lang="en-US" sz="5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42pt</a:t>
            </a:r>
          </a:p>
        </p:txBody>
      </p:sp>
      <p:sp>
        <p:nvSpPr>
          <p:cNvPr id="41" name="TextBox 40"/>
          <p:cNvSpPr txBox="1"/>
          <p:nvPr userDrawn="1"/>
        </p:nvSpPr>
        <p:spPr>
          <a:xfrm>
            <a:off x="-3052358" y="2331223"/>
            <a:ext cx="2739264" cy="110228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800"/>
              </a:lnSpc>
            </a:pPr>
            <a:r>
              <a:rPr lang="en-US" sz="28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SUBTÍTULOS</a:t>
            </a:r>
          </a:p>
          <a:p>
            <a:pPr>
              <a:lnSpc>
                <a:spcPts val="2800"/>
              </a:lnSpc>
            </a:pPr>
            <a:r>
              <a:rPr lang="en-US" sz="28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SIMPLON BP REGULAR 21PT</a:t>
            </a:r>
          </a:p>
        </p:txBody>
      </p:sp>
      <p:sp>
        <p:nvSpPr>
          <p:cNvPr id="42" name="TextBox 41"/>
          <p:cNvSpPr txBox="1"/>
          <p:nvPr userDrawn="1"/>
        </p:nvSpPr>
        <p:spPr>
          <a:xfrm>
            <a:off x="-3052358" y="3618366"/>
            <a:ext cx="2739264" cy="29641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400"/>
              </a:lnSpc>
            </a:pPr>
            <a:r>
              <a:rPr lang="en-US" sz="1400" dirty="0" err="1" smtClean="0">
                <a:solidFill>
                  <a:srgbClr val="4D4D4D"/>
                </a:solidFill>
                <a:latin typeface="Simplon BP Regular"/>
                <a:cs typeface="Simplon BP Regular"/>
              </a:rPr>
              <a:t>Textos</a:t>
            </a:r>
            <a:r>
              <a:rPr lang="en-US" sz="14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 Simplon BP Regular 14pt</a:t>
            </a:r>
          </a:p>
        </p:txBody>
      </p:sp>
      <p:sp>
        <p:nvSpPr>
          <p:cNvPr id="74" name="Rectangle 35"/>
          <p:cNvSpPr/>
          <p:nvPr userDrawn="1"/>
        </p:nvSpPr>
        <p:spPr>
          <a:xfrm>
            <a:off x="10008318" y="309078"/>
            <a:ext cx="886632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ROXO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ROSA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LARANJA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AMARELO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VERDE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AZUL</a:t>
            </a:r>
          </a:p>
          <a:p>
            <a:endParaRPr lang="en-US" sz="1200" dirty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CINZA</a:t>
            </a:r>
            <a:endParaRPr lang="hr-HR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</p:txBody>
      </p:sp>
      <p:sp>
        <p:nvSpPr>
          <p:cNvPr id="75" name="Rectangle 36"/>
          <p:cNvSpPr/>
          <p:nvPr userDrawn="1"/>
        </p:nvSpPr>
        <p:spPr>
          <a:xfrm>
            <a:off x="10016846" y="1085543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234  G 40  B 140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6" name="Rectangle 37"/>
          <p:cNvSpPr/>
          <p:nvPr userDrawn="1"/>
        </p:nvSpPr>
        <p:spPr>
          <a:xfrm>
            <a:off x="10016846" y="538722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160  G 43  B 255 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7" name="Rectangle 38"/>
          <p:cNvSpPr/>
          <p:nvPr userDrawn="1"/>
        </p:nvSpPr>
        <p:spPr>
          <a:xfrm>
            <a:off x="10016846" y="1596923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G 109  B 0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8" name="Rectangle 39"/>
          <p:cNvSpPr/>
          <p:nvPr userDrawn="1"/>
        </p:nvSpPr>
        <p:spPr>
          <a:xfrm>
            <a:off x="10016846" y="2151554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G 255  B 0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9" name="Rectangle 39"/>
          <p:cNvSpPr/>
          <p:nvPr userDrawn="1"/>
        </p:nvSpPr>
        <p:spPr>
          <a:xfrm>
            <a:off x="10016846" y="2708709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G 211  B 24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80" name="Rectangle 39"/>
          <p:cNvSpPr/>
          <p:nvPr userDrawn="1"/>
        </p:nvSpPr>
        <p:spPr>
          <a:xfrm>
            <a:off x="10016846" y="3284401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G 206  B 255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81" name="Freeform 5"/>
          <p:cNvSpPr>
            <a:spLocks/>
          </p:cNvSpPr>
          <p:nvPr userDrawn="1"/>
        </p:nvSpPr>
        <p:spPr bwMode="auto">
          <a:xfrm>
            <a:off x="9314424" y="3053198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2" name="Freeform 5"/>
          <p:cNvSpPr>
            <a:spLocks/>
          </p:cNvSpPr>
          <p:nvPr userDrawn="1"/>
        </p:nvSpPr>
        <p:spPr bwMode="auto">
          <a:xfrm>
            <a:off x="9314424" y="2504374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3" name="Freeform 5"/>
          <p:cNvSpPr>
            <a:spLocks/>
          </p:cNvSpPr>
          <p:nvPr userDrawn="1"/>
        </p:nvSpPr>
        <p:spPr bwMode="auto">
          <a:xfrm>
            <a:off x="9314424" y="1955550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4" name="Freeform 5"/>
          <p:cNvSpPr>
            <a:spLocks/>
          </p:cNvSpPr>
          <p:nvPr userDrawn="1"/>
        </p:nvSpPr>
        <p:spPr bwMode="auto">
          <a:xfrm>
            <a:off x="9314424" y="1406726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5" name="Freeform 5"/>
          <p:cNvSpPr>
            <a:spLocks/>
          </p:cNvSpPr>
          <p:nvPr userDrawn="1"/>
        </p:nvSpPr>
        <p:spPr bwMode="auto">
          <a:xfrm>
            <a:off x="9314424" y="857902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6" name="Freeform 5"/>
          <p:cNvSpPr>
            <a:spLocks/>
          </p:cNvSpPr>
          <p:nvPr userDrawn="1"/>
        </p:nvSpPr>
        <p:spPr bwMode="auto">
          <a:xfrm>
            <a:off x="9314424" y="309078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7" name="Rectangle 39"/>
          <p:cNvSpPr/>
          <p:nvPr userDrawn="1"/>
        </p:nvSpPr>
        <p:spPr>
          <a:xfrm>
            <a:off x="10016846" y="3843078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77  G 77  B 77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88" name="Freeform 5"/>
          <p:cNvSpPr>
            <a:spLocks/>
          </p:cNvSpPr>
          <p:nvPr userDrawn="1"/>
        </p:nvSpPr>
        <p:spPr bwMode="auto">
          <a:xfrm>
            <a:off x="9314424" y="3611875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4D4D4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04" name="TextBox 39"/>
          <p:cNvSpPr txBox="1"/>
          <p:nvPr userDrawn="1"/>
        </p:nvSpPr>
        <p:spPr>
          <a:xfrm>
            <a:off x="9314424" y="13858"/>
            <a:ext cx="1231861" cy="2623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800"/>
              </a:spcBef>
            </a:pPr>
            <a:r>
              <a:rPr lang="en-US" sz="1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Cores </a:t>
            </a:r>
            <a:r>
              <a:rPr lang="en-US" sz="1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endParaRPr lang="en-US" sz="1600" dirty="0" smtClean="0">
              <a:solidFill>
                <a:srgbClr val="4D4D4D"/>
              </a:solidFill>
              <a:latin typeface="Simplon Oi Headline"/>
              <a:cs typeface="Simplon Oi Headline"/>
            </a:endParaRPr>
          </a:p>
        </p:txBody>
      </p:sp>
      <p:sp>
        <p:nvSpPr>
          <p:cNvPr id="105" name="TextBox 39"/>
          <p:cNvSpPr txBox="1"/>
          <p:nvPr userDrawn="1"/>
        </p:nvSpPr>
        <p:spPr>
          <a:xfrm>
            <a:off x="-6817" y="5262133"/>
            <a:ext cx="6322688" cy="2623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800"/>
              </a:spcBef>
            </a:pPr>
            <a:r>
              <a:rPr lang="en-US" sz="1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Esquemas</a:t>
            </a:r>
            <a:r>
              <a:rPr lang="en-US" sz="1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de cores 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(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usar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apenas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2 cores dos 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esquemas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abaixo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)</a:t>
            </a:r>
          </a:p>
        </p:txBody>
      </p:sp>
      <p:sp>
        <p:nvSpPr>
          <p:cNvPr id="106" name="Freeform 5"/>
          <p:cNvSpPr>
            <a:spLocks/>
          </p:cNvSpPr>
          <p:nvPr userDrawn="1"/>
        </p:nvSpPr>
        <p:spPr bwMode="auto">
          <a:xfrm>
            <a:off x="0" y="5543551"/>
            <a:ext cx="2214564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EA288C"/>
              </a:gs>
              <a:gs pos="50000">
                <a:srgbClr val="A02BFF"/>
              </a:gs>
              <a:gs pos="100000">
                <a:srgbClr val="00CEFF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07" name="Freeform 5"/>
          <p:cNvSpPr>
            <a:spLocks/>
          </p:cNvSpPr>
          <p:nvPr userDrawn="1"/>
        </p:nvSpPr>
        <p:spPr bwMode="auto">
          <a:xfrm>
            <a:off x="-1" y="6105041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08" name="Freeform 5"/>
          <p:cNvSpPr>
            <a:spLocks/>
          </p:cNvSpPr>
          <p:nvPr userDrawn="1"/>
        </p:nvSpPr>
        <p:spPr bwMode="auto">
          <a:xfrm>
            <a:off x="750887" y="6105040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09" name="Freeform 5"/>
          <p:cNvSpPr>
            <a:spLocks/>
          </p:cNvSpPr>
          <p:nvPr userDrawn="1"/>
        </p:nvSpPr>
        <p:spPr bwMode="auto">
          <a:xfrm>
            <a:off x="1501775" y="6105039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0" name="Freeform 5"/>
          <p:cNvSpPr>
            <a:spLocks/>
          </p:cNvSpPr>
          <p:nvPr userDrawn="1"/>
        </p:nvSpPr>
        <p:spPr bwMode="auto">
          <a:xfrm>
            <a:off x="2418557" y="5543551"/>
            <a:ext cx="2214564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00CEFF"/>
              </a:gs>
              <a:gs pos="50000">
                <a:srgbClr val="00D318"/>
              </a:gs>
              <a:gs pos="100000">
                <a:srgbClr val="FFFF00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1" name="Freeform 5"/>
          <p:cNvSpPr>
            <a:spLocks/>
          </p:cNvSpPr>
          <p:nvPr userDrawn="1"/>
        </p:nvSpPr>
        <p:spPr bwMode="auto">
          <a:xfrm>
            <a:off x="2418556" y="6105041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2" name="Freeform 5"/>
          <p:cNvSpPr>
            <a:spLocks/>
          </p:cNvSpPr>
          <p:nvPr userDrawn="1"/>
        </p:nvSpPr>
        <p:spPr bwMode="auto">
          <a:xfrm>
            <a:off x="3169444" y="6105040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3" name="Freeform 5"/>
          <p:cNvSpPr>
            <a:spLocks/>
          </p:cNvSpPr>
          <p:nvPr userDrawn="1"/>
        </p:nvSpPr>
        <p:spPr bwMode="auto">
          <a:xfrm>
            <a:off x="3920332" y="6105039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4" name="Freeform 5"/>
          <p:cNvSpPr>
            <a:spLocks/>
          </p:cNvSpPr>
          <p:nvPr userDrawn="1"/>
        </p:nvSpPr>
        <p:spPr bwMode="auto">
          <a:xfrm>
            <a:off x="4814095" y="5543549"/>
            <a:ext cx="2214564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FFFF00"/>
              </a:gs>
              <a:gs pos="50000">
                <a:srgbClr val="FF6D00"/>
              </a:gs>
              <a:gs pos="100000">
                <a:srgbClr val="EA288C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5" name="Freeform 5"/>
          <p:cNvSpPr>
            <a:spLocks/>
          </p:cNvSpPr>
          <p:nvPr userDrawn="1"/>
        </p:nvSpPr>
        <p:spPr bwMode="auto">
          <a:xfrm>
            <a:off x="4814094" y="6105039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6" name="Freeform 5"/>
          <p:cNvSpPr>
            <a:spLocks/>
          </p:cNvSpPr>
          <p:nvPr userDrawn="1"/>
        </p:nvSpPr>
        <p:spPr bwMode="auto">
          <a:xfrm>
            <a:off x="5564982" y="6105038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7" name="Freeform 5"/>
          <p:cNvSpPr>
            <a:spLocks/>
          </p:cNvSpPr>
          <p:nvPr userDrawn="1"/>
        </p:nvSpPr>
        <p:spPr bwMode="auto">
          <a:xfrm>
            <a:off x="6315871" y="6105041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1021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3" r:id="rId1"/>
    <p:sldLayoutId id="2147484074" r:id="rId2"/>
    <p:sldLayoutId id="2147484075" r:id="rId3"/>
    <p:sldLayoutId id="2147484077" r:id="rId4"/>
    <p:sldLayoutId id="2147484078" r:id="rId5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457200" rtl="0" eaLnBrk="1" latinLnBrk="0" hangingPunct="1">
        <a:lnSpc>
          <a:spcPts val="2400"/>
        </a:lnSpc>
        <a:spcBef>
          <a:spcPts val="1100"/>
        </a:spcBef>
        <a:buNone/>
        <a:defRPr sz="2200" i="1" kern="1200">
          <a:solidFill>
            <a:schemeClr val="tx1"/>
          </a:solidFill>
          <a:latin typeface="+mn-lt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lnSpc>
          <a:spcPts val="2000"/>
        </a:lnSpc>
        <a:spcBef>
          <a:spcPts val="900"/>
        </a:spcBef>
        <a:buFont typeface="Arial"/>
        <a:buNone/>
        <a:defRPr sz="1800" b="0" i="0" kern="1200" baseline="0">
          <a:solidFill>
            <a:schemeClr val="tx1"/>
          </a:solidFill>
          <a:latin typeface="Museo Sans 300"/>
          <a:ea typeface="+mn-ea"/>
          <a:cs typeface="Museo Sans 300"/>
        </a:defRPr>
      </a:lvl1pPr>
      <a:lvl2pPr marL="176213" indent="-176213" algn="l" defTabSz="457200" rtl="0" eaLnBrk="1" latinLnBrk="0" hangingPunct="1">
        <a:lnSpc>
          <a:spcPts val="2000"/>
        </a:lnSpc>
        <a:spcBef>
          <a:spcPts val="900"/>
        </a:spcBef>
        <a:buSzPct val="50000"/>
        <a:buFont typeface="Arial"/>
        <a:buChar char="•"/>
        <a:tabLst/>
        <a:defRPr sz="1800" b="0" i="0" kern="1200">
          <a:solidFill>
            <a:schemeClr val="tx1"/>
          </a:solidFill>
          <a:latin typeface="Museo Sans 300"/>
          <a:ea typeface="+mn-ea"/>
          <a:cs typeface="Museo Sans 300"/>
        </a:defRPr>
      </a:lvl2pPr>
      <a:lvl3pPr marL="914400" indent="0" algn="l" defTabSz="457200" rtl="0" eaLnBrk="1" latinLnBrk="0" hangingPunct="1">
        <a:lnSpc>
          <a:spcPts val="2200"/>
        </a:lnSpc>
        <a:spcBef>
          <a:spcPts val="0"/>
        </a:spcBef>
        <a:buFont typeface="Arial"/>
        <a:buNone/>
        <a:defRPr sz="1600" b="0" i="0" kern="1200">
          <a:solidFill>
            <a:schemeClr val="tx1"/>
          </a:solidFill>
          <a:latin typeface="Museo Sans 300"/>
          <a:ea typeface="+mn-ea"/>
          <a:cs typeface="Museo Sans 300"/>
        </a:defRPr>
      </a:lvl3pPr>
      <a:lvl4pPr marL="1371600" indent="0" algn="l" defTabSz="457200" rtl="0" eaLnBrk="1" latinLnBrk="0" hangingPunct="1">
        <a:lnSpc>
          <a:spcPts val="2200"/>
        </a:lnSpc>
        <a:spcBef>
          <a:spcPts val="0"/>
        </a:spcBef>
        <a:buFont typeface="Arial"/>
        <a:buNone/>
        <a:defRPr sz="1400" b="0" i="0" kern="1200">
          <a:solidFill>
            <a:schemeClr val="tx1"/>
          </a:solidFill>
          <a:latin typeface="Museo Sans 300"/>
          <a:ea typeface="+mn-ea"/>
          <a:cs typeface="Museo Sans 300"/>
        </a:defRPr>
      </a:lvl4pPr>
      <a:lvl5pPr marL="1828800" indent="0" algn="l" defTabSz="457200" rtl="0" eaLnBrk="1" latinLnBrk="0" hangingPunct="1">
        <a:lnSpc>
          <a:spcPts val="2200"/>
        </a:lnSpc>
        <a:spcBef>
          <a:spcPts val="0"/>
        </a:spcBef>
        <a:buFont typeface="Arial"/>
        <a:buNone/>
        <a:defRPr sz="1400" b="0" i="0" kern="1200">
          <a:solidFill>
            <a:schemeClr val="tx1"/>
          </a:solidFill>
          <a:latin typeface="Museo Sans 300"/>
          <a:ea typeface="+mn-ea"/>
          <a:cs typeface="Museo Sans 30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12" y="1419224"/>
            <a:ext cx="8218487" cy="34575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lvl="0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Master</a:t>
            </a:r>
            <a:r>
              <a:rPr lang="pt-PT" dirty="0" smtClean="0"/>
              <a:t> </a:t>
            </a:r>
            <a:r>
              <a:rPr lang="pt-PT" dirty="0" err="1" smtClean="0"/>
              <a:t>text</a:t>
            </a:r>
            <a:r>
              <a:rPr lang="pt-PT" dirty="0" smtClean="0"/>
              <a:t> </a:t>
            </a:r>
            <a:r>
              <a:rPr lang="pt-PT" dirty="0" err="1" smtClean="0"/>
              <a:t>styles</a:t>
            </a:r>
            <a:endParaRPr lang="pt-PT" dirty="0" smtClean="0"/>
          </a:p>
          <a:p>
            <a:pPr lvl="1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Second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2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Third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3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Fourth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4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Fifth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BR" dirty="0"/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468313" y="274639"/>
            <a:ext cx="8207375" cy="71278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r>
              <a:rPr lang="pt-PT" dirty="0" smtClean="0"/>
              <a:t> </a:t>
            </a:r>
            <a:endParaRPr 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-215658" y="0"/>
            <a:ext cx="179146" cy="1363279"/>
          </a:xfrm>
          <a:prstGeom prst="rect">
            <a:avLst/>
          </a:prstGeom>
          <a:noFill/>
        </p:spPr>
        <p:txBody>
          <a:bodyPr vert="vert270" wrap="square" lIns="0" tIns="0" rIns="0" bIns="0" rtlCol="0" anchor="t">
            <a:noAutofit/>
          </a:bodyPr>
          <a:lstStyle/>
          <a:p>
            <a:pPr algn="r"/>
            <a:r>
              <a:rPr lang="en-US" sz="10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Simplon </a:t>
            </a:r>
            <a:r>
              <a:rPr lang="en-US" sz="10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r>
              <a:rPr lang="en-US" sz="10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42pt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-215658" y="1419622"/>
            <a:ext cx="179146" cy="1800201"/>
          </a:xfrm>
          <a:prstGeom prst="rect">
            <a:avLst/>
          </a:prstGeom>
          <a:noFill/>
        </p:spPr>
        <p:txBody>
          <a:bodyPr vert="vert270" wrap="square" lIns="0" tIns="0" rIns="0" bIns="0" rtlCol="0">
            <a:noAutofit/>
          </a:bodyPr>
          <a:lstStyle/>
          <a:p>
            <a:pPr algn="r"/>
            <a:r>
              <a:rPr lang="en-US" sz="10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SIMPLON BP REGULAR 21PT</a:t>
            </a:r>
          </a:p>
        </p:txBody>
      </p:sp>
      <p:sp>
        <p:nvSpPr>
          <p:cNvPr id="23" name="TextBox 22"/>
          <p:cNvSpPr txBox="1"/>
          <p:nvPr userDrawn="1"/>
        </p:nvSpPr>
        <p:spPr>
          <a:xfrm>
            <a:off x="-215658" y="3219823"/>
            <a:ext cx="179146" cy="1634040"/>
          </a:xfrm>
          <a:prstGeom prst="rect">
            <a:avLst/>
          </a:prstGeom>
          <a:noFill/>
        </p:spPr>
        <p:txBody>
          <a:bodyPr vert="vert270" wrap="square" lIns="0" tIns="0" rIns="0" bIns="0" rtlCol="0">
            <a:noAutofit/>
          </a:bodyPr>
          <a:lstStyle/>
          <a:p>
            <a:r>
              <a:rPr lang="en-US" sz="10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Simplon BP Regular 14pt</a:t>
            </a:r>
          </a:p>
        </p:txBody>
      </p:sp>
      <p:sp>
        <p:nvSpPr>
          <p:cNvPr id="16" name="Freeform 5"/>
          <p:cNvSpPr>
            <a:spLocks/>
          </p:cNvSpPr>
          <p:nvPr userDrawn="1"/>
        </p:nvSpPr>
        <p:spPr bwMode="auto">
          <a:xfrm>
            <a:off x="9140713" y="3053198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206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255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17" name="Freeform 5"/>
          <p:cNvSpPr>
            <a:spLocks/>
          </p:cNvSpPr>
          <p:nvPr userDrawn="1"/>
        </p:nvSpPr>
        <p:spPr bwMode="auto">
          <a:xfrm>
            <a:off x="9140713" y="2504374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211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24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18" name="Freeform 5"/>
          <p:cNvSpPr>
            <a:spLocks/>
          </p:cNvSpPr>
          <p:nvPr userDrawn="1"/>
        </p:nvSpPr>
        <p:spPr bwMode="auto">
          <a:xfrm>
            <a:off x="9140713" y="1955550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255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0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20" name="Freeform 5"/>
          <p:cNvSpPr>
            <a:spLocks/>
          </p:cNvSpPr>
          <p:nvPr userDrawn="1"/>
        </p:nvSpPr>
        <p:spPr bwMode="auto">
          <a:xfrm>
            <a:off x="9140713" y="1406726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109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0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21" name="Freeform 20"/>
          <p:cNvSpPr>
            <a:spLocks/>
          </p:cNvSpPr>
          <p:nvPr userDrawn="1"/>
        </p:nvSpPr>
        <p:spPr bwMode="auto">
          <a:xfrm>
            <a:off x="9140713" y="857902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234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40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140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22" name="Freeform 5"/>
          <p:cNvSpPr>
            <a:spLocks/>
          </p:cNvSpPr>
          <p:nvPr userDrawn="1"/>
        </p:nvSpPr>
        <p:spPr bwMode="auto">
          <a:xfrm>
            <a:off x="9140713" y="309078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R 160  </a:t>
            </a:r>
          </a:p>
          <a:p>
            <a:pPr>
              <a:defRPr/>
            </a:pPr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G 43  </a:t>
            </a:r>
          </a:p>
          <a:p>
            <a:pPr>
              <a:defRPr/>
            </a:pPr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B 255 </a:t>
            </a:r>
            <a:endParaRPr lang="en-US" sz="800" dirty="0">
              <a:solidFill>
                <a:srgbClr val="FFFFFF"/>
              </a:solidFill>
              <a:latin typeface="Simplon BP Regular"/>
              <a:cs typeface="Simplon BP Regular"/>
            </a:endParaRPr>
          </a:p>
        </p:txBody>
      </p:sp>
      <p:sp>
        <p:nvSpPr>
          <p:cNvPr id="28" name="Freeform 5"/>
          <p:cNvSpPr>
            <a:spLocks/>
          </p:cNvSpPr>
          <p:nvPr userDrawn="1"/>
        </p:nvSpPr>
        <p:spPr bwMode="auto">
          <a:xfrm>
            <a:off x="9140713" y="3611875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4D4D4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R 77  </a:t>
            </a:r>
          </a:p>
          <a:p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G 77  </a:t>
            </a:r>
          </a:p>
          <a:p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B 77</a:t>
            </a:r>
            <a:endParaRPr lang="en-US" sz="800" dirty="0">
              <a:solidFill>
                <a:srgbClr val="FFFFFF"/>
              </a:solidFill>
              <a:latin typeface="Simplon BP Regular"/>
              <a:cs typeface="Simplon BP Regular"/>
            </a:endParaRPr>
          </a:p>
        </p:txBody>
      </p:sp>
      <p:sp>
        <p:nvSpPr>
          <p:cNvPr id="30" name="TextBox 39"/>
          <p:cNvSpPr txBox="1"/>
          <p:nvPr userDrawn="1"/>
        </p:nvSpPr>
        <p:spPr>
          <a:xfrm>
            <a:off x="7058370" y="5189701"/>
            <a:ext cx="2050133" cy="33437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800"/>
              </a:spcBef>
            </a:pP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Esquemas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de cores (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usar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apenas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2 cores dos 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esquemas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abaixo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)</a:t>
            </a:r>
            <a:endParaRPr lang="en-US" sz="1600" dirty="0" smtClean="0">
              <a:solidFill>
                <a:srgbClr val="4D4D4D"/>
              </a:solidFill>
              <a:latin typeface="Simplon BP" charset="0"/>
              <a:ea typeface="Simplon BP" charset="0"/>
              <a:cs typeface="Simplon BP" charset="0"/>
            </a:endParaRPr>
          </a:p>
        </p:txBody>
      </p:sp>
      <p:sp>
        <p:nvSpPr>
          <p:cNvPr id="31" name="Freeform 5"/>
          <p:cNvSpPr>
            <a:spLocks/>
          </p:cNvSpPr>
          <p:nvPr userDrawn="1"/>
        </p:nvSpPr>
        <p:spPr bwMode="auto">
          <a:xfrm>
            <a:off x="-8387" y="5164041"/>
            <a:ext cx="2214564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EA288C"/>
              </a:gs>
              <a:gs pos="50000">
                <a:srgbClr val="A02BFF"/>
              </a:gs>
              <a:gs pos="100000">
                <a:srgbClr val="00CEFF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2" name="Freeform 5"/>
          <p:cNvSpPr>
            <a:spLocks/>
          </p:cNvSpPr>
          <p:nvPr userDrawn="1"/>
        </p:nvSpPr>
        <p:spPr bwMode="auto">
          <a:xfrm>
            <a:off x="-8388" y="5365490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3" name="Freeform 5"/>
          <p:cNvSpPr>
            <a:spLocks/>
          </p:cNvSpPr>
          <p:nvPr userDrawn="1"/>
        </p:nvSpPr>
        <p:spPr bwMode="auto">
          <a:xfrm>
            <a:off x="742500" y="5365489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4" name="Freeform 5"/>
          <p:cNvSpPr>
            <a:spLocks/>
          </p:cNvSpPr>
          <p:nvPr userDrawn="1"/>
        </p:nvSpPr>
        <p:spPr bwMode="auto">
          <a:xfrm>
            <a:off x="1493388" y="5365488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5" name="Freeform 5"/>
          <p:cNvSpPr>
            <a:spLocks/>
          </p:cNvSpPr>
          <p:nvPr userDrawn="1"/>
        </p:nvSpPr>
        <p:spPr bwMode="auto">
          <a:xfrm>
            <a:off x="2410170" y="5164041"/>
            <a:ext cx="2214564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00CEFF"/>
              </a:gs>
              <a:gs pos="50000">
                <a:srgbClr val="00D318"/>
              </a:gs>
              <a:gs pos="100000">
                <a:srgbClr val="FFFF00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6" name="Freeform 5"/>
          <p:cNvSpPr>
            <a:spLocks/>
          </p:cNvSpPr>
          <p:nvPr userDrawn="1"/>
        </p:nvSpPr>
        <p:spPr bwMode="auto">
          <a:xfrm>
            <a:off x="2410169" y="5365490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7" name="Freeform 5"/>
          <p:cNvSpPr>
            <a:spLocks/>
          </p:cNvSpPr>
          <p:nvPr userDrawn="1"/>
        </p:nvSpPr>
        <p:spPr bwMode="auto">
          <a:xfrm>
            <a:off x="3161057" y="5365489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8" name="Freeform 5"/>
          <p:cNvSpPr>
            <a:spLocks/>
          </p:cNvSpPr>
          <p:nvPr userDrawn="1"/>
        </p:nvSpPr>
        <p:spPr bwMode="auto">
          <a:xfrm>
            <a:off x="3911945" y="5365488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9" name="Freeform 5"/>
          <p:cNvSpPr>
            <a:spLocks/>
          </p:cNvSpPr>
          <p:nvPr userDrawn="1"/>
        </p:nvSpPr>
        <p:spPr bwMode="auto">
          <a:xfrm>
            <a:off x="4805708" y="5164039"/>
            <a:ext cx="2214564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FFFF00"/>
              </a:gs>
              <a:gs pos="50000">
                <a:srgbClr val="FF6D00"/>
              </a:gs>
              <a:gs pos="100000">
                <a:srgbClr val="EA288C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0" name="Freeform 5"/>
          <p:cNvSpPr>
            <a:spLocks/>
          </p:cNvSpPr>
          <p:nvPr userDrawn="1"/>
        </p:nvSpPr>
        <p:spPr bwMode="auto">
          <a:xfrm>
            <a:off x="4805707" y="5365488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1" name="Freeform 5"/>
          <p:cNvSpPr>
            <a:spLocks/>
          </p:cNvSpPr>
          <p:nvPr userDrawn="1"/>
        </p:nvSpPr>
        <p:spPr bwMode="auto">
          <a:xfrm>
            <a:off x="5556595" y="5365487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2" name="Freeform 5"/>
          <p:cNvSpPr>
            <a:spLocks/>
          </p:cNvSpPr>
          <p:nvPr userDrawn="1"/>
        </p:nvSpPr>
        <p:spPr bwMode="auto">
          <a:xfrm>
            <a:off x="6307484" y="5365490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2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4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2808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1" r:id="rId1"/>
    <p:sldLayoutId id="2147484082" r:id="rId2"/>
    <p:sldLayoutId id="2147484083" r:id="rId3"/>
    <p:sldLayoutId id="2147484084" r:id="rId4"/>
    <p:sldLayoutId id="2147484085" r:id="rId5"/>
  </p:sldLayoutIdLst>
  <p:hf hd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spcAft>
          <a:spcPts val="0"/>
        </a:spcAft>
        <a:buNone/>
        <a:defRPr lang="pt-BR" sz="4200" b="0" i="0" kern="1200" noProof="0">
          <a:solidFill>
            <a:srgbClr val="00CEFF"/>
          </a:solidFill>
          <a:latin typeface="Simplon Oi Headline"/>
          <a:ea typeface="ＭＳ Ｐゴシック" charset="0"/>
          <a:cs typeface="Simplon Oi Headline"/>
        </a:defRPr>
      </a:lvl1pPr>
    </p:titleStyle>
    <p:bodyStyle>
      <a:lvl1pPr marL="184150" indent="-184150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/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1pPr>
      <a:lvl2pPr marL="365125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365125" algn="l"/>
        </a:tabLst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2pPr>
      <a:lvl3pPr marL="541338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541338" algn="l"/>
        </a:tabLst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3pPr>
      <a:lvl4pPr marL="717550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717550" algn="l"/>
        </a:tabLst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4pPr>
      <a:lvl5pPr marL="893763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893763" algn="l"/>
        </a:tabLst>
        <a:defRPr lang="pt-BR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orient="horz" pos="894">
          <p15:clr>
            <a:srgbClr val="F26B43"/>
          </p15:clr>
        </p15:guide>
        <p15:guide id="3" orient="horz" pos="169">
          <p15:clr>
            <a:srgbClr val="F26B43"/>
          </p15:clr>
        </p15:guide>
        <p15:guide id="4" pos="295">
          <p15:clr>
            <a:srgbClr val="F26B43"/>
          </p15:clr>
        </p15:guide>
        <p15:guide id="5" pos="5465">
          <p15:clr>
            <a:srgbClr val="F26B43"/>
          </p15:clr>
        </p15:guide>
        <p15:guide id="6" orient="horz" pos="3072">
          <p15:clr>
            <a:srgbClr val="F26B43"/>
          </p15:clr>
        </p15:guide>
        <p15:guide id="7" orient="horz" pos="622">
          <p15:clr>
            <a:srgbClr val="F26B43"/>
          </p15:clr>
        </p15:guide>
      </p15:sldGuideLst>
    </p:ext>
  </p:extLst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 userDrawn="1"/>
        </p:nvSpPr>
        <p:spPr>
          <a:xfrm>
            <a:off x="11586773" y="614032"/>
            <a:ext cx="914400" cy="6858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1800"/>
              </a:lnSpc>
              <a:spcBef>
                <a:spcPts val="800"/>
              </a:spcBef>
            </a:pPr>
            <a:endParaRPr lang="en-US" sz="1600" i="1" dirty="0" smtClean="0">
              <a:solidFill>
                <a:prstClr val="black"/>
              </a:solidFill>
            </a:endParaRPr>
          </a:p>
        </p:txBody>
      </p:sp>
      <p:sp>
        <p:nvSpPr>
          <p:cNvPr id="40" name="TextBox 39"/>
          <p:cNvSpPr txBox="1"/>
          <p:nvPr userDrawn="1"/>
        </p:nvSpPr>
        <p:spPr>
          <a:xfrm>
            <a:off x="-3089236" y="16496"/>
            <a:ext cx="3003150" cy="205653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600"/>
              </a:lnSpc>
              <a:spcBef>
                <a:spcPts val="800"/>
              </a:spcBef>
            </a:pPr>
            <a:r>
              <a:rPr lang="en-US" sz="5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Título</a:t>
            </a:r>
            <a:r>
              <a:rPr lang="en-US" sz="5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Simplon </a:t>
            </a:r>
            <a:r>
              <a:rPr lang="en-US" sz="5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r>
              <a:rPr lang="en-US" sz="5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42pt</a:t>
            </a:r>
          </a:p>
        </p:txBody>
      </p:sp>
      <p:sp>
        <p:nvSpPr>
          <p:cNvPr id="41" name="TextBox 40"/>
          <p:cNvSpPr txBox="1"/>
          <p:nvPr userDrawn="1"/>
        </p:nvSpPr>
        <p:spPr>
          <a:xfrm>
            <a:off x="-3052358" y="2331223"/>
            <a:ext cx="2739264" cy="110228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800"/>
              </a:lnSpc>
            </a:pPr>
            <a:r>
              <a:rPr lang="en-US" sz="28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SUBTÍTULOS</a:t>
            </a:r>
          </a:p>
          <a:p>
            <a:pPr>
              <a:lnSpc>
                <a:spcPts val="2800"/>
              </a:lnSpc>
            </a:pPr>
            <a:r>
              <a:rPr lang="en-US" sz="28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SIMPLON BP REGULAR 21PT</a:t>
            </a:r>
          </a:p>
        </p:txBody>
      </p:sp>
      <p:sp>
        <p:nvSpPr>
          <p:cNvPr id="42" name="TextBox 41"/>
          <p:cNvSpPr txBox="1"/>
          <p:nvPr userDrawn="1"/>
        </p:nvSpPr>
        <p:spPr>
          <a:xfrm>
            <a:off x="-3052358" y="3618366"/>
            <a:ext cx="2739264" cy="29641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400"/>
              </a:lnSpc>
            </a:pPr>
            <a:r>
              <a:rPr lang="en-US" sz="1400" dirty="0" err="1" smtClean="0">
                <a:solidFill>
                  <a:srgbClr val="4D4D4D"/>
                </a:solidFill>
                <a:latin typeface="Simplon BP Regular"/>
                <a:cs typeface="Simplon BP Regular"/>
              </a:rPr>
              <a:t>Textos</a:t>
            </a:r>
            <a:r>
              <a:rPr lang="en-US" sz="14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 Simplon BP Regular 14pt</a:t>
            </a:r>
          </a:p>
        </p:txBody>
      </p:sp>
      <p:sp>
        <p:nvSpPr>
          <p:cNvPr id="74" name="Rectangle 35"/>
          <p:cNvSpPr/>
          <p:nvPr userDrawn="1"/>
        </p:nvSpPr>
        <p:spPr>
          <a:xfrm>
            <a:off x="10008318" y="309078"/>
            <a:ext cx="886632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ROXO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ROSA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LARANJA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AMARELO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VERDE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AZUL</a:t>
            </a:r>
          </a:p>
          <a:p>
            <a:endParaRPr lang="en-US" sz="1200" dirty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CINZA</a:t>
            </a:r>
            <a:endParaRPr lang="hr-HR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</p:txBody>
      </p:sp>
      <p:sp>
        <p:nvSpPr>
          <p:cNvPr id="75" name="Rectangle 36"/>
          <p:cNvSpPr/>
          <p:nvPr userDrawn="1"/>
        </p:nvSpPr>
        <p:spPr>
          <a:xfrm>
            <a:off x="10016846" y="1085543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234  G 40  B 140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6" name="Rectangle 37"/>
          <p:cNvSpPr/>
          <p:nvPr userDrawn="1"/>
        </p:nvSpPr>
        <p:spPr>
          <a:xfrm>
            <a:off x="10016846" y="538722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160  G 43  B 255 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7" name="Rectangle 38"/>
          <p:cNvSpPr/>
          <p:nvPr userDrawn="1"/>
        </p:nvSpPr>
        <p:spPr>
          <a:xfrm>
            <a:off x="10016846" y="1596923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G 109  B 0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8" name="Rectangle 39"/>
          <p:cNvSpPr/>
          <p:nvPr userDrawn="1"/>
        </p:nvSpPr>
        <p:spPr>
          <a:xfrm>
            <a:off x="10016846" y="2151554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G 255  B 0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9" name="Rectangle 39"/>
          <p:cNvSpPr/>
          <p:nvPr userDrawn="1"/>
        </p:nvSpPr>
        <p:spPr>
          <a:xfrm>
            <a:off x="10016846" y="2708709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G 211  B 24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80" name="Rectangle 39"/>
          <p:cNvSpPr/>
          <p:nvPr userDrawn="1"/>
        </p:nvSpPr>
        <p:spPr>
          <a:xfrm>
            <a:off x="10016846" y="3284401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G 206  B 255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81" name="Freeform 5"/>
          <p:cNvSpPr>
            <a:spLocks/>
          </p:cNvSpPr>
          <p:nvPr userDrawn="1"/>
        </p:nvSpPr>
        <p:spPr bwMode="auto">
          <a:xfrm>
            <a:off x="9314424" y="3053198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2" name="Freeform 5"/>
          <p:cNvSpPr>
            <a:spLocks/>
          </p:cNvSpPr>
          <p:nvPr userDrawn="1"/>
        </p:nvSpPr>
        <p:spPr bwMode="auto">
          <a:xfrm>
            <a:off x="9314424" y="2504374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3" name="Freeform 5"/>
          <p:cNvSpPr>
            <a:spLocks/>
          </p:cNvSpPr>
          <p:nvPr userDrawn="1"/>
        </p:nvSpPr>
        <p:spPr bwMode="auto">
          <a:xfrm>
            <a:off x="9314424" y="1955550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4" name="Freeform 5"/>
          <p:cNvSpPr>
            <a:spLocks/>
          </p:cNvSpPr>
          <p:nvPr userDrawn="1"/>
        </p:nvSpPr>
        <p:spPr bwMode="auto">
          <a:xfrm>
            <a:off x="9314424" y="1406726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5" name="Freeform 5"/>
          <p:cNvSpPr>
            <a:spLocks/>
          </p:cNvSpPr>
          <p:nvPr userDrawn="1"/>
        </p:nvSpPr>
        <p:spPr bwMode="auto">
          <a:xfrm>
            <a:off x="9314424" y="857902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6" name="Freeform 5"/>
          <p:cNvSpPr>
            <a:spLocks/>
          </p:cNvSpPr>
          <p:nvPr userDrawn="1"/>
        </p:nvSpPr>
        <p:spPr bwMode="auto">
          <a:xfrm>
            <a:off x="9314424" y="309078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7" name="Rectangle 39"/>
          <p:cNvSpPr/>
          <p:nvPr userDrawn="1"/>
        </p:nvSpPr>
        <p:spPr>
          <a:xfrm>
            <a:off x="10016846" y="3843078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77  G 77  B 77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88" name="Freeform 5"/>
          <p:cNvSpPr>
            <a:spLocks/>
          </p:cNvSpPr>
          <p:nvPr userDrawn="1"/>
        </p:nvSpPr>
        <p:spPr bwMode="auto">
          <a:xfrm>
            <a:off x="9314424" y="3611875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4D4D4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04" name="TextBox 39"/>
          <p:cNvSpPr txBox="1"/>
          <p:nvPr userDrawn="1"/>
        </p:nvSpPr>
        <p:spPr>
          <a:xfrm>
            <a:off x="9314424" y="13858"/>
            <a:ext cx="1231861" cy="2623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800"/>
              </a:spcBef>
            </a:pPr>
            <a:r>
              <a:rPr lang="en-US" sz="1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Cores </a:t>
            </a:r>
            <a:r>
              <a:rPr lang="en-US" sz="1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endParaRPr lang="en-US" sz="1600" dirty="0" smtClean="0">
              <a:solidFill>
                <a:srgbClr val="4D4D4D"/>
              </a:solidFill>
              <a:latin typeface="Simplon Oi Headline"/>
              <a:cs typeface="Simplon Oi Headline"/>
            </a:endParaRPr>
          </a:p>
        </p:txBody>
      </p:sp>
      <p:sp>
        <p:nvSpPr>
          <p:cNvPr id="105" name="TextBox 39"/>
          <p:cNvSpPr txBox="1"/>
          <p:nvPr userDrawn="1"/>
        </p:nvSpPr>
        <p:spPr>
          <a:xfrm>
            <a:off x="-6817" y="5262133"/>
            <a:ext cx="6322688" cy="2623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800"/>
              </a:spcBef>
            </a:pPr>
            <a:r>
              <a:rPr lang="en-US" sz="1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Esquemas</a:t>
            </a:r>
            <a:r>
              <a:rPr lang="en-US" sz="1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de cores 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(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usar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apenas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2 cores dos 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esquemas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abaixo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)</a:t>
            </a:r>
          </a:p>
        </p:txBody>
      </p:sp>
      <p:sp>
        <p:nvSpPr>
          <p:cNvPr id="106" name="Freeform 5"/>
          <p:cNvSpPr>
            <a:spLocks/>
          </p:cNvSpPr>
          <p:nvPr userDrawn="1"/>
        </p:nvSpPr>
        <p:spPr bwMode="auto">
          <a:xfrm>
            <a:off x="0" y="5543551"/>
            <a:ext cx="2214564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EA288C"/>
              </a:gs>
              <a:gs pos="50000">
                <a:srgbClr val="A02BFF"/>
              </a:gs>
              <a:gs pos="100000">
                <a:srgbClr val="00CEFF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07" name="Freeform 5"/>
          <p:cNvSpPr>
            <a:spLocks/>
          </p:cNvSpPr>
          <p:nvPr userDrawn="1"/>
        </p:nvSpPr>
        <p:spPr bwMode="auto">
          <a:xfrm>
            <a:off x="-1" y="6105041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08" name="Freeform 5"/>
          <p:cNvSpPr>
            <a:spLocks/>
          </p:cNvSpPr>
          <p:nvPr userDrawn="1"/>
        </p:nvSpPr>
        <p:spPr bwMode="auto">
          <a:xfrm>
            <a:off x="750887" y="6105040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09" name="Freeform 5"/>
          <p:cNvSpPr>
            <a:spLocks/>
          </p:cNvSpPr>
          <p:nvPr userDrawn="1"/>
        </p:nvSpPr>
        <p:spPr bwMode="auto">
          <a:xfrm>
            <a:off x="1501775" y="6105039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0" name="Freeform 5"/>
          <p:cNvSpPr>
            <a:spLocks/>
          </p:cNvSpPr>
          <p:nvPr userDrawn="1"/>
        </p:nvSpPr>
        <p:spPr bwMode="auto">
          <a:xfrm>
            <a:off x="2418557" y="5543551"/>
            <a:ext cx="2214564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00CEFF"/>
              </a:gs>
              <a:gs pos="50000">
                <a:srgbClr val="00D318"/>
              </a:gs>
              <a:gs pos="100000">
                <a:srgbClr val="FFFF00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1" name="Freeform 5"/>
          <p:cNvSpPr>
            <a:spLocks/>
          </p:cNvSpPr>
          <p:nvPr userDrawn="1"/>
        </p:nvSpPr>
        <p:spPr bwMode="auto">
          <a:xfrm>
            <a:off x="2418556" y="6105041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2" name="Freeform 5"/>
          <p:cNvSpPr>
            <a:spLocks/>
          </p:cNvSpPr>
          <p:nvPr userDrawn="1"/>
        </p:nvSpPr>
        <p:spPr bwMode="auto">
          <a:xfrm>
            <a:off x="3169444" y="6105040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3" name="Freeform 5"/>
          <p:cNvSpPr>
            <a:spLocks/>
          </p:cNvSpPr>
          <p:nvPr userDrawn="1"/>
        </p:nvSpPr>
        <p:spPr bwMode="auto">
          <a:xfrm>
            <a:off x="3920332" y="6105039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4" name="Freeform 5"/>
          <p:cNvSpPr>
            <a:spLocks/>
          </p:cNvSpPr>
          <p:nvPr userDrawn="1"/>
        </p:nvSpPr>
        <p:spPr bwMode="auto">
          <a:xfrm>
            <a:off x="4814095" y="5543549"/>
            <a:ext cx="2214564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FFFF00"/>
              </a:gs>
              <a:gs pos="50000">
                <a:srgbClr val="FF6D00"/>
              </a:gs>
              <a:gs pos="100000">
                <a:srgbClr val="EA288C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5" name="Freeform 5"/>
          <p:cNvSpPr>
            <a:spLocks/>
          </p:cNvSpPr>
          <p:nvPr userDrawn="1"/>
        </p:nvSpPr>
        <p:spPr bwMode="auto">
          <a:xfrm>
            <a:off x="4814094" y="6105039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6" name="Freeform 5"/>
          <p:cNvSpPr>
            <a:spLocks/>
          </p:cNvSpPr>
          <p:nvPr userDrawn="1"/>
        </p:nvSpPr>
        <p:spPr bwMode="auto">
          <a:xfrm>
            <a:off x="5564982" y="6105038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7" name="Freeform 5"/>
          <p:cNvSpPr>
            <a:spLocks/>
          </p:cNvSpPr>
          <p:nvPr userDrawn="1"/>
        </p:nvSpPr>
        <p:spPr bwMode="auto">
          <a:xfrm>
            <a:off x="6315871" y="6105041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8608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8" r:id="rId1"/>
    <p:sldLayoutId id="2147484089" r:id="rId2"/>
    <p:sldLayoutId id="2147484090" r:id="rId3"/>
    <p:sldLayoutId id="2147484091" r:id="rId4"/>
    <p:sldLayoutId id="2147484092" r:id="rId5"/>
    <p:sldLayoutId id="2147484093" r:id="rId6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457200" rtl="0" eaLnBrk="1" latinLnBrk="0" hangingPunct="1">
        <a:lnSpc>
          <a:spcPts val="2400"/>
        </a:lnSpc>
        <a:spcBef>
          <a:spcPts val="1100"/>
        </a:spcBef>
        <a:buNone/>
        <a:defRPr sz="2200" i="1" kern="1200">
          <a:solidFill>
            <a:schemeClr val="tx1"/>
          </a:solidFill>
          <a:latin typeface="+mn-lt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lnSpc>
          <a:spcPts val="2000"/>
        </a:lnSpc>
        <a:spcBef>
          <a:spcPts val="900"/>
        </a:spcBef>
        <a:buFont typeface="Arial"/>
        <a:buNone/>
        <a:defRPr sz="1800" b="0" i="0" kern="1200" baseline="0">
          <a:solidFill>
            <a:schemeClr val="tx1"/>
          </a:solidFill>
          <a:latin typeface="Museo Sans 300"/>
          <a:ea typeface="+mn-ea"/>
          <a:cs typeface="Museo Sans 300"/>
        </a:defRPr>
      </a:lvl1pPr>
      <a:lvl2pPr marL="176213" indent="-176213" algn="l" defTabSz="457200" rtl="0" eaLnBrk="1" latinLnBrk="0" hangingPunct="1">
        <a:lnSpc>
          <a:spcPts val="2000"/>
        </a:lnSpc>
        <a:spcBef>
          <a:spcPts val="900"/>
        </a:spcBef>
        <a:buSzPct val="50000"/>
        <a:buFont typeface="Arial"/>
        <a:buChar char="•"/>
        <a:tabLst/>
        <a:defRPr sz="1800" b="0" i="0" kern="1200">
          <a:solidFill>
            <a:schemeClr val="tx1"/>
          </a:solidFill>
          <a:latin typeface="Museo Sans 300"/>
          <a:ea typeface="+mn-ea"/>
          <a:cs typeface="Museo Sans 300"/>
        </a:defRPr>
      </a:lvl2pPr>
      <a:lvl3pPr marL="914400" indent="0" algn="l" defTabSz="457200" rtl="0" eaLnBrk="1" latinLnBrk="0" hangingPunct="1">
        <a:lnSpc>
          <a:spcPts val="2200"/>
        </a:lnSpc>
        <a:spcBef>
          <a:spcPts val="0"/>
        </a:spcBef>
        <a:buFont typeface="Arial"/>
        <a:buNone/>
        <a:defRPr sz="1600" b="0" i="0" kern="1200">
          <a:solidFill>
            <a:schemeClr val="tx1"/>
          </a:solidFill>
          <a:latin typeface="Museo Sans 300"/>
          <a:ea typeface="+mn-ea"/>
          <a:cs typeface="Museo Sans 300"/>
        </a:defRPr>
      </a:lvl3pPr>
      <a:lvl4pPr marL="1371600" indent="0" algn="l" defTabSz="457200" rtl="0" eaLnBrk="1" latinLnBrk="0" hangingPunct="1">
        <a:lnSpc>
          <a:spcPts val="2200"/>
        </a:lnSpc>
        <a:spcBef>
          <a:spcPts val="0"/>
        </a:spcBef>
        <a:buFont typeface="Arial"/>
        <a:buNone/>
        <a:defRPr sz="1400" b="0" i="0" kern="1200">
          <a:solidFill>
            <a:schemeClr val="tx1"/>
          </a:solidFill>
          <a:latin typeface="Museo Sans 300"/>
          <a:ea typeface="+mn-ea"/>
          <a:cs typeface="Museo Sans 300"/>
        </a:defRPr>
      </a:lvl4pPr>
      <a:lvl5pPr marL="1828800" indent="0" algn="l" defTabSz="457200" rtl="0" eaLnBrk="1" latinLnBrk="0" hangingPunct="1">
        <a:lnSpc>
          <a:spcPts val="2200"/>
        </a:lnSpc>
        <a:spcBef>
          <a:spcPts val="0"/>
        </a:spcBef>
        <a:buFont typeface="Arial"/>
        <a:buNone/>
        <a:defRPr sz="1400" b="0" i="0" kern="1200">
          <a:solidFill>
            <a:schemeClr val="tx1"/>
          </a:solidFill>
          <a:latin typeface="Museo Sans 300"/>
          <a:ea typeface="+mn-ea"/>
          <a:cs typeface="Museo Sans 30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 userDrawn="1"/>
        </p:nvSpPr>
        <p:spPr>
          <a:xfrm>
            <a:off x="11586773" y="614032"/>
            <a:ext cx="914400" cy="6858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1800"/>
              </a:lnSpc>
              <a:spcBef>
                <a:spcPts val="800"/>
              </a:spcBef>
            </a:pPr>
            <a:endParaRPr lang="en-US" sz="1600" i="1" dirty="0" smtClean="0">
              <a:solidFill>
                <a:prstClr val="black"/>
              </a:solidFill>
            </a:endParaRPr>
          </a:p>
        </p:txBody>
      </p:sp>
      <p:sp>
        <p:nvSpPr>
          <p:cNvPr id="40" name="TextBox 39"/>
          <p:cNvSpPr txBox="1"/>
          <p:nvPr userDrawn="1"/>
        </p:nvSpPr>
        <p:spPr>
          <a:xfrm>
            <a:off x="-3089236" y="16496"/>
            <a:ext cx="3003150" cy="205653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600"/>
              </a:lnSpc>
              <a:spcBef>
                <a:spcPts val="800"/>
              </a:spcBef>
            </a:pPr>
            <a:r>
              <a:rPr lang="en-US" sz="5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Título</a:t>
            </a:r>
            <a:r>
              <a:rPr lang="en-US" sz="5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Simplon </a:t>
            </a:r>
            <a:r>
              <a:rPr lang="en-US" sz="5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r>
              <a:rPr lang="en-US" sz="5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42pt</a:t>
            </a:r>
          </a:p>
        </p:txBody>
      </p:sp>
      <p:sp>
        <p:nvSpPr>
          <p:cNvPr id="41" name="TextBox 40"/>
          <p:cNvSpPr txBox="1"/>
          <p:nvPr userDrawn="1"/>
        </p:nvSpPr>
        <p:spPr>
          <a:xfrm>
            <a:off x="-3052358" y="2331223"/>
            <a:ext cx="2739264" cy="110228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800"/>
              </a:lnSpc>
            </a:pPr>
            <a:r>
              <a:rPr lang="en-US" sz="28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SUBTÍTULOS</a:t>
            </a:r>
          </a:p>
          <a:p>
            <a:pPr>
              <a:lnSpc>
                <a:spcPts val="2800"/>
              </a:lnSpc>
            </a:pPr>
            <a:r>
              <a:rPr lang="en-US" sz="28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SIMPLON BP REGULAR 21PT</a:t>
            </a:r>
          </a:p>
        </p:txBody>
      </p:sp>
      <p:sp>
        <p:nvSpPr>
          <p:cNvPr id="42" name="TextBox 41"/>
          <p:cNvSpPr txBox="1"/>
          <p:nvPr userDrawn="1"/>
        </p:nvSpPr>
        <p:spPr>
          <a:xfrm>
            <a:off x="-3052358" y="3618366"/>
            <a:ext cx="2739264" cy="29641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400"/>
              </a:lnSpc>
            </a:pPr>
            <a:r>
              <a:rPr lang="en-US" sz="1400" dirty="0" err="1" smtClean="0">
                <a:solidFill>
                  <a:srgbClr val="4D4D4D"/>
                </a:solidFill>
                <a:latin typeface="Simplon BP Regular"/>
                <a:cs typeface="Simplon BP Regular"/>
              </a:rPr>
              <a:t>Textos</a:t>
            </a:r>
            <a:r>
              <a:rPr lang="en-US" sz="14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 Simplon BP Regular 14pt</a:t>
            </a:r>
          </a:p>
        </p:txBody>
      </p:sp>
      <p:sp>
        <p:nvSpPr>
          <p:cNvPr id="74" name="Rectangle 35"/>
          <p:cNvSpPr/>
          <p:nvPr userDrawn="1"/>
        </p:nvSpPr>
        <p:spPr>
          <a:xfrm>
            <a:off x="10008318" y="309078"/>
            <a:ext cx="886632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ROXO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ROSA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LARANJA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AMARELO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VERDE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AZUL</a:t>
            </a:r>
          </a:p>
          <a:p>
            <a:endParaRPr lang="en-US" sz="1200" dirty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CINZA</a:t>
            </a:r>
            <a:endParaRPr lang="hr-HR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</p:txBody>
      </p:sp>
      <p:sp>
        <p:nvSpPr>
          <p:cNvPr id="75" name="Rectangle 36"/>
          <p:cNvSpPr/>
          <p:nvPr userDrawn="1"/>
        </p:nvSpPr>
        <p:spPr>
          <a:xfrm>
            <a:off x="10016846" y="1085543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234  G 40  B 140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6" name="Rectangle 37"/>
          <p:cNvSpPr/>
          <p:nvPr userDrawn="1"/>
        </p:nvSpPr>
        <p:spPr>
          <a:xfrm>
            <a:off x="10016846" y="538722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160  G 43  B 255 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7" name="Rectangle 38"/>
          <p:cNvSpPr/>
          <p:nvPr userDrawn="1"/>
        </p:nvSpPr>
        <p:spPr>
          <a:xfrm>
            <a:off x="10016846" y="1596923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G 109  B 0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8" name="Rectangle 39"/>
          <p:cNvSpPr/>
          <p:nvPr userDrawn="1"/>
        </p:nvSpPr>
        <p:spPr>
          <a:xfrm>
            <a:off x="10016846" y="2151554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G 255  B 0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9" name="Rectangle 39"/>
          <p:cNvSpPr/>
          <p:nvPr userDrawn="1"/>
        </p:nvSpPr>
        <p:spPr>
          <a:xfrm>
            <a:off x="10016846" y="2708709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G 211  B 24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80" name="Rectangle 39"/>
          <p:cNvSpPr/>
          <p:nvPr userDrawn="1"/>
        </p:nvSpPr>
        <p:spPr>
          <a:xfrm>
            <a:off x="10016846" y="3284401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G 206  B 255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81" name="Freeform 5"/>
          <p:cNvSpPr>
            <a:spLocks/>
          </p:cNvSpPr>
          <p:nvPr userDrawn="1"/>
        </p:nvSpPr>
        <p:spPr bwMode="auto">
          <a:xfrm>
            <a:off x="9314424" y="3053198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2" name="Freeform 5"/>
          <p:cNvSpPr>
            <a:spLocks/>
          </p:cNvSpPr>
          <p:nvPr userDrawn="1"/>
        </p:nvSpPr>
        <p:spPr bwMode="auto">
          <a:xfrm>
            <a:off x="9314424" y="2504374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3" name="Freeform 5"/>
          <p:cNvSpPr>
            <a:spLocks/>
          </p:cNvSpPr>
          <p:nvPr userDrawn="1"/>
        </p:nvSpPr>
        <p:spPr bwMode="auto">
          <a:xfrm>
            <a:off x="9314424" y="1955550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4" name="Freeform 5"/>
          <p:cNvSpPr>
            <a:spLocks/>
          </p:cNvSpPr>
          <p:nvPr userDrawn="1"/>
        </p:nvSpPr>
        <p:spPr bwMode="auto">
          <a:xfrm>
            <a:off x="9314424" y="1406726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5" name="Freeform 5"/>
          <p:cNvSpPr>
            <a:spLocks/>
          </p:cNvSpPr>
          <p:nvPr userDrawn="1"/>
        </p:nvSpPr>
        <p:spPr bwMode="auto">
          <a:xfrm>
            <a:off x="9314424" y="857902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6" name="Freeform 5"/>
          <p:cNvSpPr>
            <a:spLocks/>
          </p:cNvSpPr>
          <p:nvPr userDrawn="1"/>
        </p:nvSpPr>
        <p:spPr bwMode="auto">
          <a:xfrm>
            <a:off x="9314424" y="309078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7" name="Rectangle 39"/>
          <p:cNvSpPr/>
          <p:nvPr userDrawn="1"/>
        </p:nvSpPr>
        <p:spPr>
          <a:xfrm>
            <a:off x="10016846" y="3843078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77  G 77  B 77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88" name="Freeform 5"/>
          <p:cNvSpPr>
            <a:spLocks/>
          </p:cNvSpPr>
          <p:nvPr userDrawn="1"/>
        </p:nvSpPr>
        <p:spPr bwMode="auto">
          <a:xfrm>
            <a:off x="9314424" y="3611875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4D4D4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04" name="TextBox 39"/>
          <p:cNvSpPr txBox="1"/>
          <p:nvPr userDrawn="1"/>
        </p:nvSpPr>
        <p:spPr>
          <a:xfrm>
            <a:off x="9314424" y="13858"/>
            <a:ext cx="1231861" cy="2623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800"/>
              </a:spcBef>
            </a:pPr>
            <a:r>
              <a:rPr lang="en-US" sz="1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Cores </a:t>
            </a:r>
            <a:r>
              <a:rPr lang="en-US" sz="1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endParaRPr lang="en-US" sz="1600" dirty="0" smtClean="0">
              <a:solidFill>
                <a:srgbClr val="4D4D4D"/>
              </a:solidFill>
              <a:latin typeface="Simplon Oi Headline"/>
              <a:cs typeface="Simplon Oi Headline"/>
            </a:endParaRPr>
          </a:p>
        </p:txBody>
      </p:sp>
      <p:sp>
        <p:nvSpPr>
          <p:cNvPr id="105" name="TextBox 39"/>
          <p:cNvSpPr txBox="1"/>
          <p:nvPr userDrawn="1"/>
        </p:nvSpPr>
        <p:spPr>
          <a:xfrm>
            <a:off x="-6817" y="5262133"/>
            <a:ext cx="6322688" cy="2623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800"/>
              </a:spcBef>
            </a:pPr>
            <a:r>
              <a:rPr lang="en-US" sz="1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Esquemas</a:t>
            </a:r>
            <a:r>
              <a:rPr lang="en-US" sz="1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de cores 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(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usar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apenas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2 cores dos 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esquemas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abaixo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)</a:t>
            </a:r>
          </a:p>
        </p:txBody>
      </p:sp>
      <p:sp>
        <p:nvSpPr>
          <p:cNvPr id="106" name="Freeform 5"/>
          <p:cNvSpPr>
            <a:spLocks/>
          </p:cNvSpPr>
          <p:nvPr userDrawn="1"/>
        </p:nvSpPr>
        <p:spPr bwMode="auto">
          <a:xfrm>
            <a:off x="0" y="5543551"/>
            <a:ext cx="2214564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EA288C"/>
              </a:gs>
              <a:gs pos="50000">
                <a:srgbClr val="A02BFF"/>
              </a:gs>
              <a:gs pos="100000">
                <a:srgbClr val="00CEFF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07" name="Freeform 5"/>
          <p:cNvSpPr>
            <a:spLocks/>
          </p:cNvSpPr>
          <p:nvPr userDrawn="1"/>
        </p:nvSpPr>
        <p:spPr bwMode="auto">
          <a:xfrm>
            <a:off x="-1" y="6105041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08" name="Freeform 5"/>
          <p:cNvSpPr>
            <a:spLocks/>
          </p:cNvSpPr>
          <p:nvPr userDrawn="1"/>
        </p:nvSpPr>
        <p:spPr bwMode="auto">
          <a:xfrm>
            <a:off x="750887" y="6105040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09" name="Freeform 5"/>
          <p:cNvSpPr>
            <a:spLocks/>
          </p:cNvSpPr>
          <p:nvPr userDrawn="1"/>
        </p:nvSpPr>
        <p:spPr bwMode="auto">
          <a:xfrm>
            <a:off x="1501775" y="6105039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0" name="Freeform 5"/>
          <p:cNvSpPr>
            <a:spLocks/>
          </p:cNvSpPr>
          <p:nvPr userDrawn="1"/>
        </p:nvSpPr>
        <p:spPr bwMode="auto">
          <a:xfrm>
            <a:off x="2418557" y="5543551"/>
            <a:ext cx="2214564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00CEFF"/>
              </a:gs>
              <a:gs pos="50000">
                <a:srgbClr val="00D318"/>
              </a:gs>
              <a:gs pos="100000">
                <a:srgbClr val="FFFF00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1" name="Freeform 5"/>
          <p:cNvSpPr>
            <a:spLocks/>
          </p:cNvSpPr>
          <p:nvPr userDrawn="1"/>
        </p:nvSpPr>
        <p:spPr bwMode="auto">
          <a:xfrm>
            <a:off x="2418556" y="6105041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2" name="Freeform 5"/>
          <p:cNvSpPr>
            <a:spLocks/>
          </p:cNvSpPr>
          <p:nvPr userDrawn="1"/>
        </p:nvSpPr>
        <p:spPr bwMode="auto">
          <a:xfrm>
            <a:off x="3169444" y="6105040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3" name="Freeform 5"/>
          <p:cNvSpPr>
            <a:spLocks/>
          </p:cNvSpPr>
          <p:nvPr userDrawn="1"/>
        </p:nvSpPr>
        <p:spPr bwMode="auto">
          <a:xfrm>
            <a:off x="3920332" y="6105039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4" name="Freeform 5"/>
          <p:cNvSpPr>
            <a:spLocks/>
          </p:cNvSpPr>
          <p:nvPr userDrawn="1"/>
        </p:nvSpPr>
        <p:spPr bwMode="auto">
          <a:xfrm>
            <a:off x="4814095" y="5543549"/>
            <a:ext cx="2214564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FFFF00"/>
              </a:gs>
              <a:gs pos="50000">
                <a:srgbClr val="FF6D00"/>
              </a:gs>
              <a:gs pos="100000">
                <a:srgbClr val="EA288C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5" name="Freeform 5"/>
          <p:cNvSpPr>
            <a:spLocks/>
          </p:cNvSpPr>
          <p:nvPr userDrawn="1"/>
        </p:nvSpPr>
        <p:spPr bwMode="auto">
          <a:xfrm>
            <a:off x="4814094" y="6105039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6" name="Freeform 5"/>
          <p:cNvSpPr>
            <a:spLocks/>
          </p:cNvSpPr>
          <p:nvPr userDrawn="1"/>
        </p:nvSpPr>
        <p:spPr bwMode="auto">
          <a:xfrm>
            <a:off x="5564982" y="6105038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7" name="Freeform 5"/>
          <p:cNvSpPr>
            <a:spLocks/>
          </p:cNvSpPr>
          <p:nvPr userDrawn="1"/>
        </p:nvSpPr>
        <p:spPr bwMode="auto">
          <a:xfrm>
            <a:off x="6315871" y="6105041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8569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6" r:id="rId1"/>
    <p:sldLayoutId id="2147484097" r:id="rId2"/>
    <p:sldLayoutId id="2147484098" r:id="rId3"/>
    <p:sldLayoutId id="2147484099" r:id="rId4"/>
    <p:sldLayoutId id="2147484100" r:id="rId5"/>
    <p:sldLayoutId id="2147484101" r:id="rId6"/>
    <p:sldLayoutId id="2147484102" r:id="rId7"/>
    <p:sldLayoutId id="2147484103" r:id="rId8"/>
    <p:sldLayoutId id="2147484105" r:id="rId9"/>
    <p:sldLayoutId id="2147484106" r:id="rId10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lnSpc>
          <a:spcPts val="2400"/>
        </a:lnSpc>
        <a:spcBef>
          <a:spcPts val="1100"/>
        </a:spcBef>
        <a:buNone/>
        <a:defRPr sz="2200" i="1" kern="1200">
          <a:solidFill>
            <a:schemeClr val="tx1"/>
          </a:solidFill>
          <a:latin typeface="+mn-lt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lnSpc>
          <a:spcPts val="2000"/>
        </a:lnSpc>
        <a:spcBef>
          <a:spcPts val="900"/>
        </a:spcBef>
        <a:buFont typeface="Arial"/>
        <a:buNone/>
        <a:defRPr sz="1800" b="0" i="0" kern="1200" baseline="0">
          <a:solidFill>
            <a:schemeClr val="tx1"/>
          </a:solidFill>
          <a:latin typeface="Museo Sans 300"/>
          <a:ea typeface="+mn-ea"/>
          <a:cs typeface="Museo Sans 300"/>
        </a:defRPr>
      </a:lvl1pPr>
      <a:lvl2pPr marL="176213" indent="-176213" algn="l" defTabSz="457200" rtl="0" eaLnBrk="1" latinLnBrk="0" hangingPunct="1">
        <a:lnSpc>
          <a:spcPts val="2000"/>
        </a:lnSpc>
        <a:spcBef>
          <a:spcPts val="900"/>
        </a:spcBef>
        <a:buSzPct val="50000"/>
        <a:buFont typeface="Arial"/>
        <a:buChar char="•"/>
        <a:tabLst/>
        <a:defRPr sz="1800" b="0" i="0" kern="1200">
          <a:solidFill>
            <a:schemeClr val="tx1"/>
          </a:solidFill>
          <a:latin typeface="Museo Sans 300"/>
          <a:ea typeface="+mn-ea"/>
          <a:cs typeface="Museo Sans 300"/>
        </a:defRPr>
      </a:lvl2pPr>
      <a:lvl3pPr marL="914400" indent="0" algn="l" defTabSz="457200" rtl="0" eaLnBrk="1" latinLnBrk="0" hangingPunct="1">
        <a:lnSpc>
          <a:spcPts val="2200"/>
        </a:lnSpc>
        <a:spcBef>
          <a:spcPts val="0"/>
        </a:spcBef>
        <a:buFont typeface="Arial"/>
        <a:buNone/>
        <a:defRPr sz="1600" b="0" i="0" kern="1200">
          <a:solidFill>
            <a:schemeClr val="tx1"/>
          </a:solidFill>
          <a:latin typeface="Museo Sans 300"/>
          <a:ea typeface="+mn-ea"/>
          <a:cs typeface="Museo Sans 300"/>
        </a:defRPr>
      </a:lvl3pPr>
      <a:lvl4pPr marL="1371600" indent="0" algn="l" defTabSz="457200" rtl="0" eaLnBrk="1" latinLnBrk="0" hangingPunct="1">
        <a:lnSpc>
          <a:spcPts val="2200"/>
        </a:lnSpc>
        <a:spcBef>
          <a:spcPts val="0"/>
        </a:spcBef>
        <a:buFont typeface="Arial"/>
        <a:buNone/>
        <a:defRPr sz="1400" b="0" i="0" kern="1200">
          <a:solidFill>
            <a:schemeClr val="tx1"/>
          </a:solidFill>
          <a:latin typeface="Museo Sans 300"/>
          <a:ea typeface="+mn-ea"/>
          <a:cs typeface="Museo Sans 300"/>
        </a:defRPr>
      </a:lvl4pPr>
      <a:lvl5pPr marL="1828800" indent="0" algn="l" defTabSz="457200" rtl="0" eaLnBrk="1" latinLnBrk="0" hangingPunct="1">
        <a:lnSpc>
          <a:spcPts val="2200"/>
        </a:lnSpc>
        <a:spcBef>
          <a:spcPts val="0"/>
        </a:spcBef>
        <a:buFont typeface="Arial"/>
        <a:buNone/>
        <a:defRPr sz="1400" b="0" i="0" kern="1200">
          <a:solidFill>
            <a:schemeClr val="tx1"/>
          </a:solidFill>
          <a:latin typeface="Museo Sans 300"/>
          <a:ea typeface="+mn-ea"/>
          <a:cs typeface="Museo Sans 30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468313" y="274638"/>
            <a:ext cx="5615855" cy="78422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-215658" y="0"/>
            <a:ext cx="179146" cy="1363279"/>
          </a:xfrm>
          <a:prstGeom prst="rect">
            <a:avLst/>
          </a:prstGeom>
          <a:noFill/>
        </p:spPr>
        <p:txBody>
          <a:bodyPr vert="vert270" wrap="square" lIns="0" tIns="0" rIns="0" bIns="0" rtlCol="0" anchor="t">
            <a:noAutofit/>
          </a:bodyPr>
          <a:lstStyle/>
          <a:p>
            <a:pPr algn="r"/>
            <a:r>
              <a:rPr lang="en-US" sz="10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Simplon </a:t>
            </a:r>
            <a:r>
              <a:rPr lang="en-US" sz="10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r>
              <a:rPr lang="en-US" sz="10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42pt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-215658" y="1419622"/>
            <a:ext cx="179146" cy="1800201"/>
          </a:xfrm>
          <a:prstGeom prst="rect">
            <a:avLst/>
          </a:prstGeom>
          <a:noFill/>
        </p:spPr>
        <p:txBody>
          <a:bodyPr vert="vert270" wrap="square" lIns="0" tIns="0" rIns="0" bIns="0" rtlCol="0">
            <a:noAutofit/>
          </a:bodyPr>
          <a:lstStyle/>
          <a:p>
            <a:pPr algn="r"/>
            <a:r>
              <a:rPr lang="en-US" sz="10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SIMPLON BP REGULAR 21PT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-215658" y="3219823"/>
            <a:ext cx="179146" cy="1634040"/>
          </a:xfrm>
          <a:prstGeom prst="rect">
            <a:avLst/>
          </a:prstGeom>
          <a:noFill/>
        </p:spPr>
        <p:txBody>
          <a:bodyPr vert="vert270" wrap="square" lIns="0" tIns="0" rIns="0" bIns="0" rtlCol="0">
            <a:noAutofit/>
          </a:bodyPr>
          <a:lstStyle/>
          <a:p>
            <a:r>
              <a:rPr lang="en-US" sz="10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Simplon BP Regular 14pt</a:t>
            </a:r>
          </a:p>
        </p:txBody>
      </p:sp>
      <p:sp>
        <p:nvSpPr>
          <p:cNvPr id="16" name="Freeform 5"/>
          <p:cNvSpPr>
            <a:spLocks/>
          </p:cNvSpPr>
          <p:nvPr/>
        </p:nvSpPr>
        <p:spPr bwMode="auto">
          <a:xfrm>
            <a:off x="9140713" y="3053198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206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255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9140713" y="2504374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211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24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18" name="Freeform 5"/>
          <p:cNvSpPr>
            <a:spLocks/>
          </p:cNvSpPr>
          <p:nvPr/>
        </p:nvSpPr>
        <p:spPr bwMode="auto">
          <a:xfrm>
            <a:off x="9140713" y="1955550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255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0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19" name="Freeform 5"/>
          <p:cNvSpPr>
            <a:spLocks/>
          </p:cNvSpPr>
          <p:nvPr/>
        </p:nvSpPr>
        <p:spPr bwMode="auto">
          <a:xfrm>
            <a:off x="9140713" y="1406726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109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0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29" name="Freeform 28"/>
          <p:cNvSpPr>
            <a:spLocks/>
          </p:cNvSpPr>
          <p:nvPr/>
        </p:nvSpPr>
        <p:spPr bwMode="auto">
          <a:xfrm>
            <a:off x="9140713" y="857902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234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40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140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30" name="Freeform 5"/>
          <p:cNvSpPr>
            <a:spLocks/>
          </p:cNvSpPr>
          <p:nvPr/>
        </p:nvSpPr>
        <p:spPr bwMode="auto">
          <a:xfrm>
            <a:off x="9140713" y="309078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R 160  </a:t>
            </a:r>
          </a:p>
          <a:p>
            <a:pPr>
              <a:defRPr/>
            </a:pPr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G 43  </a:t>
            </a:r>
          </a:p>
          <a:p>
            <a:pPr>
              <a:defRPr/>
            </a:pPr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B 255 </a:t>
            </a:r>
            <a:endParaRPr lang="en-US" sz="800" dirty="0">
              <a:solidFill>
                <a:srgbClr val="FFFFFF"/>
              </a:solidFill>
              <a:latin typeface="Simplon BP Regular"/>
              <a:cs typeface="Simplon BP Regular"/>
            </a:endParaRPr>
          </a:p>
        </p:txBody>
      </p:sp>
      <p:sp>
        <p:nvSpPr>
          <p:cNvPr id="31" name="Freeform 5"/>
          <p:cNvSpPr>
            <a:spLocks/>
          </p:cNvSpPr>
          <p:nvPr/>
        </p:nvSpPr>
        <p:spPr bwMode="auto">
          <a:xfrm>
            <a:off x="9140713" y="3611875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4D4D4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R 77  </a:t>
            </a:r>
          </a:p>
          <a:p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G 77  </a:t>
            </a:r>
          </a:p>
          <a:p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B 77</a:t>
            </a:r>
            <a:endParaRPr lang="en-US" sz="800" dirty="0">
              <a:solidFill>
                <a:srgbClr val="FFFFFF"/>
              </a:solidFill>
              <a:latin typeface="Simplon BP Regular"/>
              <a:cs typeface="Simplon BP Regular"/>
            </a:endParaRPr>
          </a:p>
        </p:txBody>
      </p:sp>
      <p:sp>
        <p:nvSpPr>
          <p:cNvPr id="32" name="TextBox 39"/>
          <p:cNvSpPr txBox="1"/>
          <p:nvPr/>
        </p:nvSpPr>
        <p:spPr>
          <a:xfrm>
            <a:off x="7058370" y="5189701"/>
            <a:ext cx="2050133" cy="33437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800"/>
              </a:spcBef>
            </a:pP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Esquemas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de cores (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usar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apenas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2 cores dos 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esquemas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abaixo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)</a:t>
            </a:r>
            <a:endParaRPr lang="en-US" sz="1600" dirty="0" smtClean="0">
              <a:solidFill>
                <a:srgbClr val="4D4D4D"/>
              </a:solidFill>
              <a:latin typeface="Simplon BP" charset="0"/>
              <a:ea typeface="Simplon BP" charset="0"/>
              <a:cs typeface="Simplon BP" charset="0"/>
            </a:endParaRPr>
          </a:p>
        </p:txBody>
      </p:sp>
      <p:sp>
        <p:nvSpPr>
          <p:cNvPr id="33" name="Freeform 5"/>
          <p:cNvSpPr>
            <a:spLocks/>
          </p:cNvSpPr>
          <p:nvPr/>
        </p:nvSpPr>
        <p:spPr bwMode="auto">
          <a:xfrm>
            <a:off x="-8387" y="5164041"/>
            <a:ext cx="2214564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EA288C"/>
              </a:gs>
              <a:gs pos="50000">
                <a:srgbClr val="A02BFF"/>
              </a:gs>
              <a:gs pos="100000">
                <a:srgbClr val="00CEFF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4" name="Freeform 5"/>
          <p:cNvSpPr>
            <a:spLocks/>
          </p:cNvSpPr>
          <p:nvPr/>
        </p:nvSpPr>
        <p:spPr bwMode="auto">
          <a:xfrm>
            <a:off x="-8388" y="5365490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5" name="Freeform 5"/>
          <p:cNvSpPr>
            <a:spLocks/>
          </p:cNvSpPr>
          <p:nvPr/>
        </p:nvSpPr>
        <p:spPr bwMode="auto">
          <a:xfrm>
            <a:off x="742500" y="5365489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6" name="Freeform 5"/>
          <p:cNvSpPr>
            <a:spLocks/>
          </p:cNvSpPr>
          <p:nvPr/>
        </p:nvSpPr>
        <p:spPr bwMode="auto">
          <a:xfrm>
            <a:off x="1493388" y="5365488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7" name="Freeform 5"/>
          <p:cNvSpPr>
            <a:spLocks/>
          </p:cNvSpPr>
          <p:nvPr/>
        </p:nvSpPr>
        <p:spPr bwMode="auto">
          <a:xfrm>
            <a:off x="2410170" y="5164041"/>
            <a:ext cx="2214564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00CEFF"/>
              </a:gs>
              <a:gs pos="50000">
                <a:srgbClr val="00D318"/>
              </a:gs>
              <a:gs pos="100000">
                <a:srgbClr val="FFFF00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8" name="Freeform 5"/>
          <p:cNvSpPr>
            <a:spLocks/>
          </p:cNvSpPr>
          <p:nvPr/>
        </p:nvSpPr>
        <p:spPr bwMode="auto">
          <a:xfrm>
            <a:off x="2410169" y="5365490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9" name="Freeform 5"/>
          <p:cNvSpPr>
            <a:spLocks/>
          </p:cNvSpPr>
          <p:nvPr/>
        </p:nvSpPr>
        <p:spPr bwMode="auto">
          <a:xfrm>
            <a:off x="3161057" y="5365489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0" name="Freeform 5"/>
          <p:cNvSpPr>
            <a:spLocks/>
          </p:cNvSpPr>
          <p:nvPr/>
        </p:nvSpPr>
        <p:spPr bwMode="auto">
          <a:xfrm>
            <a:off x="3911945" y="5365488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1" name="Freeform 5"/>
          <p:cNvSpPr>
            <a:spLocks/>
          </p:cNvSpPr>
          <p:nvPr/>
        </p:nvSpPr>
        <p:spPr bwMode="auto">
          <a:xfrm>
            <a:off x="4805708" y="5164039"/>
            <a:ext cx="2214564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FFFF00"/>
              </a:gs>
              <a:gs pos="50000">
                <a:srgbClr val="FF6D00"/>
              </a:gs>
              <a:gs pos="100000">
                <a:srgbClr val="EA288C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2" name="Freeform 5"/>
          <p:cNvSpPr>
            <a:spLocks/>
          </p:cNvSpPr>
          <p:nvPr/>
        </p:nvSpPr>
        <p:spPr bwMode="auto">
          <a:xfrm>
            <a:off x="4805707" y="5365488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3" name="Freeform 5"/>
          <p:cNvSpPr>
            <a:spLocks/>
          </p:cNvSpPr>
          <p:nvPr/>
        </p:nvSpPr>
        <p:spPr bwMode="auto">
          <a:xfrm>
            <a:off x="5556595" y="5365487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4" name="Freeform 5"/>
          <p:cNvSpPr>
            <a:spLocks/>
          </p:cNvSpPr>
          <p:nvPr/>
        </p:nvSpPr>
        <p:spPr bwMode="auto">
          <a:xfrm>
            <a:off x="6307484" y="5365490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005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10" r:id="rId1"/>
    <p:sldLayoutId id="2147484111" r:id="rId2"/>
    <p:sldLayoutId id="2147484112" r:id="rId3"/>
    <p:sldLayoutId id="2147484113" r:id="rId4"/>
    <p:sldLayoutId id="2147484114" r:id="rId5"/>
    <p:sldLayoutId id="2147484115" r:id="rId6"/>
    <p:sldLayoutId id="2147484116" r:id="rId7"/>
    <p:sldLayoutId id="2147484117" r:id="rId8"/>
    <p:sldLayoutId id="2147484153" r:id="rId9"/>
    <p:sldLayoutId id="2147484154" r:id="rId10"/>
    <p:sldLayoutId id="2147484155" r:id="rId11"/>
  </p:sldLayoutIdLst>
  <p:hf hdr="0" dt="0"/>
  <p:txStyles>
    <p:titleStyle>
      <a:lvl1pPr algn="l" defTabSz="457200" rtl="0" eaLnBrk="1" latinLnBrk="0" hangingPunct="1">
        <a:lnSpc>
          <a:spcPts val="4200"/>
        </a:lnSpc>
        <a:spcBef>
          <a:spcPct val="0"/>
        </a:spcBef>
        <a:spcAft>
          <a:spcPts val="0"/>
        </a:spcAft>
        <a:buNone/>
        <a:defRPr lang="pt-BR" sz="4200" b="0" i="0" kern="1200" noProof="0">
          <a:solidFill>
            <a:srgbClr val="A037FF"/>
          </a:solidFill>
          <a:latin typeface="Simplon Oi Headline"/>
          <a:ea typeface="ＭＳ Ｐゴシック" charset="0"/>
          <a:cs typeface="Simplon Oi Headline"/>
        </a:defRPr>
      </a:lvl1pPr>
    </p:titleStyle>
    <p:bodyStyle>
      <a:lvl1pPr marL="184150" indent="-184150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/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1pPr>
      <a:lvl2pPr marL="365125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365125" algn="l"/>
        </a:tabLst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2pPr>
      <a:lvl3pPr marL="541338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541338" algn="l"/>
        </a:tabLst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3pPr>
      <a:lvl4pPr marL="717550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717550" algn="l"/>
        </a:tabLst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4pPr>
      <a:lvl5pPr marL="893763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893763" algn="l"/>
        </a:tabLst>
        <a:defRPr lang="pt-BR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orient="horz" pos="894">
          <p15:clr>
            <a:srgbClr val="F26B43"/>
          </p15:clr>
        </p15:guide>
        <p15:guide id="3" orient="horz" pos="169">
          <p15:clr>
            <a:srgbClr val="F26B43"/>
          </p15:clr>
        </p15:guide>
        <p15:guide id="4" pos="295">
          <p15:clr>
            <a:srgbClr val="F26B43"/>
          </p15:clr>
        </p15:guide>
        <p15:guide id="5" pos="5465">
          <p15:clr>
            <a:srgbClr val="F26B43"/>
          </p15:clr>
        </p15:guide>
        <p15:guide id="6" orient="horz" pos="3072">
          <p15:clr>
            <a:srgbClr val="F26B43"/>
          </p15:clr>
        </p15:guide>
        <p15:guide id="7" orient="horz" pos="667">
          <p15:clr>
            <a:srgbClr val="F26B43"/>
          </p15:clr>
        </p15:guide>
      </p15:sldGuideLst>
    </p:ext>
  </p:extLst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o 1" hidden="1"/>
          <p:cNvGraphicFramePr>
            <a:graphicFrameLocks noChangeAspect="1"/>
          </p:cNvGraphicFramePr>
          <p:nvPr userDrawn="1">
            <p:custDataLst>
              <p:tags r:id="rId6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121" name="Slide do think-cell" r:id="rId7" imgW="270" imgH="270" progId="TCLayout.ActiveDocument.1">
                  <p:embed/>
                </p:oleObj>
              </mc:Choice>
              <mc:Fallback>
                <p:oleObj name="Slide do think-cell" r:id="rId7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12" y="1419224"/>
            <a:ext cx="8218487" cy="34575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lvl="0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Click to edit Master text styles</a:t>
            </a:r>
          </a:p>
          <a:p>
            <a:pPr lvl="1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Second level</a:t>
            </a:r>
          </a:p>
          <a:p>
            <a:pPr lvl="2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Third level</a:t>
            </a:r>
          </a:p>
          <a:p>
            <a:pPr lvl="3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Fourth level</a:t>
            </a:r>
          </a:p>
          <a:p>
            <a:pPr lvl="4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Fifth level</a:t>
            </a:r>
            <a:endParaRPr lang="pt-BR" dirty="0"/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468313" y="274638"/>
            <a:ext cx="8207375" cy="78422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-215658" y="0"/>
            <a:ext cx="179146" cy="1363279"/>
          </a:xfrm>
          <a:prstGeom prst="rect">
            <a:avLst/>
          </a:prstGeom>
          <a:noFill/>
        </p:spPr>
        <p:txBody>
          <a:bodyPr vert="vert270" wrap="square" lIns="0" tIns="0" rIns="0" bIns="0" rtlCol="0" anchor="t">
            <a:noAutofit/>
          </a:bodyPr>
          <a:lstStyle/>
          <a:p>
            <a:pPr algn="r"/>
            <a:r>
              <a:rPr lang="en-US" sz="10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Simplon </a:t>
            </a:r>
            <a:r>
              <a:rPr lang="en-US" sz="10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r>
              <a:rPr lang="en-US" sz="10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42pt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-215658" y="1419622"/>
            <a:ext cx="179146" cy="1800201"/>
          </a:xfrm>
          <a:prstGeom prst="rect">
            <a:avLst/>
          </a:prstGeom>
          <a:noFill/>
        </p:spPr>
        <p:txBody>
          <a:bodyPr vert="vert270" wrap="square" lIns="0" tIns="0" rIns="0" bIns="0" rtlCol="0">
            <a:noAutofit/>
          </a:bodyPr>
          <a:lstStyle/>
          <a:p>
            <a:pPr algn="r"/>
            <a:r>
              <a:rPr lang="en-US" sz="10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SIMPLON BP REGULAR 21PT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-215658" y="3219823"/>
            <a:ext cx="179146" cy="1634040"/>
          </a:xfrm>
          <a:prstGeom prst="rect">
            <a:avLst/>
          </a:prstGeom>
          <a:noFill/>
        </p:spPr>
        <p:txBody>
          <a:bodyPr vert="vert270" wrap="square" lIns="0" tIns="0" rIns="0" bIns="0" rtlCol="0">
            <a:noAutofit/>
          </a:bodyPr>
          <a:lstStyle/>
          <a:p>
            <a:r>
              <a:rPr lang="en-US" sz="10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Simplon BP Regular 14pt</a:t>
            </a:r>
          </a:p>
        </p:txBody>
      </p:sp>
      <p:sp>
        <p:nvSpPr>
          <p:cNvPr id="16" name="Freeform 5"/>
          <p:cNvSpPr>
            <a:spLocks/>
          </p:cNvSpPr>
          <p:nvPr/>
        </p:nvSpPr>
        <p:spPr bwMode="auto">
          <a:xfrm>
            <a:off x="9140713" y="3053198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206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255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9140713" y="2504374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211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24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18" name="Freeform 5"/>
          <p:cNvSpPr>
            <a:spLocks/>
          </p:cNvSpPr>
          <p:nvPr/>
        </p:nvSpPr>
        <p:spPr bwMode="auto">
          <a:xfrm>
            <a:off x="9140713" y="1955550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255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0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19" name="Freeform 5"/>
          <p:cNvSpPr>
            <a:spLocks/>
          </p:cNvSpPr>
          <p:nvPr/>
        </p:nvSpPr>
        <p:spPr bwMode="auto">
          <a:xfrm>
            <a:off x="9140713" y="1406726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109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0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29" name="Freeform 28"/>
          <p:cNvSpPr>
            <a:spLocks/>
          </p:cNvSpPr>
          <p:nvPr/>
        </p:nvSpPr>
        <p:spPr bwMode="auto">
          <a:xfrm>
            <a:off x="9140713" y="857902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234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40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140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30" name="Freeform 5"/>
          <p:cNvSpPr>
            <a:spLocks/>
          </p:cNvSpPr>
          <p:nvPr/>
        </p:nvSpPr>
        <p:spPr bwMode="auto">
          <a:xfrm>
            <a:off x="9140713" y="309078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R 160  </a:t>
            </a:r>
          </a:p>
          <a:p>
            <a:pPr>
              <a:defRPr/>
            </a:pPr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G 43  </a:t>
            </a:r>
          </a:p>
          <a:p>
            <a:pPr>
              <a:defRPr/>
            </a:pPr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B 255 </a:t>
            </a:r>
            <a:endParaRPr lang="en-US" sz="800" dirty="0">
              <a:solidFill>
                <a:srgbClr val="FFFFFF"/>
              </a:solidFill>
              <a:latin typeface="Simplon BP Regular"/>
              <a:cs typeface="Simplon BP Regular"/>
            </a:endParaRPr>
          </a:p>
        </p:txBody>
      </p:sp>
      <p:sp>
        <p:nvSpPr>
          <p:cNvPr id="31" name="Freeform 5"/>
          <p:cNvSpPr>
            <a:spLocks/>
          </p:cNvSpPr>
          <p:nvPr/>
        </p:nvSpPr>
        <p:spPr bwMode="auto">
          <a:xfrm>
            <a:off x="9140713" y="3611875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4D4D4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R 77  </a:t>
            </a:r>
          </a:p>
          <a:p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G 77  </a:t>
            </a:r>
          </a:p>
          <a:p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B 77</a:t>
            </a:r>
            <a:endParaRPr lang="en-US" sz="800" dirty="0">
              <a:solidFill>
                <a:srgbClr val="FFFFFF"/>
              </a:solidFill>
              <a:latin typeface="Simplon BP Regular"/>
              <a:cs typeface="Simplon BP Regular"/>
            </a:endParaRPr>
          </a:p>
        </p:txBody>
      </p:sp>
      <p:sp>
        <p:nvSpPr>
          <p:cNvPr id="32" name="TextBox 39"/>
          <p:cNvSpPr txBox="1"/>
          <p:nvPr/>
        </p:nvSpPr>
        <p:spPr>
          <a:xfrm>
            <a:off x="7058370" y="5189701"/>
            <a:ext cx="2050133" cy="33437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800"/>
              </a:spcBef>
            </a:pP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Esquemas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de cores (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usar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apenas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2 cores dos 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esquemas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abaixo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)</a:t>
            </a:r>
            <a:endParaRPr lang="en-US" sz="1600" dirty="0" smtClean="0">
              <a:solidFill>
                <a:srgbClr val="4D4D4D"/>
              </a:solidFill>
              <a:latin typeface="Simplon BP" charset="0"/>
              <a:ea typeface="Simplon BP" charset="0"/>
              <a:cs typeface="Simplon BP" charset="0"/>
            </a:endParaRPr>
          </a:p>
        </p:txBody>
      </p:sp>
      <p:sp>
        <p:nvSpPr>
          <p:cNvPr id="33" name="Freeform 5"/>
          <p:cNvSpPr>
            <a:spLocks/>
          </p:cNvSpPr>
          <p:nvPr/>
        </p:nvSpPr>
        <p:spPr bwMode="auto">
          <a:xfrm>
            <a:off x="-8387" y="5164041"/>
            <a:ext cx="2214564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EA288C"/>
              </a:gs>
              <a:gs pos="50000">
                <a:srgbClr val="A02BFF"/>
              </a:gs>
              <a:gs pos="100000">
                <a:srgbClr val="00CEFF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4" name="Freeform 5"/>
          <p:cNvSpPr>
            <a:spLocks/>
          </p:cNvSpPr>
          <p:nvPr/>
        </p:nvSpPr>
        <p:spPr bwMode="auto">
          <a:xfrm>
            <a:off x="-8388" y="5365490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5" name="Freeform 5"/>
          <p:cNvSpPr>
            <a:spLocks/>
          </p:cNvSpPr>
          <p:nvPr/>
        </p:nvSpPr>
        <p:spPr bwMode="auto">
          <a:xfrm>
            <a:off x="742500" y="5365489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6" name="Freeform 5"/>
          <p:cNvSpPr>
            <a:spLocks/>
          </p:cNvSpPr>
          <p:nvPr/>
        </p:nvSpPr>
        <p:spPr bwMode="auto">
          <a:xfrm>
            <a:off x="1493388" y="5365488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7" name="Freeform 5"/>
          <p:cNvSpPr>
            <a:spLocks/>
          </p:cNvSpPr>
          <p:nvPr/>
        </p:nvSpPr>
        <p:spPr bwMode="auto">
          <a:xfrm>
            <a:off x="2410170" y="5164041"/>
            <a:ext cx="2214564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00CEFF"/>
              </a:gs>
              <a:gs pos="50000">
                <a:srgbClr val="00D318"/>
              </a:gs>
              <a:gs pos="100000">
                <a:srgbClr val="FFFF00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8" name="Freeform 5"/>
          <p:cNvSpPr>
            <a:spLocks/>
          </p:cNvSpPr>
          <p:nvPr/>
        </p:nvSpPr>
        <p:spPr bwMode="auto">
          <a:xfrm>
            <a:off x="2410169" y="5365490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9" name="Freeform 5"/>
          <p:cNvSpPr>
            <a:spLocks/>
          </p:cNvSpPr>
          <p:nvPr/>
        </p:nvSpPr>
        <p:spPr bwMode="auto">
          <a:xfrm>
            <a:off x="3161057" y="5365489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0" name="Freeform 5"/>
          <p:cNvSpPr>
            <a:spLocks/>
          </p:cNvSpPr>
          <p:nvPr/>
        </p:nvSpPr>
        <p:spPr bwMode="auto">
          <a:xfrm>
            <a:off x="3911945" y="5365488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1" name="Freeform 5"/>
          <p:cNvSpPr>
            <a:spLocks/>
          </p:cNvSpPr>
          <p:nvPr/>
        </p:nvSpPr>
        <p:spPr bwMode="auto">
          <a:xfrm>
            <a:off x="4805708" y="5164039"/>
            <a:ext cx="2214564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FFFF00"/>
              </a:gs>
              <a:gs pos="50000">
                <a:srgbClr val="FF6D00"/>
              </a:gs>
              <a:gs pos="100000">
                <a:srgbClr val="EA288C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2" name="Freeform 5"/>
          <p:cNvSpPr>
            <a:spLocks/>
          </p:cNvSpPr>
          <p:nvPr/>
        </p:nvSpPr>
        <p:spPr bwMode="auto">
          <a:xfrm>
            <a:off x="4805707" y="5365488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3" name="Freeform 5"/>
          <p:cNvSpPr>
            <a:spLocks/>
          </p:cNvSpPr>
          <p:nvPr/>
        </p:nvSpPr>
        <p:spPr bwMode="auto">
          <a:xfrm>
            <a:off x="5556595" y="5365487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4" name="Freeform 5"/>
          <p:cNvSpPr>
            <a:spLocks/>
          </p:cNvSpPr>
          <p:nvPr/>
        </p:nvSpPr>
        <p:spPr bwMode="auto">
          <a:xfrm>
            <a:off x="6307484" y="5365490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4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4489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19" r:id="rId1"/>
    <p:sldLayoutId id="2147484120" r:id="rId2"/>
    <p:sldLayoutId id="2147484121" r:id="rId3"/>
  </p:sldLayoutIdLst>
  <p:hf hdr="0" dt="0"/>
  <p:txStyles>
    <p:titleStyle>
      <a:lvl1pPr algn="l" defTabSz="457200" rtl="0" eaLnBrk="1" latinLnBrk="0" hangingPunct="1">
        <a:lnSpc>
          <a:spcPts val="4200"/>
        </a:lnSpc>
        <a:spcBef>
          <a:spcPct val="0"/>
        </a:spcBef>
        <a:spcAft>
          <a:spcPts val="0"/>
        </a:spcAft>
        <a:buNone/>
        <a:defRPr lang="pt-BR" sz="4200" b="0" i="0" kern="1200" noProof="0">
          <a:solidFill>
            <a:schemeClr val="accent1"/>
          </a:solidFill>
          <a:latin typeface="Simplon Oi Headline"/>
          <a:ea typeface="ＭＳ Ｐゴシック" charset="0"/>
          <a:cs typeface="Simplon Oi Headline"/>
        </a:defRPr>
      </a:lvl1pPr>
    </p:titleStyle>
    <p:bodyStyle>
      <a:lvl1pPr marL="184150" indent="-184150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/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1pPr>
      <a:lvl2pPr marL="365125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365125" algn="l"/>
        </a:tabLst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2pPr>
      <a:lvl3pPr marL="541338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541338" algn="l"/>
        </a:tabLst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3pPr>
      <a:lvl4pPr marL="717550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717550" algn="l"/>
        </a:tabLst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4pPr>
      <a:lvl5pPr marL="893763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893763" algn="l"/>
        </a:tabLst>
        <a:defRPr lang="pt-BR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orient="horz" pos="894">
          <p15:clr>
            <a:srgbClr val="F26B43"/>
          </p15:clr>
        </p15:guide>
        <p15:guide id="3" orient="horz" pos="169">
          <p15:clr>
            <a:srgbClr val="F26B43"/>
          </p15:clr>
        </p15:guide>
        <p15:guide id="4" pos="295">
          <p15:clr>
            <a:srgbClr val="F26B43"/>
          </p15:clr>
        </p15:guide>
        <p15:guide id="5" pos="5465">
          <p15:clr>
            <a:srgbClr val="F26B43"/>
          </p15:clr>
        </p15:guide>
        <p15:guide id="6" orient="horz" pos="3072">
          <p15:clr>
            <a:srgbClr val="F26B43"/>
          </p15:clr>
        </p15:guide>
        <p15:guide id="7" orient="horz" pos="667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/>
          </p:cNvGraphicFramePr>
          <p:nvPr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1992221278"/>
              </p:ext>
            </p:extLst>
          </p:nvPr>
        </p:nvGraphicFramePr>
        <p:xfrm>
          <a:off x="1" y="15"/>
          <a:ext cx="161984" cy="1214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547" name="Slide do think-cell" r:id="rId9" imgW="270" imgH="270" progId="TCLayout.ActiveDocument.1">
                  <p:embed/>
                </p:oleObj>
              </mc:Choice>
              <mc:Fallback>
                <p:oleObj name="Slide do think-cell" r:id="rId9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" y="15"/>
                        <a:ext cx="161984" cy="1214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4" name="Working Draft" hidden="1"/>
          <p:cNvSpPr txBox="1">
            <a:spLocks noChangeArrowheads="1"/>
          </p:cNvSpPr>
          <p:nvPr/>
        </p:nvSpPr>
        <p:spPr bwMode="auto">
          <a:xfrm rot="5400000">
            <a:off x="7957092" y="1474236"/>
            <a:ext cx="223138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600" smtClean="0">
                <a:solidFill>
                  <a:srgbClr val="000000"/>
                </a:solidFill>
                <a:latin typeface="Arial"/>
              </a:rPr>
              <a:t>Last Modified 12/06/2015 13:09 E. South America Standard Time</a:t>
            </a:r>
            <a:endParaRPr lang="pt-PT" smtClean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auto">
          <a:xfrm rot="5400000">
            <a:off x="8260699" y="3137775"/>
            <a:ext cx="1625445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600" smtClean="0">
                <a:solidFill>
                  <a:srgbClr val="000000"/>
                </a:solidFill>
                <a:latin typeface="Arial"/>
              </a:rPr>
              <a:t>Printed 15-04-2015 17:43 Bahia Standard Time</a:t>
            </a:r>
            <a:endParaRPr lang="pt-PT" smtClean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6" name="Rectangle 28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82160" y="1493049"/>
            <a:ext cx="438976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pt-PT" noProof="0" smtClean="0"/>
              <a:t>Text</a:t>
            </a:r>
            <a:endParaRPr lang="pt-PT" noProof="0" dirty="0"/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121490" y="176168"/>
            <a:ext cx="8275764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pt-PT" noProof="0" smtClean="0"/>
              <a:t>Click to edit Master title style</a:t>
            </a:r>
          </a:p>
        </p:txBody>
      </p:sp>
      <p:sp>
        <p:nvSpPr>
          <p:cNvPr id="10" name="McK 1. On-page tracker" hidden="1"/>
          <p:cNvSpPr>
            <a:spLocks noChangeArrowheads="1"/>
          </p:cNvSpPr>
          <p:nvPr/>
        </p:nvSpPr>
        <p:spPr bwMode="auto">
          <a:xfrm>
            <a:off x="121478" y="20652"/>
            <a:ext cx="85921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pt-PT" sz="1400" err="1" smtClean="0">
                <a:solidFill>
                  <a:srgbClr val="808080"/>
                </a:solidFill>
              </a:rPr>
              <a:t>TRACKER</a:t>
            </a:r>
            <a:endParaRPr lang="pt-PT" sz="1400">
              <a:solidFill>
                <a:srgbClr val="808080"/>
              </a:solidFill>
            </a:endParaRPr>
          </a:p>
        </p:txBody>
      </p:sp>
      <p:sp>
        <p:nvSpPr>
          <p:cNvPr id="11" name="McK 3. Unit of measure" hidden="1"/>
          <p:cNvSpPr txBox="1">
            <a:spLocks noChangeArrowheads="1"/>
          </p:cNvSpPr>
          <p:nvPr/>
        </p:nvSpPr>
        <p:spPr bwMode="auto">
          <a:xfrm>
            <a:off x="122126" y="407064"/>
            <a:ext cx="8794113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pt-PT" sz="1600" smtClean="0">
                <a:solidFill>
                  <a:srgbClr val="808080"/>
                </a:solidFill>
                <a:latin typeface="Arial"/>
              </a:rPr>
              <a:t>Unit of measure</a:t>
            </a:r>
          </a:p>
        </p:txBody>
      </p:sp>
      <p:grpSp>
        <p:nvGrpSpPr>
          <p:cNvPr id="12" name="McK Slide Elements" hidden="1"/>
          <p:cNvGrpSpPr>
            <a:grpSpLocks/>
          </p:cNvGrpSpPr>
          <p:nvPr/>
        </p:nvGrpSpPr>
        <p:grpSpPr bwMode="auto">
          <a:xfrm>
            <a:off x="121489" y="4729549"/>
            <a:ext cx="8722840" cy="308561"/>
            <a:chOff x="75" y="3879"/>
            <a:chExt cx="5385" cy="254"/>
          </a:xfrm>
        </p:grpSpPr>
        <p:sp>
          <p:nvSpPr>
            <p:cNvPr id="13" name="McK 4. Footnote"/>
            <p:cNvSpPr txBox="1">
              <a:spLocks noChangeArrowheads="1"/>
            </p:cNvSpPr>
            <p:nvPr/>
          </p:nvSpPr>
          <p:spPr bwMode="auto">
            <a:xfrm>
              <a:off x="75" y="3879"/>
              <a:ext cx="5385" cy="1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marL="104775" indent="-104775" defTabSz="89535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31875" defTabSz="8953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217613" defTabSz="89535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404938" defTabSz="89535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1792288" defTabSz="89535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2494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7066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1638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6210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pt-PT" sz="1000" smtClean="0">
                  <a:solidFill>
                    <a:srgbClr val="000000"/>
                  </a:solidFill>
                  <a:latin typeface="Arial"/>
                </a:rPr>
                <a:t>1 Footnote</a:t>
              </a:r>
            </a:p>
          </p:txBody>
        </p:sp>
        <p:sp>
          <p:nvSpPr>
            <p:cNvPr id="14" name="McK 5. Source"/>
            <p:cNvSpPr>
              <a:spLocks noChangeArrowheads="1"/>
            </p:cNvSpPr>
            <p:nvPr/>
          </p:nvSpPr>
          <p:spPr bwMode="auto">
            <a:xfrm>
              <a:off x="75" y="4006"/>
              <a:ext cx="4323" cy="1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t" anchorCtr="0">
              <a:spAutoFit/>
            </a:bodyPr>
            <a:lstStyle/>
            <a:p>
              <a:pPr marL="495233" indent="-495233" defTabSz="883885" fontAlgn="base">
                <a:spcBef>
                  <a:spcPct val="0"/>
                </a:spcBef>
                <a:spcAft>
                  <a:spcPct val="0"/>
                </a:spcAft>
                <a:tabLst>
                  <a:tab pos="266419" algn="l"/>
                </a:tabLst>
              </a:pPr>
              <a:r>
                <a:rPr lang="pt-PT" sz="1000" smtClean="0">
                  <a:solidFill>
                    <a:srgbClr val="000000"/>
                  </a:solidFill>
                </a:rPr>
                <a:t>FONTE: Fonte</a:t>
              </a:r>
            </a:p>
          </p:txBody>
        </p:sp>
      </p:grpSp>
      <p:grpSp>
        <p:nvGrpSpPr>
          <p:cNvPr id="15" name="ACET" hidden="1"/>
          <p:cNvGrpSpPr>
            <a:grpSpLocks/>
          </p:cNvGrpSpPr>
          <p:nvPr/>
        </p:nvGrpSpPr>
        <p:grpSpPr bwMode="auto">
          <a:xfrm>
            <a:off x="1482166" y="740307"/>
            <a:ext cx="4350892" cy="511433"/>
            <a:chOff x="915" y="609"/>
            <a:chExt cx="2686" cy="421"/>
          </a:xfrm>
        </p:grpSpPr>
        <p:cxnSp>
          <p:nvCxnSpPr>
            <p:cNvPr id="16" name="AutoShape 249"/>
            <p:cNvCxnSpPr>
              <a:cxnSpLocks noChangeShapeType="1"/>
              <a:stCxn id="17" idx="4"/>
              <a:endCxn id="17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AutoShape 250"/>
            <p:cNvSpPr>
              <a:spLocks noChangeArrowheads="1"/>
            </p:cNvSpPr>
            <p:nvPr/>
          </p:nvSpPr>
          <p:spPr bwMode="auto">
            <a:xfrm>
              <a:off x="915" y="609"/>
              <a:ext cx="2686" cy="42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pt-PT" sz="1600" b="1" smtClean="0">
                  <a:solidFill>
                    <a:srgbClr val="00474C"/>
                  </a:solidFill>
                </a:rPr>
                <a:t>Title</a:t>
              </a:r>
            </a:p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pt-PT" sz="1600" smtClean="0">
                  <a:solidFill>
                    <a:srgbClr val="808080"/>
                  </a:solidFill>
                </a:rPr>
                <a:t>Unit of measure</a:t>
              </a:r>
              <a:endParaRPr lang="pt-PT" sz="1600">
                <a:solidFill>
                  <a:srgbClr val="808080"/>
                </a:solidFill>
              </a:endParaRPr>
            </a:p>
          </p:txBody>
        </p:sp>
      </p:grpSp>
      <p:sp>
        <p:nvSpPr>
          <p:cNvPr id="21" name="SlideLogoSeparator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8590626" y="4901190"/>
            <a:ext cx="40892" cy="1397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noAutofit/>
          </a:bodyPr>
          <a:lstStyle/>
          <a:p>
            <a:pPr algn="r" defTabSz="883885" fontAlgn="base">
              <a:spcBef>
                <a:spcPct val="0"/>
              </a:spcBef>
              <a:spcAft>
                <a:spcPct val="0"/>
              </a:spcAft>
            </a:pPr>
            <a:r>
              <a:rPr lang="pt-PT" sz="1200" smtClean="0">
                <a:solidFill>
                  <a:srgbClr val="000000"/>
                </a:solidFill>
              </a:rPr>
              <a:t>|</a:t>
            </a:r>
            <a:endParaRPr lang="pt-PT" sz="1200">
              <a:solidFill>
                <a:srgbClr val="000000"/>
              </a:solidFill>
            </a:endParaRPr>
          </a:p>
        </p:txBody>
      </p:sp>
      <p:sp>
        <p:nvSpPr>
          <p:cNvPr id="23" name="SlideLogoText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6874508" y="4906207"/>
            <a:ext cx="1628651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883885" fontAlgn="base">
              <a:spcBef>
                <a:spcPct val="0"/>
              </a:spcBef>
              <a:spcAft>
                <a:spcPct val="0"/>
              </a:spcAft>
            </a:pPr>
            <a:r>
              <a:rPr lang="pt-PT" sz="1000" smtClean="0">
                <a:solidFill>
                  <a:srgbClr val="000000"/>
                </a:solidFill>
              </a:rPr>
              <a:t>MATERIAL CONFIDENCIAL</a:t>
            </a:r>
            <a:endParaRPr lang="pt-PT" sz="1000">
              <a:solidFill>
                <a:srgbClr val="000000"/>
              </a:solidFill>
            </a:endParaRPr>
          </a:p>
        </p:txBody>
      </p:sp>
      <p:pic>
        <p:nvPicPr>
          <p:cNvPr id="20" name="Picture 9" descr="PPT Aqua_Bases-02.png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52" t="27638" r="50000" b="27725"/>
          <a:stretch>
            <a:fillRect/>
          </a:stretch>
        </p:blipFill>
        <p:spPr bwMode="auto">
          <a:xfrm>
            <a:off x="8543040" y="128665"/>
            <a:ext cx="479472" cy="350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590626" y="4729549"/>
            <a:ext cx="342165" cy="311907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l">
              <a:defRPr lang="en-US" sz="100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fld id="{42C328C1-A84F-4A39-A664-DBA00541A8C6}" type="slidenum">
              <a:rPr>
                <a:solidFill>
                  <a:srgbClr val="000000"/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t>‹nº›</a:t>
            </a:fld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4695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9" r:id="rId1"/>
    <p:sldLayoutId id="2147483980" r:id="rId2"/>
    <p:sldLayoutId id="2147483981" r:id="rId3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883885" rtl="0" eaLnBrk="1" fontAlgn="base" hangingPunct="1">
        <a:spcBef>
          <a:spcPct val="0"/>
        </a:spcBef>
        <a:spcAft>
          <a:spcPct val="0"/>
        </a:spcAft>
        <a:tabLst>
          <a:tab pos="266419" algn="l"/>
        </a:tabLst>
        <a:defRPr sz="1900" b="1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883885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2pPr>
      <a:lvl3pPr algn="l" defTabSz="883885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3pPr>
      <a:lvl4pPr algn="l" defTabSz="883885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4pPr>
      <a:lvl5pPr algn="l" defTabSz="883885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5pPr>
      <a:lvl6pPr marL="451340" algn="l" defTabSz="883885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6pPr>
      <a:lvl7pPr marL="902687" algn="l" defTabSz="883885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7pPr>
      <a:lvl8pPr marL="1354039" algn="l" defTabSz="883885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8pPr>
      <a:lvl9pPr marL="1805381" algn="l" defTabSz="883885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883885" rtl="0" eaLnBrk="1" fontAlgn="base" hangingPunct="1">
        <a:spcBef>
          <a:spcPct val="0"/>
        </a:spcBef>
        <a:spcAft>
          <a:spcPct val="0"/>
        </a:spcAft>
        <a:buClr>
          <a:schemeClr val="tx2"/>
        </a:buClr>
        <a:defRPr sz="1600" baseline="0">
          <a:solidFill>
            <a:schemeClr val="tx1"/>
          </a:solidFill>
          <a:latin typeface="+mn-lt"/>
          <a:ea typeface="+mn-ea"/>
          <a:cs typeface="+mn-cs"/>
        </a:defRPr>
      </a:lvl1pPr>
      <a:lvl2pPr marL="191199" indent="-189635" algn="l" defTabSz="883885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600" baseline="0">
          <a:solidFill>
            <a:schemeClr val="tx1"/>
          </a:solidFill>
          <a:latin typeface="+mn-lt"/>
        </a:defRPr>
      </a:lvl2pPr>
      <a:lvl3pPr marL="451340" indent="-258584" algn="l" defTabSz="883885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600" baseline="0">
          <a:solidFill>
            <a:schemeClr val="tx1"/>
          </a:solidFill>
          <a:latin typeface="+mn-lt"/>
        </a:defRPr>
      </a:lvl3pPr>
      <a:lvl4pPr marL="606501" indent="-153585" algn="l" defTabSz="883885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600" baseline="0">
          <a:solidFill>
            <a:schemeClr val="tx1"/>
          </a:solidFill>
          <a:latin typeface="+mn-lt"/>
        </a:defRPr>
      </a:lvl4pPr>
      <a:lvl5pPr marL="740211" indent="-128508" algn="l" defTabSz="883885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5pPr>
      <a:lvl6pPr marL="740211" indent="-128508" algn="l" defTabSz="883885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6pPr>
      <a:lvl7pPr marL="740211" indent="-128508" algn="l" defTabSz="883885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7pPr>
      <a:lvl8pPr marL="740211" indent="-128508" algn="l" defTabSz="883885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8pPr>
      <a:lvl9pPr marL="740211" indent="-128508" algn="l" defTabSz="883885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026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1340" algn="l" defTabSz="9026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02687" algn="l" defTabSz="9026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54039" algn="l" defTabSz="9026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05381" algn="l" defTabSz="9026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56724" algn="l" defTabSz="9026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08074" algn="l" defTabSz="9026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59418" algn="l" defTabSz="9026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10767" algn="l" defTabSz="9026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 userDrawn="1"/>
        </p:nvSpPr>
        <p:spPr>
          <a:xfrm>
            <a:off x="11586773" y="614032"/>
            <a:ext cx="914400" cy="6858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1800"/>
              </a:lnSpc>
              <a:spcBef>
                <a:spcPts val="800"/>
              </a:spcBef>
            </a:pPr>
            <a:endParaRPr lang="en-US" sz="1600" i="1" dirty="0" smtClean="0">
              <a:solidFill>
                <a:prstClr val="black"/>
              </a:solidFill>
            </a:endParaRPr>
          </a:p>
        </p:txBody>
      </p:sp>
      <p:sp>
        <p:nvSpPr>
          <p:cNvPr id="40" name="TextBox 39"/>
          <p:cNvSpPr txBox="1"/>
          <p:nvPr userDrawn="1"/>
        </p:nvSpPr>
        <p:spPr>
          <a:xfrm>
            <a:off x="-3089236" y="16496"/>
            <a:ext cx="3003150" cy="205653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600"/>
              </a:lnSpc>
              <a:spcBef>
                <a:spcPts val="800"/>
              </a:spcBef>
            </a:pPr>
            <a:r>
              <a:rPr lang="en-US" sz="5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Título</a:t>
            </a:r>
            <a:r>
              <a:rPr lang="en-US" sz="5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Simplon </a:t>
            </a:r>
            <a:r>
              <a:rPr lang="en-US" sz="5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r>
              <a:rPr lang="en-US" sz="5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42pt</a:t>
            </a:r>
          </a:p>
        </p:txBody>
      </p:sp>
      <p:sp>
        <p:nvSpPr>
          <p:cNvPr id="41" name="TextBox 40"/>
          <p:cNvSpPr txBox="1"/>
          <p:nvPr userDrawn="1"/>
        </p:nvSpPr>
        <p:spPr>
          <a:xfrm>
            <a:off x="-3052358" y="2331223"/>
            <a:ext cx="2739264" cy="110228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800"/>
              </a:lnSpc>
            </a:pPr>
            <a:r>
              <a:rPr lang="en-US" sz="28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SUBTÍTULOS</a:t>
            </a:r>
          </a:p>
          <a:p>
            <a:pPr>
              <a:lnSpc>
                <a:spcPts val="2800"/>
              </a:lnSpc>
            </a:pPr>
            <a:r>
              <a:rPr lang="en-US" sz="28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SIMPLON BP REGULAR 21PT</a:t>
            </a:r>
          </a:p>
        </p:txBody>
      </p:sp>
      <p:sp>
        <p:nvSpPr>
          <p:cNvPr id="42" name="TextBox 41"/>
          <p:cNvSpPr txBox="1"/>
          <p:nvPr userDrawn="1"/>
        </p:nvSpPr>
        <p:spPr>
          <a:xfrm>
            <a:off x="-3052358" y="3618366"/>
            <a:ext cx="2739264" cy="29641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400"/>
              </a:lnSpc>
            </a:pPr>
            <a:r>
              <a:rPr lang="en-US" sz="1400" dirty="0" err="1" smtClean="0">
                <a:solidFill>
                  <a:srgbClr val="4D4D4D"/>
                </a:solidFill>
                <a:latin typeface="Simplon BP Regular"/>
                <a:cs typeface="Simplon BP Regular"/>
              </a:rPr>
              <a:t>Textos</a:t>
            </a:r>
            <a:r>
              <a:rPr lang="en-US" sz="14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 Simplon BP Regular 14pt</a:t>
            </a:r>
          </a:p>
        </p:txBody>
      </p:sp>
      <p:sp>
        <p:nvSpPr>
          <p:cNvPr id="74" name="Rectangle 35"/>
          <p:cNvSpPr/>
          <p:nvPr userDrawn="1"/>
        </p:nvSpPr>
        <p:spPr>
          <a:xfrm>
            <a:off x="10008318" y="309078"/>
            <a:ext cx="886632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ROXO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ROSA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LARANJA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AMARELO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VERDE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AZUL</a:t>
            </a:r>
          </a:p>
          <a:p>
            <a:endParaRPr lang="en-US" sz="1200" dirty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CINZA</a:t>
            </a:r>
            <a:endParaRPr lang="hr-HR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</p:txBody>
      </p:sp>
      <p:sp>
        <p:nvSpPr>
          <p:cNvPr id="75" name="Rectangle 36"/>
          <p:cNvSpPr/>
          <p:nvPr userDrawn="1"/>
        </p:nvSpPr>
        <p:spPr>
          <a:xfrm>
            <a:off x="10016846" y="1085543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234  G 40  B 140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6" name="Rectangle 37"/>
          <p:cNvSpPr/>
          <p:nvPr userDrawn="1"/>
        </p:nvSpPr>
        <p:spPr>
          <a:xfrm>
            <a:off x="10016846" y="538722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160  G 43  B 255 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7" name="Rectangle 38"/>
          <p:cNvSpPr/>
          <p:nvPr userDrawn="1"/>
        </p:nvSpPr>
        <p:spPr>
          <a:xfrm>
            <a:off x="10016846" y="1596923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G 109  B 0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8" name="Rectangle 39"/>
          <p:cNvSpPr/>
          <p:nvPr userDrawn="1"/>
        </p:nvSpPr>
        <p:spPr>
          <a:xfrm>
            <a:off x="10016846" y="2151554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G 255  B 0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9" name="Rectangle 39"/>
          <p:cNvSpPr/>
          <p:nvPr userDrawn="1"/>
        </p:nvSpPr>
        <p:spPr>
          <a:xfrm>
            <a:off x="10016846" y="2708709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G 211  B 24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80" name="Rectangle 39"/>
          <p:cNvSpPr/>
          <p:nvPr userDrawn="1"/>
        </p:nvSpPr>
        <p:spPr>
          <a:xfrm>
            <a:off x="10016846" y="3284401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G 206  B 255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81" name="Freeform 5"/>
          <p:cNvSpPr>
            <a:spLocks/>
          </p:cNvSpPr>
          <p:nvPr userDrawn="1"/>
        </p:nvSpPr>
        <p:spPr bwMode="auto">
          <a:xfrm>
            <a:off x="9314424" y="3053198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2" name="Freeform 5"/>
          <p:cNvSpPr>
            <a:spLocks/>
          </p:cNvSpPr>
          <p:nvPr userDrawn="1"/>
        </p:nvSpPr>
        <p:spPr bwMode="auto">
          <a:xfrm>
            <a:off x="9314424" y="2504374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3" name="Freeform 5"/>
          <p:cNvSpPr>
            <a:spLocks/>
          </p:cNvSpPr>
          <p:nvPr userDrawn="1"/>
        </p:nvSpPr>
        <p:spPr bwMode="auto">
          <a:xfrm>
            <a:off x="9314424" y="1955550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4" name="Freeform 5"/>
          <p:cNvSpPr>
            <a:spLocks/>
          </p:cNvSpPr>
          <p:nvPr userDrawn="1"/>
        </p:nvSpPr>
        <p:spPr bwMode="auto">
          <a:xfrm>
            <a:off x="9314424" y="1406726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5" name="Freeform 5"/>
          <p:cNvSpPr>
            <a:spLocks/>
          </p:cNvSpPr>
          <p:nvPr userDrawn="1"/>
        </p:nvSpPr>
        <p:spPr bwMode="auto">
          <a:xfrm>
            <a:off x="9314424" y="857902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6" name="Freeform 5"/>
          <p:cNvSpPr>
            <a:spLocks/>
          </p:cNvSpPr>
          <p:nvPr userDrawn="1"/>
        </p:nvSpPr>
        <p:spPr bwMode="auto">
          <a:xfrm>
            <a:off x="9314424" y="309078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7" name="Rectangle 39"/>
          <p:cNvSpPr/>
          <p:nvPr userDrawn="1"/>
        </p:nvSpPr>
        <p:spPr>
          <a:xfrm>
            <a:off x="10016846" y="3843078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77  G 77  B 77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88" name="Freeform 5"/>
          <p:cNvSpPr>
            <a:spLocks/>
          </p:cNvSpPr>
          <p:nvPr userDrawn="1"/>
        </p:nvSpPr>
        <p:spPr bwMode="auto">
          <a:xfrm>
            <a:off x="9314424" y="3611875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4D4D4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04" name="TextBox 39"/>
          <p:cNvSpPr txBox="1"/>
          <p:nvPr userDrawn="1"/>
        </p:nvSpPr>
        <p:spPr>
          <a:xfrm>
            <a:off x="9314424" y="13858"/>
            <a:ext cx="1231861" cy="2623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800"/>
              </a:spcBef>
            </a:pPr>
            <a:r>
              <a:rPr lang="en-US" sz="1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Cores </a:t>
            </a:r>
            <a:r>
              <a:rPr lang="en-US" sz="1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endParaRPr lang="en-US" sz="1600" dirty="0" smtClean="0">
              <a:solidFill>
                <a:srgbClr val="4D4D4D"/>
              </a:solidFill>
              <a:latin typeface="Simplon Oi Headline"/>
              <a:cs typeface="Simplon Oi Headline"/>
            </a:endParaRPr>
          </a:p>
        </p:txBody>
      </p:sp>
      <p:sp>
        <p:nvSpPr>
          <p:cNvPr id="105" name="TextBox 39"/>
          <p:cNvSpPr txBox="1"/>
          <p:nvPr userDrawn="1"/>
        </p:nvSpPr>
        <p:spPr>
          <a:xfrm>
            <a:off x="-6817" y="5262133"/>
            <a:ext cx="6322688" cy="2623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800"/>
              </a:spcBef>
            </a:pPr>
            <a:r>
              <a:rPr lang="en-US" sz="1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Esquemas</a:t>
            </a:r>
            <a:r>
              <a:rPr lang="en-US" sz="1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de cores 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(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usar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apenas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2 cores dos 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esquemas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abaixo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)</a:t>
            </a:r>
          </a:p>
        </p:txBody>
      </p:sp>
      <p:sp>
        <p:nvSpPr>
          <p:cNvPr id="106" name="Freeform 5"/>
          <p:cNvSpPr>
            <a:spLocks/>
          </p:cNvSpPr>
          <p:nvPr userDrawn="1"/>
        </p:nvSpPr>
        <p:spPr bwMode="auto">
          <a:xfrm>
            <a:off x="0" y="5543551"/>
            <a:ext cx="2214564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EA288C"/>
              </a:gs>
              <a:gs pos="50000">
                <a:srgbClr val="A02BFF"/>
              </a:gs>
              <a:gs pos="100000">
                <a:srgbClr val="00CEFF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07" name="Freeform 5"/>
          <p:cNvSpPr>
            <a:spLocks/>
          </p:cNvSpPr>
          <p:nvPr userDrawn="1"/>
        </p:nvSpPr>
        <p:spPr bwMode="auto">
          <a:xfrm>
            <a:off x="-1" y="6105041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08" name="Freeform 5"/>
          <p:cNvSpPr>
            <a:spLocks/>
          </p:cNvSpPr>
          <p:nvPr userDrawn="1"/>
        </p:nvSpPr>
        <p:spPr bwMode="auto">
          <a:xfrm>
            <a:off x="750887" y="6105040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09" name="Freeform 5"/>
          <p:cNvSpPr>
            <a:spLocks/>
          </p:cNvSpPr>
          <p:nvPr userDrawn="1"/>
        </p:nvSpPr>
        <p:spPr bwMode="auto">
          <a:xfrm>
            <a:off x="1501775" y="6105039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0" name="Freeform 5"/>
          <p:cNvSpPr>
            <a:spLocks/>
          </p:cNvSpPr>
          <p:nvPr userDrawn="1"/>
        </p:nvSpPr>
        <p:spPr bwMode="auto">
          <a:xfrm>
            <a:off x="2418557" y="5543551"/>
            <a:ext cx="2214564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00CEFF"/>
              </a:gs>
              <a:gs pos="50000">
                <a:srgbClr val="00D318"/>
              </a:gs>
              <a:gs pos="100000">
                <a:srgbClr val="FFFF00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1" name="Freeform 5"/>
          <p:cNvSpPr>
            <a:spLocks/>
          </p:cNvSpPr>
          <p:nvPr userDrawn="1"/>
        </p:nvSpPr>
        <p:spPr bwMode="auto">
          <a:xfrm>
            <a:off x="2418556" y="6105041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2" name="Freeform 5"/>
          <p:cNvSpPr>
            <a:spLocks/>
          </p:cNvSpPr>
          <p:nvPr userDrawn="1"/>
        </p:nvSpPr>
        <p:spPr bwMode="auto">
          <a:xfrm>
            <a:off x="3169444" y="6105040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3" name="Freeform 5"/>
          <p:cNvSpPr>
            <a:spLocks/>
          </p:cNvSpPr>
          <p:nvPr userDrawn="1"/>
        </p:nvSpPr>
        <p:spPr bwMode="auto">
          <a:xfrm>
            <a:off x="3920332" y="6105039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4" name="Freeform 5"/>
          <p:cNvSpPr>
            <a:spLocks/>
          </p:cNvSpPr>
          <p:nvPr userDrawn="1"/>
        </p:nvSpPr>
        <p:spPr bwMode="auto">
          <a:xfrm>
            <a:off x="4814095" y="5543549"/>
            <a:ext cx="2214564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FFFF00"/>
              </a:gs>
              <a:gs pos="50000">
                <a:srgbClr val="FF6D00"/>
              </a:gs>
              <a:gs pos="100000">
                <a:srgbClr val="EA288C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5" name="Freeform 5"/>
          <p:cNvSpPr>
            <a:spLocks/>
          </p:cNvSpPr>
          <p:nvPr userDrawn="1"/>
        </p:nvSpPr>
        <p:spPr bwMode="auto">
          <a:xfrm>
            <a:off x="4814094" y="6105039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6" name="Freeform 5"/>
          <p:cNvSpPr>
            <a:spLocks/>
          </p:cNvSpPr>
          <p:nvPr userDrawn="1"/>
        </p:nvSpPr>
        <p:spPr bwMode="auto">
          <a:xfrm>
            <a:off x="5564982" y="6105038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7" name="Freeform 5"/>
          <p:cNvSpPr>
            <a:spLocks/>
          </p:cNvSpPr>
          <p:nvPr userDrawn="1"/>
        </p:nvSpPr>
        <p:spPr bwMode="auto">
          <a:xfrm>
            <a:off x="6315871" y="6105041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1056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42" r:id="rId1"/>
    <p:sldLayoutId id="2147484143" r:id="rId2"/>
    <p:sldLayoutId id="2147484144" r:id="rId3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457200" rtl="0" eaLnBrk="1" latinLnBrk="0" hangingPunct="1">
        <a:lnSpc>
          <a:spcPts val="2400"/>
        </a:lnSpc>
        <a:spcBef>
          <a:spcPts val="1100"/>
        </a:spcBef>
        <a:buNone/>
        <a:defRPr sz="2200" i="1" kern="1200">
          <a:solidFill>
            <a:schemeClr val="tx1"/>
          </a:solidFill>
          <a:latin typeface="+mn-lt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lnSpc>
          <a:spcPts val="2000"/>
        </a:lnSpc>
        <a:spcBef>
          <a:spcPts val="900"/>
        </a:spcBef>
        <a:buFont typeface="Arial"/>
        <a:buNone/>
        <a:defRPr sz="1800" b="0" i="0" kern="1200" baseline="0">
          <a:solidFill>
            <a:schemeClr val="tx1"/>
          </a:solidFill>
          <a:latin typeface="Museo Sans 300"/>
          <a:ea typeface="+mn-ea"/>
          <a:cs typeface="Museo Sans 300"/>
        </a:defRPr>
      </a:lvl1pPr>
      <a:lvl2pPr marL="176213" indent="-176213" algn="l" defTabSz="457200" rtl="0" eaLnBrk="1" latinLnBrk="0" hangingPunct="1">
        <a:lnSpc>
          <a:spcPts val="2000"/>
        </a:lnSpc>
        <a:spcBef>
          <a:spcPts val="900"/>
        </a:spcBef>
        <a:buSzPct val="50000"/>
        <a:buFont typeface="Arial"/>
        <a:buChar char="•"/>
        <a:tabLst/>
        <a:defRPr sz="1800" b="0" i="0" kern="1200">
          <a:solidFill>
            <a:schemeClr val="tx1"/>
          </a:solidFill>
          <a:latin typeface="Museo Sans 300"/>
          <a:ea typeface="+mn-ea"/>
          <a:cs typeface="Museo Sans 300"/>
        </a:defRPr>
      </a:lvl2pPr>
      <a:lvl3pPr marL="914400" indent="0" algn="l" defTabSz="457200" rtl="0" eaLnBrk="1" latinLnBrk="0" hangingPunct="1">
        <a:lnSpc>
          <a:spcPts val="2200"/>
        </a:lnSpc>
        <a:spcBef>
          <a:spcPts val="0"/>
        </a:spcBef>
        <a:buFont typeface="Arial"/>
        <a:buNone/>
        <a:defRPr sz="1600" b="0" i="0" kern="1200">
          <a:solidFill>
            <a:schemeClr val="tx1"/>
          </a:solidFill>
          <a:latin typeface="Museo Sans 300"/>
          <a:ea typeface="+mn-ea"/>
          <a:cs typeface="Museo Sans 300"/>
        </a:defRPr>
      </a:lvl3pPr>
      <a:lvl4pPr marL="1371600" indent="0" algn="l" defTabSz="457200" rtl="0" eaLnBrk="1" latinLnBrk="0" hangingPunct="1">
        <a:lnSpc>
          <a:spcPts val="2200"/>
        </a:lnSpc>
        <a:spcBef>
          <a:spcPts val="0"/>
        </a:spcBef>
        <a:buFont typeface="Arial"/>
        <a:buNone/>
        <a:defRPr sz="1400" b="0" i="0" kern="1200">
          <a:solidFill>
            <a:schemeClr val="tx1"/>
          </a:solidFill>
          <a:latin typeface="Museo Sans 300"/>
          <a:ea typeface="+mn-ea"/>
          <a:cs typeface="Museo Sans 300"/>
        </a:defRPr>
      </a:lvl4pPr>
      <a:lvl5pPr marL="1828800" indent="0" algn="l" defTabSz="457200" rtl="0" eaLnBrk="1" latinLnBrk="0" hangingPunct="1">
        <a:lnSpc>
          <a:spcPts val="2200"/>
        </a:lnSpc>
        <a:spcBef>
          <a:spcPts val="0"/>
        </a:spcBef>
        <a:buFont typeface="Arial"/>
        <a:buNone/>
        <a:defRPr sz="1400" b="0" i="0" kern="1200">
          <a:solidFill>
            <a:schemeClr val="tx1"/>
          </a:solidFill>
          <a:latin typeface="Museo Sans 300"/>
          <a:ea typeface="+mn-ea"/>
          <a:cs typeface="Museo Sans 30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/>
          </p:cNvGraphicFramePr>
          <p:nvPr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2682866198"/>
              </p:ext>
            </p:extLst>
          </p:nvPr>
        </p:nvGraphicFramePr>
        <p:xfrm>
          <a:off x="0" y="1"/>
          <a:ext cx="161984" cy="1214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593" name="Slide do think-cell" r:id="rId10" imgW="270" imgH="270" progId="TCLayout.ActiveDocument.1">
                  <p:embed/>
                </p:oleObj>
              </mc:Choice>
              <mc:Fallback>
                <p:oleObj name="Slide do think-cell" r:id="rId10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0" y="1"/>
                        <a:ext cx="161984" cy="1214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4" name="Working Draft" hidden="1"/>
          <p:cNvSpPr txBox="1">
            <a:spLocks noChangeArrowheads="1"/>
          </p:cNvSpPr>
          <p:nvPr/>
        </p:nvSpPr>
        <p:spPr bwMode="auto">
          <a:xfrm rot="5400000">
            <a:off x="7957036" y="1474167"/>
            <a:ext cx="223138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600" smtClean="0">
                <a:solidFill>
                  <a:srgbClr val="000000"/>
                </a:solidFill>
                <a:latin typeface="Arial"/>
              </a:rPr>
              <a:t>Last Modified 28/08/2015 12:00 E. South America Standard Time</a:t>
            </a:r>
            <a:endParaRPr lang="pt-PT" dirty="0" smtClean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auto">
          <a:xfrm rot="5400000">
            <a:off x="8064438" y="3137656"/>
            <a:ext cx="201657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600" smtClean="0">
                <a:solidFill>
                  <a:srgbClr val="000000"/>
                </a:solidFill>
                <a:latin typeface="Arial"/>
              </a:rPr>
              <a:t>Printed 28/08/2015 03:04 E. South America Standard Time</a:t>
            </a:r>
            <a:endParaRPr lang="pt-PT" dirty="0" smtClean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6" name="Rectangle 28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82160" y="1493000"/>
            <a:ext cx="438976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pt-PT" noProof="0" smtClean="0"/>
              <a:t>Text</a:t>
            </a:r>
            <a:endParaRPr lang="pt-PT" noProof="0" dirty="0"/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121489" y="176148"/>
            <a:ext cx="8275764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pt-PT" noProof="0" smtClean="0"/>
              <a:t>Click to edit Master title style</a:t>
            </a:r>
          </a:p>
        </p:txBody>
      </p:sp>
      <p:sp>
        <p:nvSpPr>
          <p:cNvPr id="10" name="McK 1. On-page tracker" hidden="1"/>
          <p:cNvSpPr>
            <a:spLocks noChangeArrowheads="1"/>
          </p:cNvSpPr>
          <p:nvPr/>
        </p:nvSpPr>
        <p:spPr bwMode="auto">
          <a:xfrm>
            <a:off x="121482" y="20652"/>
            <a:ext cx="85921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pt-PT" sz="1400" dirty="0" err="1" smtClean="0">
                <a:solidFill>
                  <a:srgbClr val="808080"/>
                </a:solidFill>
              </a:rPr>
              <a:t>TRACKER</a:t>
            </a:r>
            <a:endParaRPr lang="pt-PT" sz="1400" dirty="0">
              <a:solidFill>
                <a:srgbClr val="808080"/>
              </a:solidFill>
            </a:endParaRPr>
          </a:p>
        </p:txBody>
      </p:sp>
      <p:sp>
        <p:nvSpPr>
          <p:cNvPr id="11" name="McK 3. Unit of measure" hidden="1"/>
          <p:cNvSpPr txBox="1">
            <a:spLocks noChangeArrowheads="1"/>
          </p:cNvSpPr>
          <p:nvPr/>
        </p:nvSpPr>
        <p:spPr bwMode="auto">
          <a:xfrm>
            <a:off x="121494" y="406961"/>
            <a:ext cx="8794113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pt-PT" sz="1600" smtClean="0">
                <a:solidFill>
                  <a:srgbClr val="808080"/>
                </a:solidFill>
                <a:latin typeface="Arial"/>
              </a:rPr>
              <a:t>Unit of measure</a:t>
            </a:r>
            <a:endParaRPr lang="pt-PT" sz="1600" dirty="0" smtClean="0">
              <a:solidFill>
                <a:srgbClr val="808080"/>
              </a:solidFill>
              <a:latin typeface="Arial"/>
            </a:endParaRPr>
          </a:p>
        </p:txBody>
      </p:sp>
      <p:grpSp>
        <p:nvGrpSpPr>
          <p:cNvPr id="12" name="McK Slide Elements" hidden="1"/>
          <p:cNvGrpSpPr>
            <a:grpSpLocks/>
          </p:cNvGrpSpPr>
          <p:nvPr/>
        </p:nvGrpSpPr>
        <p:grpSpPr bwMode="auto">
          <a:xfrm>
            <a:off x="121489" y="4734060"/>
            <a:ext cx="8722840" cy="308559"/>
            <a:chOff x="75" y="3879"/>
            <a:chExt cx="5385" cy="254"/>
          </a:xfrm>
        </p:grpSpPr>
        <p:sp>
          <p:nvSpPr>
            <p:cNvPr id="13" name="McK 4. Footnote"/>
            <p:cNvSpPr txBox="1">
              <a:spLocks noChangeArrowheads="1"/>
            </p:cNvSpPr>
            <p:nvPr/>
          </p:nvSpPr>
          <p:spPr bwMode="auto">
            <a:xfrm>
              <a:off x="75" y="3879"/>
              <a:ext cx="5385" cy="1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marL="104775" indent="-104775" defTabSz="89535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31875" defTabSz="8953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217613" defTabSz="89535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404938" defTabSz="89535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1792288" defTabSz="89535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2494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7066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1638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6210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pt-PT" sz="1000" smtClean="0">
                  <a:solidFill>
                    <a:srgbClr val="000000"/>
                  </a:solidFill>
                  <a:latin typeface="Arial"/>
                </a:rPr>
                <a:t>1 Footnote</a:t>
              </a:r>
              <a:endParaRPr lang="pt-PT" sz="1000" dirty="0" smtClean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4" name="McK 5. Source"/>
            <p:cNvSpPr>
              <a:spLocks noChangeArrowheads="1"/>
            </p:cNvSpPr>
            <p:nvPr/>
          </p:nvSpPr>
          <p:spPr bwMode="auto">
            <a:xfrm>
              <a:off x="75" y="4006"/>
              <a:ext cx="4323" cy="1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t" anchorCtr="0">
              <a:spAutoFit/>
            </a:bodyPr>
            <a:lstStyle/>
            <a:p>
              <a:pPr marL="501650" indent="-501650" defTabSz="895350" fontAlgn="base">
                <a:spcBef>
                  <a:spcPct val="0"/>
                </a:spcBef>
                <a:spcAft>
                  <a:spcPct val="0"/>
                </a:spcAft>
                <a:tabLst>
                  <a:tab pos="269875" algn="l"/>
                </a:tabLst>
              </a:pPr>
              <a:r>
                <a:rPr lang="pt-PT" sz="1000" smtClean="0">
                  <a:solidFill>
                    <a:srgbClr val="000000"/>
                  </a:solidFill>
                </a:rPr>
                <a:t>FONTE: Fonte</a:t>
              </a:r>
              <a:endParaRPr lang="pt-PT" sz="1000" dirty="0" smtClean="0">
                <a:solidFill>
                  <a:srgbClr val="000000"/>
                </a:solidFill>
              </a:endParaRPr>
            </a:p>
          </p:txBody>
        </p:sp>
      </p:grpSp>
      <p:grpSp>
        <p:nvGrpSpPr>
          <p:cNvPr id="15" name="ACET" hidden="1"/>
          <p:cNvGrpSpPr>
            <a:grpSpLocks/>
          </p:cNvGrpSpPr>
          <p:nvPr/>
        </p:nvGrpSpPr>
        <p:grpSpPr bwMode="auto">
          <a:xfrm>
            <a:off x="1482161" y="739825"/>
            <a:ext cx="4350892" cy="511434"/>
            <a:chOff x="915" y="609"/>
            <a:chExt cx="2686" cy="421"/>
          </a:xfrm>
        </p:grpSpPr>
        <p:cxnSp>
          <p:nvCxnSpPr>
            <p:cNvPr id="16" name="AutoShape 249"/>
            <p:cNvCxnSpPr>
              <a:cxnSpLocks noChangeShapeType="1"/>
              <a:stCxn id="17" idx="4"/>
              <a:endCxn id="17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AutoShape 250"/>
            <p:cNvSpPr>
              <a:spLocks noChangeArrowheads="1"/>
            </p:cNvSpPr>
            <p:nvPr/>
          </p:nvSpPr>
          <p:spPr bwMode="auto">
            <a:xfrm>
              <a:off x="915" y="609"/>
              <a:ext cx="2686" cy="42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pt-PT" sz="1600" b="1" smtClean="0">
                  <a:solidFill>
                    <a:srgbClr val="00474C"/>
                  </a:solidFill>
                </a:rPr>
                <a:t>Title</a:t>
              </a:r>
            </a:p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pt-PT" sz="1600" smtClean="0">
                  <a:solidFill>
                    <a:srgbClr val="808080"/>
                  </a:solidFill>
                </a:rPr>
                <a:t>Unit of measure</a:t>
              </a:r>
              <a:endParaRPr lang="pt-PT" sz="1600" dirty="0">
                <a:solidFill>
                  <a:srgbClr val="808080"/>
                </a:solidFill>
              </a:endParaRPr>
            </a:p>
          </p:txBody>
        </p:sp>
      </p:grpSp>
      <p:sp>
        <p:nvSpPr>
          <p:cNvPr id="21" name="SlideLogoSeparator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8590626" y="4900545"/>
            <a:ext cx="40892" cy="1397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noAutofit/>
          </a:bodyPr>
          <a:lstStyle/>
          <a:p>
            <a:pPr algn="r" defTabSz="895350" fontAlgn="base">
              <a:spcBef>
                <a:spcPct val="0"/>
              </a:spcBef>
              <a:spcAft>
                <a:spcPct val="0"/>
              </a:spcAft>
            </a:pPr>
            <a:r>
              <a:rPr lang="pt-PT" sz="1200" smtClean="0">
                <a:solidFill>
                  <a:srgbClr val="000000"/>
                </a:solidFill>
              </a:rPr>
              <a:t>|</a:t>
            </a:r>
            <a:endParaRPr lang="pt-PT" sz="1200" dirty="0">
              <a:solidFill>
                <a:srgbClr val="000000"/>
              </a:solidFill>
            </a:endParaRPr>
          </a:p>
        </p:txBody>
      </p:sp>
      <p:sp>
        <p:nvSpPr>
          <p:cNvPr id="23" name="SlideLogoText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6873899" y="4906200"/>
            <a:ext cx="1628651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895350" fontAlgn="base">
              <a:spcBef>
                <a:spcPct val="0"/>
              </a:spcBef>
              <a:spcAft>
                <a:spcPct val="0"/>
              </a:spcAft>
            </a:pPr>
            <a:r>
              <a:rPr lang="pt-PT" sz="1000" smtClean="0">
                <a:solidFill>
                  <a:srgbClr val="000000"/>
                </a:solidFill>
              </a:rPr>
              <a:t>MATERIAL CONFIDENCIAL</a:t>
            </a:r>
            <a:endParaRPr lang="pt-PT" sz="1000" dirty="0">
              <a:solidFill>
                <a:srgbClr val="000000"/>
              </a:solidFill>
            </a:endParaRPr>
          </a:p>
        </p:txBody>
      </p:sp>
      <p:pic>
        <p:nvPicPr>
          <p:cNvPr id="20" name="Picture 9" descr="PPT Aqua_Bases-02.png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52" t="27638" r="50000" b="27725"/>
          <a:stretch>
            <a:fillRect/>
          </a:stretch>
        </p:blipFill>
        <p:spPr bwMode="auto">
          <a:xfrm>
            <a:off x="8543039" y="128169"/>
            <a:ext cx="479472" cy="350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631518" y="4811200"/>
            <a:ext cx="301099" cy="230256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l">
              <a:defRPr lang="en-US" sz="100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fld id="{42C328C1-A84F-4A39-A664-DBA00541A8C6}" type="slidenum">
              <a:rPr>
                <a:solidFill>
                  <a:srgbClr val="000000"/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t>‹nº›</a:t>
            </a:fld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1152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4" r:id="rId1"/>
    <p:sldLayoutId id="2147483985" r:id="rId2"/>
    <p:sldLayoutId id="2147483986" r:id="rId3"/>
    <p:sldLayoutId id="2147483987" r:id="rId4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895350" rtl="0" eaLnBrk="1" fontAlgn="base" hangingPunct="1">
        <a:spcBef>
          <a:spcPct val="0"/>
        </a:spcBef>
        <a:spcAft>
          <a:spcPct val="0"/>
        </a:spcAft>
        <a:tabLst>
          <a:tab pos="269875" algn="l"/>
        </a:tabLst>
        <a:defRPr sz="1900" b="1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2pPr>
      <a:lvl3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3pPr>
      <a:lvl4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4pPr>
      <a:lvl5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5pPr>
      <a:lvl6pPr marL="4572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6pPr>
      <a:lvl7pPr marL="9144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7pPr>
      <a:lvl8pPr marL="13716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8pPr>
      <a:lvl9pPr marL="18288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defRPr sz="1600" baseline="0">
          <a:solidFill>
            <a:schemeClr val="tx1"/>
          </a:solidFill>
          <a:latin typeface="+mn-lt"/>
          <a:ea typeface="+mn-ea"/>
          <a:cs typeface="+mn-cs"/>
        </a:defRPr>
      </a:lvl1pPr>
      <a:lvl2pPr marL="193675" indent="-19208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600" baseline="0">
          <a:solidFill>
            <a:schemeClr val="tx1"/>
          </a:solidFill>
          <a:latin typeface="+mn-lt"/>
        </a:defRPr>
      </a:lvl2pPr>
      <a:lvl3pPr marL="457200" indent="-26193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600" baseline="0">
          <a:solidFill>
            <a:schemeClr val="tx1"/>
          </a:solidFill>
          <a:latin typeface="+mn-lt"/>
        </a:defRPr>
      </a:lvl3pPr>
      <a:lvl4pPr marL="614363" indent="-1555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600" baseline="0">
          <a:solidFill>
            <a:schemeClr val="tx1"/>
          </a:solidFill>
          <a:latin typeface="+mn-lt"/>
        </a:defRPr>
      </a:lvl4pPr>
      <a:lvl5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5pPr>
      <a:lvl6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6pPr>
      <a:lvl7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7pPr>
      <a:lvl8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8pPr>
      <a:lvl9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 userDrawn="1"/>
        </p:nvSpPr>
        <p:spPr>
          <a:xfrm>
            <a:off x="11586773" y="614032"/>
            <a:ext cx="914400" cy="6858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1800"/>
              </a:lnSpc>
              <a:spcBef>
                <a:spcPts val="800"/>
              </a:spcBef>
            </a:pPr>
            <a:endParaRPr lang="en-US" sz="1600" i="1" dirty="0" smtClean="0">
              <a:solidFill>
                <a:prstClr val="black"/>
              </a:solidFill>
            </a:endParaRPr>
          </a:p>
        </p:txBody>
      </p:sp>
      <p:sp>
        <p:nvSpPr>
          <p:cNvPr id="40" name="TextBox 39"/>
          <p:cNvSpPr txBox="1"/>
          <p:nvPr userDrawn="1"/>
        </p:nvSpPr>
        <p:spPr>
          <a:xfrm>
            <a:off x="-3089236" y="16496"/>
            <a:ext cx="3003150" cy="205653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600"/>
              </a:lnSpc>
              <a:spcBef>
                <a:spcPts val="800"/>
              </a:spcBef>
            </a:pPr>
            <a:r>
              <a:rPr lang="en-US" sz="5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Título</a:t>
            </a:r>
            <a:r>
              <a:rPr lang="en-US" sz="5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Simplon </a:t>
            </a:r>
            <a:r>
              <a:rPr lang="en-US" sz="5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r>
              <a:rPr lang="en-US" sz="5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42pt</a:t>
            </a:r>
          </a:p>
        </p:txBody>
      </p:sp>
      <p:sp>
        <p:nvSpPr>
          <p:cNvPr id="41" name="TextBox 40"/>
          <p:cNvSpPr txBox="1"/>
          <p:nvPr userDrawn="1"/>
        </p:nvSpPr>
        <p:spPr>
          <a:xfrm>
            <a:off x="-3052358" y="2331223"/>
            <a:ext cx="2739264" cy="110228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800"/>
              </a:lnSpc>
            </a:pPr>
            <a:r>
              <a:rPr lang="en-US" sz="28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SUBTÍTULOS</a:t>
            </a:r>
          </a:p>
          <a:p>
            <a:pPr>
              <a:lnSpc>
                <a:spcPts val="2800"/>
              </a:lnSpc>
            </a:pPr>
            <a:r>
              <a:rPr lang="en-US" sz="28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SIMPLON BP REGULAR 21PT</a:t>
            </a:r>
          </a:p>
        </p:txBody>
      </p:sp>
      <p:sp>
        <p:nvSpPr>
          <p:cNvPr id="42" name="TextBox 41"/>
          <p:cNvSpPr txBox="1"/>
          <p:nvPr userDrawn="1"/>
        </p:nvSpPr>
        <p:spPr>
          <a:xfrm>
            <a:off x="-3052358" y="3618366"/>
            <a:ext cx="2739264" cy="29641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400"/>
              </a:lnSpc>
            </a:pPr>
            <a:r>
              <a:rPr lang="en-US" sz="1400" dirty="0" err="1" smtClean="0">
                <a:solidFill>
                  <a:srgbClr val="4D4D4D"/>
                </a:solidFill>
                <a:latin typeface="Simplon BP Regular"/>
                <a:cs typeface="Simplon BP Regular"/>
              </a:rPr>
              <a:t>Textos</a:t>
            </a:r>
            <a:r>
              <a:rPr lang="en-US" sz="14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 Simplon BP Regular 14pt</a:t>
            </a:r>
          </a:p>
        </p:txBody>
      </p:sp>
      <p:sp>
        <p:nvSpPr>
          <p:cNvPr id="74" name="Rectangle 35"/>
          <p:cNvSpPr/>
          <p:nvPr userDrawn="1"/>
        </p:nvSpPr>
        <p:spPr>
          <a:xfrm>
            <a:off x="10008318" y="309078"/>
            <a:ext cx="886632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ROXO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ROSA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LARANJA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AMARELO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VERDE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AZUL</a:t>
            </a:r>
          </a:p>
          <a:p>
            <a:endParaRPr lang="en-US" sz="1200" dirty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CINZA</a:t>
            </a:r>
            <a:endParaRPr lang="hr-HR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</p:txBody>
      </p:sp>
      <p:sp>
        <p:nvSpPr>
          <p:cNvPr id="75" name="Rectangle 36"/>
          <p:cNvSpPr/>
          <p:nvPr userDrawn="1"/>
        </p:nvSpPr>
        <p:spPr>
          <a:xfrm>
            <a:off x="10016846" y="1085543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234  G 40  B 140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6" name="Rectangle 37"/>
          <p:cNvSpPr/>
          <p:nvPr userDrawn="1"/>
        </p:nvSpPr>
        <p:spPr>
          <a:xfrm>
            <a:off x="10016846" y="538722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160  G 43  B 255 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7" name="Rectangle 38"/>
          <p:cNvSpPr/>
          <p:nvPr userDrawn="1"/>
        </p:nvSpPr>
        <p:spPr>
          <a:xfrm>
            <a:off x="10016846" y="1596923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G 109  B 0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8" name="Rectangle 39"/>
          <p:cNvSpPr/>
          <p:nvPr userDrawn="1"/>
        </p:nvSpPr>
        <p:spPr>
          <a:xfrm>
            <a:off x="10016846" y="2151554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G 255  B 0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9" name="Rectangle 39"/>
          <p:cNvSpPr/>
          <p:nvPr userDrawn="1"/>
        </p:nvSpPr>
        <p:spPr>
          <a:xfrm>
            <a:off x="10016846" y="2708709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G 211  B 24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80" name="Rectangle 39"/>
          <p:cNvSpPr/>
          <p:nvPr userDrawn="1"/>
        </p:nvSpPr>
        <p:spPr>
          <a:xfrm>
            <a:off x="10016846" y="3284401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G 206  B 255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81" name="Freeform 5"/>
          <p:cNvSpPr>
            <a:spLocks/>
          </p:cNvSpPr>
          <p:nvPr userDrawn="1"/>
        </p:nvSpPr>
        <p:spPr bwMode="auto">
          <a:xfrm>
            <a:off x="9314424" y="3053198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2" name="Freeform 5"/>
          <p:cNvSpPr>
            <a:spLocks/>
          </p:cNvSpPr>
          <p:nvPr userDrawn="1"/>
        </p:nvSpPr>
        <p:spPr bwMode="auto">
          <a:xfrm>
            <a:off x="9314424" y="2504374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3" name="Freeform 5"/>
          <p:cNvSpPr>
            <a:spLocks/>
          </p:cNvSpPr>
          <p:nvPr userDrawn="1"/>
        </p:nvSpPr>
        <p:spPr bwMode="auto">
          <a:xfrm>
            <a:off x="9314424" y="1955550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4" name="Freeform 5"/>
          <p:cNvSpPr>
            <a:spLocks/>
          </p:cNvSpPr>
          <p:nvPr userDrawn="1"/>
        </p:nvSpPr>
        <p:spPr bwMode="auto">
          <a:xfrm>
            <a:off x="9314424" y="1406726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5" name="Freeform 5"/>
          <p:cNvSpPr>
            <a:spLocks/>
          </p:cNvSpPr>
          <p:nvPr userDrawn="1"/>
        </p:nvSpPr>
        <p:spPr bwMode="auto">
          <a:xfrm>
            <a:off x="9314424" y="857902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6" name="Freeform 5"/>
          <p:cNvSpPr>
            <a:spLocks/>
          </p:cNvSpPr>
          <p:nvPr userDrawn="1"/>
        </p:nvSpPr>
        <p:spPr bwMode="auto">
          <a:xfrm>
            <a:off x="9314424" y="309078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7" name="Rectangle 39"/>
          <p:cNvSpPr/>
          <p:nvPr userDrawn="1"/>
        </p:nvSpPr>
        <p:spPr>
          <a:xfrm>
            <a:off x="10016846" y="3843078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77  G 77  B 77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88" name="Freeform 5"/>
          <p:cNvSpPr>
            <a:spLocks/>
          </p:cNvSpPr>
          <p:nvPr userDrawn="1"/>
        </p:nvSpPr>
        <p:spPr bwMode="auto">
          <a:xfrm>
            <a:off x="9314424" y="3611875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4D4D4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04" name="TextBox 39"/>
          <p:cNvSpPr txBox="1"/>
          <p:nvPr userDrawn="1"/>
        </p:nvSpPr>
        <p:spPr>
          <a:xfrm>
            <a:off x="9314424" y="13858"/>
            <a:ext cx="1231861" cy="2623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800"/>
              </a:spcBef>
            </a:pPr>
            <a:r>
              <a:rPr lang="en-US" sz="1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Cores </a:t>
            </a:r>
            <a:r>
              <a:rPr lang="en-US" sz="1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endParaRPr lang="en-US" sz="1600" dirty="0" smtClean="0">
              <a:solidFill>
                <a:srgbClr val="4D4D4D"/>
              </a:solidFill>
              <a:latin typeface="Simplon Oi Headline"/>
              <a:cs typeface="Simplon Oi Headline"/>
            </a:endParaRPr>
          </a:p>
        </p:txBody>
      </p:sp>
      <p:sp>
        <p:nvSpPr>
          <p:cNvPr id="105" name="TextBox 39"/>
          <p:cNvSpPr txBox="1"/>
          <p:nvPr userDrawn="1"/>
        </p:nvSpPr>
        <p:spPr>
          <a:xfrm>
            <a:off x="-6817" y="5262133"/>
            <a:ext cx="6322688" cy="2623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800"/>
              </a:spcBef>
            </a:pPr>
            <a:r>
              <a:rPr lang="en-US" sz="1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Esquemas</a:t>
            </a:r>
            <a:r>
              <a:rPr lang="en-US" sz="1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de cores 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(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usar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apenas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2 cores dos 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esquemas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abaixo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)</a:t>
            </a:r>
          </a:p>
        </p:txBody>
      </p:sp>
      <p:sp>
        <p:nvSpPr>
          <p:cNvPr id="106" name="Freeform 5"/>
          <p:cNvSpPr>
            <a:spLocks/>
          </p:cNvSpPr>
          <p:nvPr userDrawn="1"/>
        </p:nvSpPr>
        <p:spPr bwMode="auto">
          <a:xfrm>
            <a:off x="0" y="5543551"/>
            <a:ext cx="2214564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EA288C"/>
              </a:gs>
              <a:gs pos="50000">
                <a:srgbClr val="A02BFF"/>
              </a:gs>
              <a:gs pos="100000">
                <a:srgbClr val="00CEFF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07" name="Freeform 5"/>
          <p:cNvSpPr>
            <a:spLocks/>
          </p:cNvSpPr>
          <p:nvPr userDrawn="1"/>
        </p:nvSpPr>
        <p:spPr bwMode="auto">
          <a:xfrm>
            <a:off x="-1" y="6105041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08" name="Freeform 5"/>
          <p:cNvSpPr>
            <a:spLocks/>
          </p:cNvSpPr>
          <p:nvPr userDrawn="1"/>
        </p:nvSpPr>
        <p:spPr bwMode="auto">
          <a:xfrm>
            <a:off x="750887" y="6105040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09" name="Freeform 5"/>
          <p:cNvSpPr>
            <a:spLocks/>
          </p:cNvSpPr>
          <p:nvPr userDrawn="1"/>
        </p:nvSpPr>
        <p:spPr bwMode="auto">
          <a:xfrm>
            <a:off x="1501775" y="6105039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0" name="Freeform 5"/>
          <p:cNvSpPr>
            <a:spLocks/>
          </p:cNvSpPr>
          <p:nvPr userDrawn="1"/>
        </p:nvSpPr>
        <p:spPr bwMode="auto">
          <a:xfrm>
            <a:off x="2418557" y="5543551"/>
            <a:ext cx="2214564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00CEFF"/>
              </a:gs>
              <a:gs pos="50000">
                <a:srgbClr val="00D318"/>
              </a:gs>
              <a:gs pos="100000">
                <a:srgbClr val="FFFF00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1" name="Freeform 5"/>
          <p:cNvSpPr>
            <a:spLocks/>
          </p:cNvSpPr>
          <p:nvPr userDrawn="1"/>
        </p:nvSpPr>
        <p:spPr bwMode="auto">
          <a:xfrm>
            <a:off x="2418556" y="6105041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2" name="Freeform 5"/>
          <p:cNvSpPr>
            <a:spLocks/>
          </p:cNvSpPr>
          <p:nvPr userDrawn="1"/>
        </p:nvSpPr>
        <p:spPr bwMode="auto">
          <a:xfrm>
            <a:off x="3169444" y="6105040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3" name="Freeform 5"/>
          <p:cNvSpPr>
            <a:spLocks/>
          </p:cNvSpPr>
          <p:nvPr userDrawn="1"/>
        </p:nvSpPr>
        <p:spPr bwMode="auto">
          <a:xfrm>
            <a:off x="3920332" y="6105039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4" name="Freeform 5"/>
          <p:cNvSpPr>
            <a:spLocks/>
          </p:cNvSpPr>
          <p:nvPr userDrawn="1"/>
        </p:nvSpPr>
        <p:spPr bwMode="auto">
          <a:xfrm>
            <a:off x="4814095" y="5543549"/>
            <a:ext cx="2214564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FFFF00"/>
              </a:gs>
              <a:gs pos="50000">
                <a:srgbClr val="FF6D00"/>
              </a:gs>
              <a:gs pos="100000">
                <a:srgbClr val="EA288C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5" name="Freeform 5"/>
          <p:cNvSpPr>
            <a:spLocks/>
          </p:cNvSpPr>
          <p:nvPr userDrawn="1"/>
        </p:nvSpPr>
        <p:spPr bwMode="auto">
          <a:xfrm>
            <a:off x="4814094" y="6105039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6" name="Freeform 5"/>
          <p:cNvSpPr>
            <a:spLocks/>
          </p:cNvSpPr>
          <p:nvPr userDrawn="1"/>
        </p:nvSpPr>
        <p:spPr bwMode="auto">
          <a:xfrm>
            <a:off x="5564982" y="6105038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7" name="Freeform 5"/>
          <p:cNvSpPr>
            <a:spLocks/>
          </p:cNvSpPr>
          <p:nvPr userDrawn="1"/>
        </p:nvSpPr>
        <p:spPr bwMode="auto">
          <a:xfrm>
            <a:off x="6315871" y="6105041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5972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4" r:id="rId1"/>
    <p:sldLayoutId id="2147483995" r:id="rId2"/>
    <p:sldLayoutId id="2147483996" r:id="rId3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457200" rtl="0" eaLnBrk="1" latinLnBrk="0" hangingPunct="1">
        <a:lnSpc>
          <a:spcPts val="2400"/>
        </a:lnSpc>
        <a:spcBef>
          <a:spcPts val="1100"/>
        </a:spcBef>
        <a:buNone/>
        <a:defRPr sz="2200" i="1" kern="1200">
          <a:solidFill>
            <a:schemeClr val="tx1"/>
          </a:solidFill>
          <a:latin typeface="+mn-lt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lnSpc>
          <a:spcPts val="2000"/>
        </a:lnSpc>
        <a:spcBef>
          <a:spcPts val="900"/>
        </a:spcBef>
        <a:buFont typeface="Arial"/>
        <a:buNone/>
        <a:defRPr sz="1800" b="0" i="0" kern="1200" baseline="0">
          <a:solidFill>
            <a:schemeClr val="tx1"/>
          </a:solidFill>
          <a:latin typeface="Museo Sans 300"/>
          <a:ea typeface="+mn-ea"/>
          <a:cs typeface="Museo Sans 300"/>
        </a:defRPr>
      </a:lvl1pPr>
      <a:lvl2pPr marL="176213" indent="-176213" algn="l" defTabSz="457200" rtl="0" eaLnBrk="1" latinLnBrk="0" hangingPunct="1">
        <a:lnSpc>
          <a:spcPts val="2000"/>
        </a:lnSpc>
        <a:spcBef>
          <a:spcPts val="900"/>
        </a:spcBef>
        <a:buSzPct val="50000"/>
        <a:buFont typeface="Arial"/>
        <a:buChar char="•"/>
        <a:tabLst/>
        <a:defRPr sz="1800" b="0" i="0" kern="1200">
          <a:solidFill>
            <a:schemeClr val="tx1"/>
          </a:solidFill>
          <a:latin typeface="Museo Sans 300"/>
          <a:ea typeface="+mn-ea"/>
          <a:cs typeface="Museo Sans 300"/>
        </a:defRPr>
      </a:lvl2pPr>
      <a:lvl3pPr marL="914400" indent="0" algn="l" defTabSz="457200" rtl="0" eaLnBrk="1" latinLnBrk="0" hangingPunct="1">
        <a:lnSpc>
          <a:spcPts val="2200"/>
        </a:lnSpc>
        <a:spcBef>
          <a:spcPts val="0"/>
        </a:spcBef>
        <a:buFont typeface="Arial"/>
        <a:buNone/>
        <a:defRPr sz="1600" b="0" i="0" kern="1200">
          <a:solidFill>
            <a:schemeClr val="tx1"/>
          </a:solidFill>
          <a:latin typeface="Museo Sans 300"/>
          <a:ea typeface="+mn-ea"/>
          <a:cs typeface="Museo Sans 300"/>
        </a:defRPr>
      </a:lvl3pPr>
      <a:lvl4pPr marL="1371600" indent="0" algn="l" defTabSz="457200" rtl="0" eaLnBrk="1" latinLnBrk="0" hangingPunct="1">
        <a:lnSpc>
          <a:spcPts val="2200"/>
        </a:lnSpc>
        <a:spcBef>
          <a:spcPts val="0"/>
        </a:spcBef>
        <a:buFont typeface="Arial"/>
        <a:buNone/>
        <a:defRPr sz="1400" b="0" i="0" kern="1200">
          <a:solidFill>
            <a:schemeClr val="tx1"/>
          </a:solidFill>
          <a:latin typeface="Museo Sans 300"/>
          <a:ea typeface="+mn-ea"/>
          <a:cs typeface="Museo Sans 300"/>
        </a:defRPr>
      </a:lvl4pPr>
      <a:lvl5pPr marL="1828800" indent="0" algn="l" defTabSz="457200" rtl="0" eaLnBrk="1" latinLnBrk="0" hangingPunct="1">
        <a:lnSpc>
          <a:spcPts val="2200"/>
        </a:lnSpc>
        <a:spcBef>
          <a:spcPts val="0"/>
        </a:spcBef>
        <a:buFont typeface="Arial"/>
        <a:buNone/>
        <a:defRPr sz="1400" b="0" i="0" kern="1200">
          <a:solidFill>
            <a:schemeClr val="tx1"/>
          </a:solidFill>
          <a:latin typeface="Museo Sans 300"/>
          <a:ea typeface="+mn-ea"/>
          <a:cs typeface="Museo Sans 30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o 1" hidden="1"/>
          <p:cNvGraphicFramePr>
            <a:graphicFrameLocks noChangeAspect="1"/>
          </p:cNvGraphicFramePr>
          <p:nvPr userDrawn="1"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105554638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2522" name="Slide do think-cell" r:id="rId8" imgW="270" imgH="270" progId="TCLayout.ActiveDocument.1">
                  <p:embed/>
                </p:oleObj>
              </mc:Choice>
              <mc:Fallback>
                <p:oleObj name="Slide do think-cell" r:id="rId8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 userDrawn="1"/>
        </p:nvSpPr>
        <p:spPr>
          <a:xfrm>
            <a:off x="11586773" y="614032"/>
            <a:ext cx="914400" cy="6858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1800"/>
              </a:lnSpc>
              <a:spcBef>
                <a:spcPts val="800"/>
              </a:spcBef>
            </a:pPr>
            <a:endParaRPr lang="en-US" sz="1600" i="1" dirty="0" smtClean="0">
              <a:solidFill>
                <a:prstClr val="black"/>
              </a:solidFill>
            </a:endParaRPr>
          </a:p>
        </p:txBody>
      </p:sp>
      <p:sp>
        <p:nvSpPr>
          <p:cNvPr id="40" name="TextBox 39"/>
          <p:cNvSpPr txBox="1"/>
          <p:nvPr userDrawn="1"/>
        </p:nvSpPr>
        <p:spPr>
          <a:xfrm>
            <a:off x="-3089236" y="16496"/>
            <a:ext cx="3003150" cy="205653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600"/>
              </a:lnSpc>
              <a:spcBef>
                <a:spcPts val="800"/>
              </a:spcBef>
            </a:pPr>
            <a:r>
              <a:rPr lang="en-US" sz="5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Título</a:t>
            </a:r>
            <a:r>
              <a:rPr lang="en-US" sz="5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Simplon </a:t>
            </a:r>
            <a:r>
              <a:rPr lang="en-US" sz="5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r>
              <a:rPr lang="en-US" sz="5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42pt</a:t>
            </a:r>
          </a:p>
        </p:txBody>
      </p:sp>
      <p:sp>
        <p:nvSpPr>
          <p:cNvPr id="41" name="TextBox 40"/>
          <p:cNvSpPr txBox="1"/>
          <p:nvPr userDrawn="1"/>
        </p:nvSpPr>
        <p:spPr>
          <a:xfrm>
            <a:off x="-3052358" y="2331223"/>
            <a:ext cx="2739264" cy="110228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800"/>
              </a:lnSpc>
            </a:pPr>
            <a:r>
              <a:rPr lang="en-US" sz="28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SUBTÍTULOS</a:t>
            </a:r>
          </a:p>
          <a:p>
            <a:pPr>
              <a:lnSpc>
                <a:spcPts val="2800"/>
              </a:lnSpc>
            </a:pPr>
            <a:r>
              <a:rPr lang="en-US" sz="28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SIMPLON BP REGULAR 21PT</a:t>
            </a:r>
          </a:p>
        </p:txBody>
      </p:sp>
      <p:sp>
        <p:nvSpPr>
          <p:cNvPr id="42" name="TextBox 41"/>
          <p:cNvSpPr txBox="1"/>
          <p:nvPr userDrawn="1"/>
        </p:nvSpPr>
        <p:spPr>
          <a:xfrm>
            <a:off x="-3052358" y="3618366"/>
            <a:ext cx="2739264" cy="29641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400"/>
              </a:lnSpc>
            </a:pPr>
            <a:r>
              <a:rPr lang="en-US" sz="1400" dirty="0" err="1" smtClean="0">
                <a:solidFill>
                  <a:srgbClr val="4D4D4D"/>
                </a:solidFill>
                <a:latin typeface="Simplon BP Regular"/>
                <a:cs typeface="Simplon BP Regular"/>
              </a:rPr>
              <a:t>Textos</a:t>
            </a:r>
            <a:r>
              <a:rPr lang="en-US" sz="14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 Simplon BP Regular 14pt</a:t>
            </a:r>
          </a:p>
        </p:txBody>
      </p:sp>
      <p:sp>
        <p:nvSpPr>
          <p:cNvPr id="74" name="Rectangle 35"/>
          <p:cNvSpPr/>
          <p:nvPr userDrawn="1"/>
        </p:nvSpPr>
        <p:spPr>
          <a:xfrm>
            <a:off x="10008318" y="309078"/>
            <a:ext cx="886632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ROXO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ROSA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LARANJA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AMARELO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VERDE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AZUL</a:t>
            </a:r>
          </a:p>
          <a:p>
            <a:endParaRPr lang="en-US" sz="1200" dirty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CINZA</a:t>
            </a:r>
            <a:endParaRPr lang="hr-HR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</p:txBody>
      </p:sp>
      <p:sp>
        <p:nvSpPr>
          <p:cNvPr id="75" name="Rectangle 36"/>
          <p:cNvSpPr/>
          <p:nvPr userDrawn="1"/>
        </p:nvSpPr>
        <p:spPr>
          <a:xfrm>
            <a:off x="10016846" y="1085543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234  G 40  B 140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6" name="Rectangle 37"/>
          <p:cNvSpPr/>
          <p:nvPr userDrawn="1"/>
        </p:nvSpPr>
        <p:spPr>
          <a:xfrm>
            <a:off x="10016846" y="538722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160  G 43  B 255 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7" name="Rectangle 38"/>
          <p:cNvSpPr/>
          <p:nvPr userDrawn="1"/>
        </p:nvSpPr>
        <p:spPr>
          <a:xfrm>
            <a:off x="10016846" y="1596923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G 109  B 0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8" name="Rectangle 39"/>
          <p:cNvSpPr/>
          <p:nvPr userDrawn="1"/>
        </p:nvSpPr>
        <p:spPr>
          <a:xfrm>
            <a:off x="10016846" y="2151554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G 255  B 0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9" name="Rectangle 39"/>
          <p:cNvSpPr/>
          <p:nvPr userDrawn="1"/>
        </p:nvSpPr>
        <p:spPr>
          <a:xfrm>
            <a:off x="10016846" y="2708709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G 211  B 24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80" name="Rectangle 39"/>
          <p:cNvSpPr/>
          <p:nvPr userDrawn="1"/>
        </p:nvSpPr>
        <p:spPr>
          <a:xfrm>
            <a:off x="10016846" y="3284401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G 206  B 255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81" name="Freeform 5"/>
          <p:cNvSpPr>
            <a:spLocks/>
          </p:cNvSpPr>
          <p:nvPr userDrawn="1"/>
        </p:nvSpPr>
        <p:spPr bwMode="auto">
          <a:xfrm>
            <a:off x="9314424" y="3053198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2" name="Freeform 5"/>
          <p:cNvSpPr>
            <a:spLocks/>
          </p:cNvSpPr>
          <p:nvPr userDrawn="1"/>
        </p:nvSpPr>
        <p:spPr bwMode="auto">
          <a:xfrm>
            <a:off x="9314424" y="2504374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3" name="Freeform 5"/>
          <p:cNvSpPr>
            <a:spLocks/>
          </p:cNvSpPr>
          <p:nvPr userDrawn="1"/>
        </p:nvSpPr>
        <p:spPr bwMode="auto">
          <a:xfrm>
            <a:off x="9314424" y="1955550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4" name="Freeform 5"/>
          <p:cNvSpPr>
            <a:spLocks/>
          </p:cNvSpPr>
          <p:nvPr userDrawn="1"/>
        </p:nvSpPr>
        <p:spPr bwMode="auto">
          <a:xfrm>
            <a:off x="9314424" y="1406726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5" name="Freeform 5"/>
          <p:cNvSpPr>
            <a:spLocks/>
          </p:cNvSpPr>
          <p:nvPr userDrawn="1"/>
        </p:nvSpPr>
        <p:spPr bwMode="auto">
          <a:xfrm>
            <a:off x="9314424" y="857902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6" name="Freeform 5"/>
          <p:cNvSpPr>
            <a:spLocks/>
          </p:cNvSpPr>
          <p:nvPr userDrawn="1"/>
        </p:nvSpPr>
        <p:spPr bwMode="auto">
          <a:xfrm>
            <a:off x="9314424" y="309078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7" name="Rectangle 39"/>
          <p:cNvSpPr/>
          <p:nvPr userDrawn="1"/>
        </p:nvSpPr>
        <p:spPr>
          <a:xfrm>
            <a:off x="10016846" y="3843078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77  G 77  B 77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88" name="Freeform 5"/>
          <p:cNvSpPr>
            <a:spLocks/>
          </p:cNvSpPr>
          <p:nvPr userDrawn="1"/>
        </p:nvSpPr>
        <p:spPr bwMode="auto">
          <a:xfrm>
            <a:off x="9314424" y="3611875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4D4D4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04" name="TextBox 39"/>
          <p:cNvSpPr txBox="1"/>
          <p:nvPr userDrawn="1"/>
        </p:nvSpPr>
        <p:spPr>
          <a:xfrm>
            <a:off x="9314424" y="13858"/>
            <a:ext cx="1231861" cy="2623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800"/>
              </a:spcBef>
            </a:pPr>
            <a:r>
              <a:rPr lang="en-US" sz="1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Cores </a:t>
            </a:r>
            <a:r>
              <a:rPr lang="en-US" sz="1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endParaRPr lang="en-US" sz="1600" dirty="0" smtClean="0">
              <a:solidFill>
                <a:srgbClr val="4D4D4D"/>
              </a:solidFill>
              <a:latin typeface="Simplon Oi Headline"/>
              <a:cs typeface="Simplon Oi Headline"/>
            </a:endParaRPr>
          </a:p>
        </p:txBody>
      </p:sp>
      <p:sp>
        <p:nvSpPr>
          <p:cNvPr id="105" name="TextBox 39"/>
          <p:cNvSpPr txBox="1"/>
          <p:nvPr userDrawn="1"/>
        </p:nvSpPr>
        <p:spPr>
          <a:xfrm>
            <a:off x="-6817" y="5262133"/>
            <a:ext cx="6322688" cy="2623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800"/>
              </a:spcBef>
            </a:pPr>
            <a:r>
              <a:rPr lang="en-US" sz="1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Esquemas</a:t>
            </a:r>
            <a:r>
              <a:rPr lang="en-US" sz="1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de cores 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(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usar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apenas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2 cores dos 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esquemas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abaixo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)</a:t>
            </a:r>
          </a:p>
        </p:txBody>
      </p:sp>
      <p:sp>
        <p:nvSpPr>
          <p:cNvPr id="106" name="Freeform 5"/>
          <p:cNvSpPr>
            <a:spLocks/>
          </p:cNvSpPr>
          <p:nvPr userDrawn="1"/>
        </p:nvSpPr>
        <p:spPr bwMode="auto">
          <a:xfrm>
            <a:off x="0" y="5543551"/>
            <a:ext cx="2214564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EA288C"/>
              </a:gs>
              <a:gs pos="50000">
                <a:srgbClr val="A02BFF"/>
              </a:gs>
              <a:gs pos="100000">
                <a:srgbClr val="00CEFF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07" name="Freeform 5"/>
          <p:cNvSpPr>
            <a:spLocks/>
          </p:cNvSpPr>
          <p:nvPr userDrawn="1"/>
        </p:nvSpPr>
        <p:spPr bwMode="auto">
          <a:xfrm>
            <a:off x="-1" y="6105041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08" name="Freeform 5"/>
          <p:cNvSpPr>
            <a:spLocks/>
          </p:cNvSpPr>
          <p:nvPr userDrawn="1"/>
        </p:nvSpPr>
        <p:spPr bwMode="auto">
          <a:xfrm>
            <a:off x="750887" y="6105040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09" name="Freeform 5"/>
          <p:cNvSpPr>
            <a:spLocks/>
          </p:cNvSpPr>
          <p:nvPr userDrawn="1"/>
        </p:nvSpPr>
        <p:spPr bwMode="auto">
          <a:xfrm>
            <a:off x="1501775" y="6105039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0" name="Freeform 5"/>
          <p:cNvSpPr>
            <a:spLocks/>
          </p:cNvSpPr>
          <p:nvPr userDrawn="1"/>
        </p:nvSpPr>
        <p:spPr bwMode="auto">
          <a:xfrm>
            <a:off x="2418557" y="5543551"/>
            <a:ext cx="2214564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00CEFF"/>
              </a:gs>
              <a:gs pos="50000">
                <a:srgbClr val="00D318"/>
              </a:gs>
              <a:gs pos="100000">
                <a:srgbClr val="FFFF00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1" name="Freeform 5"/>
          <p:cNvSpPr>
            <a:spLocks/>
          </p:cNvSpPr>
          <p:nvPr userDrawn="1"/>
        </p:nvSpPr>
        <p:spPr bwMode="auto">
          <a:xfrm>
            <a:off x="2418556" y="6105041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2" name="Freeform 5"/>
          <p:cNvSpPr>
            <a:spLocks/>
          </p:cNvSpPr>
          <p:nvPr userDrawn="1"/>
        </p:nvSpPr>
        <p:spPr bwMode="auto">
          <a:xfrm>
            <a:off x="3169444" y="6105040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3" name="Freeform 5"/>
          <p:cNvSpPr>
            <a:spLocks/>
          </p:cNvSpPr>
          <p:nvPr userDrawn="1"/>
        </p:nvSpPr>
        <p:spPr bwMode="auto">
          <a:xfrm>
            <a:off x="3920332" y="6105039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4" name="Freeform 5"/>
          <p:cNvSpPr>
            <a:spLocks/>
          </p:cNvSpPr>
          <p:nvPr userDrawn="1"/>
        </p:nvSpPr>
        <p:spPr bwMode="auto">
          <a:xfrm>
            <a:off x="4814095" y="5543549"/>
            <a:ext cx="2214564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FFFF00"/>
              </a:gs>
              <a:gs pos="50000">
                <a:srgbClr val="FF6D00"/>
              </a:gs>
              <a:gs pos="100000">
                <a:srgbClr val="EA288C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5" name="Freeform 5"/>
          <p:cNvSpPr>
            <a:spLocks/>
          </p:cNvSpPr>
          <p:nvPr userDrawn="1"/>
        </p:nvSpPr>
        <p:spPr bwMode="auto">
          <a:xfrm>
            <a:off x="4814094" y="6105039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6" name="Freeform 5"/>
          <p:cNvSpPr>
            <a:spLocks/>
          </p:cNvSpPr>
          <p:nvPr userDrawn="1"/>
        </p:nvSpPr>
        <p:spPr bwMode="auto">
          <a:xfrm>
            <a:off x="5564982" y="6105038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7" name="Freeform 5"/>
          <p:cNvSpPr>
            <a:spLocks/>
          </p:cNvSpPr>
          <p:nvPr userDrawn="1"/>
        </p:nvSpPr>
        <p:spPr bwMode="auto">
          <a:xfrm>
            <a:off x="6315871" y="6105041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4981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9" r:id="rId1"/>
    <p:sldLayoutId id="2147484000" r:id="rId2"/>
    <p:sldLayoutId id="2147484001" r:id="rId3"/>
    <p:sldLayoutId id="2147484002" r:id="rId4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457200" rtl="0" eaLnBrk="1" latinLnBrk="0" hangingPunct="1">
        <a:lnSpc>
          <a:spcPts val="2400"/>
        </a:lnSpc>
        <a:spcBef>
          <a:spcPts val="1100"/>
        </a:spcBef>
        <a:buNone/>
        <a:defRPr sz="2200" i="1" kern="1200">
          <a:solidFill>
            <a:schemeClr val="tx1"/>
          </a:solidFill>
          <a:latin typeface="+mn-lt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lnSpc>
          <a:spcPts val="2000"/>
        </a:lnSpc>
        <a:spcBef>
          <a:spcPts val="900"/>
        </a:spcBef>
        <a:buFont typeface="Arial"/>
        <a:buNone/>
        <a:defRPr sz="1800" b="0" i="0" kern="1200" baseline="0">
          <a:solidFill>
            <a:schemeClr val="tx1"/>
          </a:solidFill>
          <a:latin typeface="Museo Sans 300"/>
          <a:ea typeface="+mn-ea"/>
          <a:cs typeface="Museo Sans 300"/>
        </a:defRPr>
      </a:lvl1pPr>
      <a:lvl2pPr marL="176213" indent="-176213" algn="l" defTabSz="457200" rtl="0" eaLnBrk="1" latinLnBrk="0" hangingPunct="1">
        <a:lnSpc>
          <a:spcPts val="2000"/>
        </a:lnSpc>
        <a:spcBef>
          <a:spcPts val="900"/>
        </a:spcBef>
        <a:buSzPct val="50000"/>
        <a:buFont typeface="Arial"/>
        <a:buChar char="•"/>
        <a:tabLst/>
        <a:defRPr sz="1800" b="0" i="0" kern="1200">
          <a:solidFill>
            <a:schemeClr val="tx1"/>
          </a:solidFill>
          <a:latin typeface="Museo Sans 300"/>
          <a:ea typeface="+mn-ea"/>
          <a:cs typeface="Museo Sans 300"/>
        </a:defRPr>
      </a:lvl2pPr>
      <a:lvl3pPr marL="914400" indent="0" algn="l" defTabSz="457200" rtl="0" eaLnBrk="1" latinLnBrk="0" hangingPunct="1">
        <a:lnSpc>
          <a:spcPts val="2200"/>
        </a:lnSpc>
        <a:spcBef>
          <a:spcPts val="0"/>
        </a:spcBef>
        <a:buFont typeface="Arial"/>
        <a:buNone/>
        <a:defRPr sz="1600" b="0" i="0" kern="1200">
          <a:solidFill>
            <a:schemeClr val="tx1"/>
          </a:solidFill>
          <a:latin typeface="Museo Sans 300"/>
          <a:ea typeface="+mn-ea"/>
          <a:cs typeface="Museo Sans 300"/>
        </a:defRPr>
      </a:lvl3pPr>
      <a:lvl4pPr marL="1371600" indent="0" algn="l" defTabSz="457200" rtl="0" eaLnBrk="1" latinLnBrk="0" hangingPunct="1">
        <a:lnSpc>
          <a:spcPts val="2200"/>
        </a:lnSpc>
        <a:spcBef>
          <a:spcPts val="0"/>
        </a:spcBef>
        <a:buFont typeface="Arial"/>
        <a:buNone/>
        <a:defRPr sz="1400" b="0" i="0" kern="1200">
          <a:solidFill>
            <a:schemeClr val="tx1"/>
          </a:solidFill>
          <a:latin typeface="Museo Sans 300"/>
          <a:ea typeface="+mn-ea"/>
          <a:cs typeface="Museo Sans 300"/>
        </a:defRPr>
      </a:lvl4pPr>
      <a:lvl5pPr marL="1828800" indent="0" algn="l" defTabSz="457200" rtl="0" eaLnBrk="1" latinLnBrk="0" hangingPunct="1">
        <a:lnSpc>
          <a:spcPts val="2200"/>
        </a:lnSpc>
        <a:spcBef>
          <a:spcPts val="0"/>
        </a:spcBef>
        <a:buFont typeface="Arial"/>
        <a:buNone/>
        <a:defRPr sz="1400" b="0" i="0" kern="1200">
          <a:solidFill>
            <a:schemeClr val="tx1"/>
          </a:solidFill>
          <a:latin typeface="Museo Sans 300"/>
          <a:ea typeface="+mn-ea"/>
          <a:cs typeface="Museo Sans 30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 userDrawn="1"/>
        </p:nvSpPr>
        <p:spPr>
          <a:xfrm>
            <a:off x="11586773" y="614032"/>
            <a:ext cx="914400" cy="6858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1800"/>
              </a:lnSpc>
              <a:spcBef>
                <a:spcPts val="800"/>
              </a:spcBef>
            </a:pPr>
            <a:endParaRPr lang="en-US" sz="1600" i="1" dirty="0" smtClean="0">
              <a:solidFill>
                <a:prstClr val="black"/>
              </a:solidFill>
            </a:endParaRPr>
          </a:p>
        </p:txBody>
      </p:sp>
      <p:sp>
        <p:nvSpPr>
          <p:cNvPr id="40" name="TextBox 39"/>
          <p:cNvSpPr txBox="1"/>
          <p:nvPr userDrawn="1"/>
        </p:nvSpPr>
        <p:spPr>
          <a:xfrm>
            <a:off x="-3089236" y="16496"/>
            <a:ext cx="3003150" cy="205653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600"/>
              </a:lnSpc>
              <a:spcBef>
                <a:spcPts val="800"/>
              </a:spcBef>
            </a:pPr>
            <a:r>
              <a:rPr lang="en-US" sz="5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Título</a:t>
            </a:r>
            <a:r>
              <a:rPr lang="en-US" sz="5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Simplon </a:t>
            </a:r>
            <a:r>
              <a:rPr lang="en-US" sz="5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r>
              <a:rPr lang="en-US" sz="5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42pt</a:t>
            </a:r>
          </a:p>
        </p:txBody>
      </p:sp>
      <p:sp>
        <p:nvSpPr>
          <p:cNvPr id="41" name="TextBox 40"/>
          <p:cNvSpPr txBox="1"/>
          <p:nvPr userDrawn="1"/>
        </p:nvSpPr>
        <p:spPr>
          <a:xfrm>
            <a:off x="-3052358" y="2331223"/>
            <a:ext cx="2739264" cy="110228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800"/>
              </a:lnSpc>
            </a:pPr>
            <a:r>
              <a:rPr lang="en-US" sz="28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SUBTÍTULOS</a:t>
            </a:r>
          </a:p>
          <a:p>
            <a:pPr>
              <a:lnSpc>
                <a:spcPts val="2800"/>
              </a:lnSpc>
            </a:pPr>
            <a:r>
              <a:rPr lang="en-US" sz="28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SIMPLON BP REGULAR 21PT</a:t>
            </a:r>
          </a:p>
        </p:txBody>
      </p:sp>
      <p:sp>
        <p:nvSpPr>
          <p:cNvPr id="42" name="TextBox 41"/>
          <p:cNvSpPr txBox="1"/>
          <p:nvPr userDrawn="1"/>
        </p:nvSpPr>
        <p:spPr>
          <a:xfrm>
            <a:off x="-3052358" y="3618366"/>
            <a:ext cx="2739264" cy="29641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400"/>
              </a:lnSpc>
            </a:pPr>
            <a:r>
              <a:rPr lang="en-US" sz="1400" dirty="0" err="1" smtClean="0">
                <a:solidFill>
                  <a:srgbClr val="4D4D4D"/>
                </a:solidFill>
                <a:latin typeface="Simplon BP Regular"/>
                <a:cs typeface="Simplon BP Regular"/>
              </a:rPr>
              <a:t>Textos</a:t>
            </a:r>
            <a:r>
              <a:rPr lang="en-US" sz="14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 Simplon BP Regular 14pt</a:t>
            </a:r>
          </a:p>
        </p:txBody>
      </p:sp>
      <p:sp>
        <p:nvSpPr>
          <p:cNvPr id="74" name="Rectangle 35"/>
          <p:cNvSpPr/>
          <p:nvPr userDrawn="1"/>
        </p:nvSpPr>
        <p:spPr>
          <a:xfrm>
            <a:off x="10008318" y="309078"/>
            <a:ext cx="886632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ROXO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ROSA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LARANJA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AMARELO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VERDE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AZUL</a:t>
            </a:r>
          </a:p>
          <a:p>
            <a:endParaRPr lang="en-US" sz="1200" dirty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CINZA</a:t>
            </a:r>
            <a:endParaRPr lang="hr-HR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</p:txBody>
      </p:sp>
      <p:sp>
        <p:nvSpPr>
          <p:cNvPr id="75" name="Rectangle 36"/>
          <p:cNvSpPr/>
          <p:nvPr userDrawn="1"/>
        </p:nvSpPr>
        <p:spPr>
          <a:xfrm>
            <a:off x="10016846" y="1085543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234  G 40  B 140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6" name="Rectangle 37"/>
          <p:cNvSpPr/>
          <p:nvPr userDrawn="1"/>
        </p:nvSpPr>
        <p:spPr>
          <a:xfrm>
            <a:off x="10016846" y="538722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160  G 43  B 255 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7" name="Rectangle 38"/>
          <p:cNvSpPr/>
          <p:nvPr userDrawn="1"/>
        </p:nvSpPr>
        <p:spPr>
          <a:xfrm>
            <a:off x="10016846" y="1596923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G 109  B 0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8" name="Rectangle 39"/>
          <p:cNvSpPr/>
          <p:nvPr userDrawn="1"/>
        </p:nvSpPr>
        <p:spPr>
          <a:xfrm>
            <a:off x="10016846" y="2151554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G 255  B 0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9" name="Rectangle 39"/>
          <p:cNvSpPr/>
          <p:nvPr userDrawn="1"/>
        </p:nvSpPr>
        <p:spPr>
          <a:xfrm>
            <a:off x="10016846" y="2708709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G 211  B 24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80" name="Rectangle 39"/>
          <p:cNvSpPr/>
          <p:nvPr userDrawn="1"/>
        </p:nvSpPr>
        <p:spPr>
          <a:xfrm>
            <a:off x="10016846" y="3284401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G 206  B 255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81" name="Freeform 5"/>
          <p:cNvSpPr>
            <a:spLocks/>
          </p:cNvSpPr>
          <p:nvPr userDrawn="1"/>
        </p:nvSpPr>
        <p:spPr bwMode="auto">
          <a:xfrm>
            <a:off x="9314424" y="3053198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2" name="Freeform 5"/>
          <p:cNvSpPr>
            <a:spLocks/>
          </p:cNvSpPr>
          <p:nvPr userDrawn="1"/>
        </p:nvSpPr>
        <p:spPr bwMode="auto">
          <a:xfrm>
            <a:off x="9314424" y="2504374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3" name="Freeform 5"/>
          <p:cNvSpPr>
            <a:spLocks/>
          </p:cNvSpPr>
          <p:nvPr userDrawn="1"/>
        </p:nvSpPr>
        <p:spPr bwMode="auto">
          <a:xfrm>
            <a:off x="9314424" y="1955550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4" name="Freeform 5"/>
          <p:cNvSpPr>
            <a:spLocks/>
          </p:cNvSpPr>
          <p:nvPr userDrawn="1"/>
        </p:nvSpPr>
        <p:spPr bwMode="auto">
          <a:xfrm>
            <a:off x="9314424" y="1406726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5" name="Freeform 5"/>
          <p:cNvSpPr>
            <a:spLocks/>
          </p:cNvSpPr>
          <p:nvPr userDrawn="1"/>
        </p:nvSpPr>
        <p:spPr bwMode="auto">
          <a:xfrm>
            <a:off x="9314424" y="857902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6" name="Freeform 5"/>
          <p:cNvSpPr>
            <a:spLocks/>
          </p:cNvSpPr>
          <p:nvPr userDrawn="1"/>
        </p:nvSpPr>
        <p:spPr bwMode="auto">
          <a:xfrm>
            <a:off x="9314424" y="309078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7" name="Rectangle 39"/>
          <p:cNvSpPr/>
          <p:nvPr userDrawn="1"/>
        </p:nvSpPr>
        <p:spPr>
          <a:xfrm>
            <a:off x="10016846" y="3843078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77  G 77  B 77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88" name="Freeform 5"/>
          <p:cNvSpPr>
            <a:spLocks/>
          </p:cNvSpPr>
          <p:nvPr userDrawn="1"/>
        </p:nvSpPr>
        <p:spPr bwMode="auto">
          <a:xfrm>
            <a:off x="9314424" y="3611875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4D4D4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04" name="TextBox 39"/>
          <p:cNvSpPr txBox="1"/>
          <p:nvPr userDrawn="1"/>
        </p:nvSpPr>
        <p:spPr>
          <a:xfrm>
            <a:off x="9314424" y="13858"/>
            <a:ext cx="1231861" cy="2623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800"/>
              </a:spcBef>
            </a:pPr>
            <a:r>
              <a:rPr lang="en-US" sz="1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Cores </a:t>
            </a:r>
            <a:r>
              <a:rPr lang="en-US" sz="1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endParaRPr lang="en-US" sz="1600" dirty="0" smtClean="0">
              <a:solidFill>
                <a:srgbClr val="4D4D4D"/>
              </a:solidFill>
              <a:latin typeface="Simplon Oi Headline"/>
              <a:cs typeface="Simplon Oi Headline"/>
            </a:endParaRPr>
          </a:p>
        </p:txBody>
      </p:sp>
      <p:sp>
        <p:nvSpPr>
          <p:cNvPr id="105" name="TextBox 39"/>
          <p:cNvSpPr txBox="1"/>
          <p:nvPr userDrawn="1"/>
        </p:nvSpPr>
        <p:spPr>
          <a:xfrm>
            <a:off x="-6817" y="5262133"/>
            <a:ext cx="6322688" cy="2623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800"/>
              </a:spcBef>
            </a:pPr>
            <a:r>
              <a:rPr lang="en-US" sz="1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Esquemas</a:t>
            </a:r>
            <a:r>
              <a:rPr lang="en-US" sz="1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de cores 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(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usar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apenas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2 cores dos 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esquemas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abaixo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)</a:t>
            </a:r>
          </a:p>
        </p:txBody>
      </p:sp>
      <p:sp>
        <p:nvSpPr>
          <p:cNvPr id="106" name="Freeform 5"/>
          <p:cNvSpPr>
            <a:spLocks/>
          </p:cNvSpPr>
          <p:nvPr userDrawn="1"/>
        </p:nvSpPr>
        <p:spPr bwMode="auto">
          <a:xfrm>
            <a:off x="0" y="5543551"/>
            <a:ext cx="2214564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EA288C"/>
              </a:gs>
              <a:gs pos="50000">
                <a:srgbClr val="A02BFF"/>
              </a:gs>
              <a:gs pos="100000">
                <a:srgbClr val="00CEFF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07" name="Freeform 5"/>
          <p:cNvSpPr>
            <a:spLocks/>
          </p:cNvSpPr>
          <p:nvPr userDrawn="1"/>
        </p:nvSpPr>
        <p:spPr bwMode="auto">
          <a:xfrm>
            <a:off x="-1" y="6105041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08" name="Freeform 5"/>
          <p:cNvSpPr>
            <a:spLocks/>
          </p:cNvSpPr>
          <p:nvPr userDrawn="1"/>
        </p:nvSpPr>
        <p:spPr bwMode="auto">
          <a:xfrm>
            <a:off x="750887" y="6105040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09" name="Freeform 5"/>
          <p:cNvSpPr>
            <a:spLocks/>
          </p:cNvSpPr>
          <p:nvPr userDrawn="1"/>
        </p:nvSpPr>
        <p:spPr bwMode="auto">
          <a:xfrm>
            <a:off x="1501775" y="6105039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0" name="Freeform 5"/>
          <p:cNvSpPr>
            <a:spLocks/>
          </p:cNvSpPr>
          <p:nvPr userDrawn="1"/>
        </p:nvSpPr>
        <p:spPr bwMode="auto">
          <a:xfrm>
            <a:off x="2418557" y="5543551"/>
            <a:ext cx="2214564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00CEFF"/>
              </a:gs>
              <a:gs pos="50000">
                <a:srgbClr val="00D318"/>
              </a:gs>
              <a:gs pos="100000">
                <a:srgbClr val="FFFF00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1" name="Freeform 5"/>
          <p:cNvSpPr>
            <a:spLocks/>
          </p:cNvSpPr>
          <p:nvPr userDrawn="1"/>
        </p:nvSpPr>
        <p:spPr bwMode="auto">
          <a:xfrm>
            <a:off x="2418556" y="6105041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2" name="Freeform 5"/>
          <p:cNvSpPr>
            <a:spLocks/>
          </p:cNvSpPr>
          <p:nvPr userDrawn="1"/>
        </p:nvSpPr>
        <p:spPr bwMode="auto">
          <a:xfrm>
            <a:off x="3169444" y="6105040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3" name="Freeform 5"/>
          <p:cNvSpPr>
            <a:spLocks/>
          </p:cNvSpPr>
          <p:nvPr userDrawn="1"/>
        </p:nvSpPr>
        <p:spPr bwMode="auto">
          <a:xfrm>
            <a:off x="3920332" y="6105039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4" name="Freeform 5"/>
          <p:cNvSpPr>
            <a:spLocks/>
          </p:cNvSpPr>
          <p:nvPr userDrawn="1"/>
        </p:nvSpPr>
        <p:spPr bwMode="auto">
          <a:xfrm>
            <a:off x="4814095" y="5543549"/>
            <a:ext cx="2214564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FFFF00"/>
              </a:gs>
              <a:gs pos="50000">
                <a:srgbClr val="FF6D00"/>
              </a:gs>
              <a:gs pos="100000">
                <a:srgbClr val="EA288C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5" name="Freeform 5"/>
          <p:cNvSpPr>
            <a:spLocks/>
          </p:cNvSpPr>
          <p:nvPr userDrawn="1"/>
        </p:nvSpPr>
        <p:spPr bwMode="auto">
          <a:xfrm>
            <a:off x="4814094" y="6105039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6" name="Freeform 5"/>
          <p:cNvSpPr>
            <a:spLocks/>
          </p:cNvSpPr>
          <p:nvPr userDrawn="1"/>
        </p:nvSpPr>
        <p:spPr bwMode="auto">
          <a:xfrm>
            <a:off x="5564982" y="6105038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7" name="Freeform 5"/>
          <p:cNvSpPr>
            <a:spLocks/>
          </p:cNvSpPr>
          <p:nvPr userDrawn="1"/>
        </p:nvSpPr>
        <p:spPr bwMode="auto">
          <a:xfrm>
            <a:off x="6315871" y="6105041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0600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5" r:id="rId1"/>
    <p:sldLayoutId id="2147484006" r:id="rId2"/>
    <p:sldLayoutId id="2147484007" r:id="rId3"/>
    <p:sldLayoutId id="2147484008" r:id="rId4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457200" rtl="0" eaLnBrk="1" latinLnBrk="0" hangingPunct="1">
        <a:lnSpc>
          <a:spcPts val="2400"/>
        </a:lnSpc>
        <a:spcBef>
          <a:spcPts val="1100"/>
        </a:spcBef>
        <a:buNone/>
        <a:defRPr sz="2200" i="1" kern="1200">
          <a:solidFill>
            <a:schemeClr val="tx1"/>
          </a:solidFill>
          <a:latin typeface="+mn-lt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lnSpc>
          <a:spcPts val="2000"/>
        </a:lnSpc>
        <a:spcBef>
          <a:spcPts val="900"/>
        </a:spcBef>
        <a:buFont typeface="Arial"/>
        <a:buNone/>
        <a:defRPr sz="1800" b="0" i="0" kern="1200" baseline="0">
          <a:solidFill>
            <a:schemeClr val="tx1"/>
          </a:solidFill>
          <a:latin typeface="Museo Sans 300"/>
          <a:ea typeface="+mn-ea"/>
          <a:cs typeface="Museo Sans 300"/>
        </a:defRPr>
      </a:lvl1pPr>
      <a:lvl2pPr marL="176213" indent="-176213" algn="l" defTabSz="457200" rtl="0" eaLnBrk="1" latinLnBrk="0" hangingPunct="1">
        <a:lnSpc>
          <a:spcPts val="2000"/>
        </a:lnSpc>
        <a:spcBef>
          <a:spcPts val="900"/>
        </a:spcBef>
        <a:buSzPct val="50000"/>
        <a:buFont typeface="Arial"/>
        <a:buChar char="•"/>
        <a:tabLst/>
        <a:defRPr sz="1800" b="0" i="0" kern="1200">
          <a:solidFill>
            <a:schemeClr val="tx1"/>
          </a:solidFill>
          <a:latin typeface="Museo Sans 300"/>
          <a:ea typeface="+mn-ea"/>
          <a:cs typeface="Museo Sans 300"/>
        </a:defRPr>
      </a:lvl2pPr>
      <a:lvl3pPr marL="914400" indent="0" algn="l" defTabSz="457200" rtl="0" eaLnBrk="1" latinLnBrk="0" hangingPunct="1">
        <a:lnSpc>
          <a:spcPts val="2200"/>
        </a:lnSpc>
        <a:spcBef>
          <a:spcPts val="0"/>
        </a:spcBef>
        <a:buFont typeface="Arial"/>
        <a:buNone/>
        <a:defRPr sz="1600" b="0" i="0" kern="1200">
          <a:solidFill>
            <a:schemeClr val="tx1"/>
          </a:solidFill>
          <a:latin typeface="Museo Sans 300"/>
          <a:ea typeface="+mn-ea"/>
          <a:cs typeface="Museo Sans 300"/>
        </a:defRPr>
      </a:lvl3pPr>
      <a:lvl4pPr marL="1371600" indent="0" algn="l" defTabSz="457200" rtl="0" eaLnBrk="1" latinLnBrk="0" hangingPunct="1">
        <a:lnSpc>
          <a:spcPts val="2200"/>
        </a:lnSpc>
        <a:spcBef>
          <a:spcPts val="0"/>
        </a:spcBef>
        <a:buFont typeface="Arial"/>
        <a:buNone/>
        <a:defRPr sz="1400" b="0" i="0" kern="1200">
          <a:solidFill>
            <a:schemeClr val="tx1"/>
          </a:solidFill>
          <a:latin typeface="Museo Sans 300"/>
          <a:ea typeface="+mn-ea"/>
          <a:cs typeface="Museo Sans 300"/>
        </a:defRPr>
      </a:lvl4pPr>
      <a:lvl5pPr marL="1828800" indent="0" algn="l" defTabSz="457200" rtl="0" eaLnBrk="1" latinLnBrk="0" hangingPunct="1">
        <a:lnSpc>
          <a:spcPts val="2200"/>
        </a:lnSpc>
        <a:spcBef>
          <a:spcPts val="0"/>
        </a:spcBef>
        <a:buFont typeface="Arial"/>
        <a:buNone/>
        <a:defRPr sz="1400" b="0" i="0" kern="1200">
          <a:solidFill>
            <a:schemeClr val="tx1"/>
          </a:solidFill>
          <a:latin typeface="Museo Sans 300"/>
          <a:ea typeface="+mn-ea"/>
          <a:cs typeface="Museo Sans 30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 userDrawn="1"/>
        </p:nvSpPr>
        <p:spPr>
          <a:xfrm>
            <a:off x="11586773" y="614032"/>
            <a:ext cx="914400" cy="6858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1800"/>
              </a:lnSpc>
              <a:spcBef>
                <a:spcPts val="800"/>
              </a:spcBef>
            </a:pPr>
            <a:endParaRPr lang="en-US" sz="1600" i="1" dirty="0" smtClean="0">
              <a:solidFill>
                <a:prstClr val="black"/>
              </a:solidFill>
            </a:endParaRPr>
          </a:p>
        </p:txBody>
      </p:sp>
      <p:sp>
        <p:nvSpPr>
          <p:cNvPr id="40" name="TextBox 39"/>
          <p:cNvSpPr txBox="1"/>
          <p:nvPr userDrawn="1"/>
        </p:nvSpPr>
        <p:spPr>
          <a:xfrm>
            <a:off x="-3089236" y="16496"/>
            <a:ext cx="3003150" cy="205653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600"/>
              </a:lnSpc>
              <a:spcBef>
                <a:spcPts val="800"/>
              </a:spcBef>
            </a:pPr>
            <a:r>
              <a:rPr lang="en-US" sz="5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Título</a:t>
            </a:r>
            <a:r>
              <a:rPr lang="en-US" sz="5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Simplon </a:t>
            </a:r>
            <a:r>
              <a:rPr lang="en-US" sz="5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r>
              <a:rPr lang="en-US" sz="5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42pt</a:t>
            </a:r>
          </a:p>
        </p:txBody>
      </p:sp>
      <p:sp>
        <p:nvSpPr>
          <p:cNvPr id="41" name="TextBox 40"/>
          <p:cNvSpPr txBox="1"/>
          <p:nvPr userDrawn="1"/>
        </p:nvSpPr>
        <p:spPr>
          <a:xfrm>
            <a:off x="-3052358" y="2331223"/>
            <a:ext cx="2739264" cy="110228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800"/>
              </a:lnSpc>
            </a:pPr>
            <a:r>
              <a:rPr lang="en-US" sz="28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SUBTÍTULOS</a:t>
            </a:r>
          </a:p>
          <a:p>
            <a:pPr>
              <a:lnSpc>
                <a:spcPts val="2800"/>
              </a:lnSpc>
            </a:pPr>
            <a:r>
              <a:rPr lang="en-US" sz="28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SIMPLON BP REGULAR 21PT</a:t>
            </a:r>
          </a:p>
        </p:txBody>
      </p:sp>
      <p:sp>
        <p:nvSpPr>
          <p:cNvPr id="42" name="TextBox 41"/>
          <p:cNvSpPr txBox="1"/>
          <p:nvPr userDrawn="1"/>
        </p:nvSpPr>
        <p:spPr>
          <a:xfrm>
            <a:off x="-3052358" y="3618366"/>
            <a:ext cx="2739264" cy="29641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400"/>
              </a:lnSpc>
            </a:pPr>
            <a:r>
              <a:rPr lang="en-US" sz="1400" dirty="0" err="1" smtClean="0">
                <a:solidFill>
                  <a:srgbClr val="4D4D4D"/>
                </a:solidFill>
                <a:latin typeface="Simplon BP Regular"/>
                <a:cs typeface="Simplon BP Regular"/>
              </a:rPr>
              <a:t>Textos</a:t>
            </a:r>
            <a:r>
              <a:rPr lang="en-US" sz="14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 Simplon BP Regular 14pt</a:t>
            </a:r>
          </a:p>
        </p:txBody>
      </p:sp>
      <p:sp>
        <p:nvSpPr>
          <p:cNvPr id="74" name="Rectangle 35"/>
          <p:cNvSpPr/>
          <p:nvPr userDrawn="1"/>
        </p:nvSpPr>
        <p:spPr>
          <a:xfrm>
            <a:off x="10008318" y="309078"/>
            <a:ext cx="886632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ROXO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ROSA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LARANJA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AMARELO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VERDE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AZUL</a:t>
            </a:r>
          </a:p>
          <a:p>
            <a:endParaRPr lang="en-US" sz="1200" dirty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CINZA</a:t>
            </a:r>
            <a:endParaRPr lang="hr-HR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</p:txBody>
      </p:sp>
      <p:sp>
        <p:nvSpPr>
          <p:cNvPr id="75" name="Rectangle 36"/>
          <p:cNvSpPr/>
          <p:nvPr userDrawn="1"/>
        </p:nvSpPr>
        <p:spPr>
          <a:xfrm>
            <a:off x="10016846" y="1085543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234  G 40  B 140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6" name="Rectangle 37"/>
          <p:cNvSpPr/>
          <p:nvPr userDrawn="1"/>
        </p:nvSpPr>
        <p:spPr>
          <a:xfrm>
            <a:off x="10016846" y="538722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160  G 43  B 255 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7" name="Rectangle 38"/>
          <p:cNvSpPr/>
          <p:nvPr userDrawn="1"/>
        </p:nvSpPr>
        <p:spPr>
          <a:xfrm>
            <a:off x="10016846" y="1596923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G 109  B 0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8" name="Rectangle 39"/>
          <p:cNvSpPr/>
          <p:nvPr userDrawn="1"/>
        </p:nvSpPr>
        <p:spPr>
          <a:xfrm>
            <a:off x="10016846" y="2151554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G 255  B 0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9" name="Rectangle 39"/>
          <p:cNvSpPr/>
          <p:nvPr userDrawn="1"/>
        </p:nvSpPr>
        <p:spPr>
          <a:xfrm>
            <a:off x="10016846" y="2708709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G 211  B 24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80" name="Rectangle 39"/>
          <p:cNvSpPr/>
          <p:nvPr userDrawn="1"/>
        </p:nvSpPr>
        <p:spPr>
          <a:xfrm>
            <a:off x="10016846" y="3284401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G 206  B 255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81" name="Freeform 5"/>
          <p:cNvSpPr>
            <a:spLocks/>
          </p:cNvSpPr>
          <p:nvPr userDrawn="1"/>
        </p:nvSpPr>
        <p:spPr bwMode="auto">
          <a:xfrm>
            <a:off x="9314424" y="3053198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2" name="Freeform 5"/>
          <p:cNvSpPr>
            <a:spLocks/>
          </p:cNvSpPr>
          <p:nvPr userDrawn="1"/>
        </p:nvSpPr>
        <p:spPr bwMode="auto">
          <a:xfrm>
            <a:off x="9314424" y="2504374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3" name="Freeform 5"/>
          <p:cNvSpPr>
            <a:spLocks/>
          </p:cNvSpPr>
          <p:nvPr userDrawn="1"/>
        </p:nvSpPr>
        <p:spPr bwMode="auto">
          <a:xfrm>
            <a:off x="9314424" y="1955550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4" name="Freeform 5"/>
          <p:cNvSpPr>
            <a:spLocks/>
          </p:cNvSpPr>
          <p:nvPr userDrawn="1"/>
        </p:nvSpPr>
        <p:spPr bwMode="auto">
          <a:xfrm>
            <a:off x="9314424" y="1406726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5" name="Freeform 5"/>
          <p:cNvSpPr>
            <a:spLocks/>
          </p:cNvSpPr>
          <p:nvPr userDrawn="1"/>
        </p:nvSpPr>
        <p:spPr bwMode="auto">
          <a:xfrm>
            <a:off x="9314424" y="857902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6" name="Freeform 5"/>
          <p:cNvSpPr>
            <a:spLocks/>
          </p:cNvSpPr>
          <p:nvPr userDrawn="1"/>
        </p:nvSpPr>
        <p:spPr bwMode="auto">
          <a:xfrm>
            <a:off x="9314424" y="309078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7" name="Rectangle 39"/>
          <p:cNvSpPr/>
          <p:nvPr userDrawn="1"/>
        </p:nvSpPr>
        <p:spPr>
          <a:xfrm>
            <a:off x="10016846" y="3843078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77  G 77  B 77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88" name="Freeform 5"/>
          <p:cNvSpPr>
            <a:spLocks/>
          </p:cNvSpPr>
          <p:nvPr userDrawn="1"/>
        </p:nvSpPr>
        <p:spPr bwMode="auto">
          <a:xfrm>
            <a:off x="9314424" y="3611875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4D4D4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04" name="TextBox 39"/>
          <p:cNvSpPr txBox="1"/>
          <p:nvPr userDrawn="1"/>
        </p:nvSpPr>
        <p:spPr>
          <a:xfrm>
            <a:off x="9314424" y="13858"/>
            <a:ext cx="1231861" cy="2623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800"/>
              </a:spcBef>
            </a:pPr>
            <a:r>
              <a:rPr lang="en-US" sz="1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Cores </a:t>
            </a:r>
            <a:r>
              <a:rPr lang="en-US" sz="1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endParaRPr lang="en-US" sz="1600" dirty="0" smtClean="0">
              <a:solidFill>
                <a:srgbClr val="4D4D4D"/>
              </a:solidFill>
              <a:latin typeface="Simplon Oi Headline"/>
              <a:cs typeface="Simplon Oi Headline"/>
            </a:endParaRPr>
          </a:p>
        </p:txBody>
      </p:sp>
      <p:sp>
        <p:nvSpPr>
          <p:cNvPr id="105" name="TextBox 39"/>
          <p:cNvSpPr txBox="1"/>
          <p:nvPr userDrawn="1"/>
        </p:nvSpPr>
        <p:spPr>
          <a:xfrm>
            <a:off x="-6817" y="5262133"/>
            <a:ext cx="6322688" cy="2623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800"/>
              </a:spcBef>
            </a:pPr>
            <a:r>
              <a:rPr lang="en-US" sz="1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Esquemas</a:t>
            </a:r>
            <a:r>
              <a:rPr lang="en-US" sz="1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de cores 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(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usar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apenas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2 cores dos 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esquemas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abaixo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)</a:t>
            </a:r>
          </a:p>
        </p:txBody>
      </p:sp>
      <p:sp>
        <p:nvSpPr>
          <p:cNvPr id="106" name="Freeform 5"/>
          <p:cNvSpPr>
            <a:spLocks/>
          </p:cNvSpPr>
          <p:nvPr userDrawn="1"/>
        </p:nvSpPr>
        <p:spPr bwMode="auto">
          <a:xfrm>
            <a:off x="0" y="5543551"/>
            <a:ext cx="2214564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EA288C"/>
              </a:gs>
              <a:gs pos="50000">
                <a:srgbClr val="A02BFF"/>
              </a:gs>
              <a:gs pos="100000">
                <a:srgbClr val="00CEFF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07" name="Freeform 5"/>
          <p:cNvSpPr>
            <a:spLocks/>
          </p:cNvSpPr>
          <p:nvPr userDrawn="1"/>
        </p:nvSpPr>
        <p:spPr bwMode="auto">
          <a:xfrm>
            <a:off x="-1" y="6105041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08" name="Freeform 5"/>
          <p:cNvSpPr>
            <a:spLocks/>
          </p:cNvSpPr>
          <p:nvPr userDrawn="1"/>
        </p:nvSpPr>
        <p:spPr bwMode="auto">
          <a:xfrm>
            <a:off x="750887" y="6105040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09" name="Freeform 5"/>
          <p:cNvSpPr>
            <a:spLocks/>
          </p:cNvSpPr>
          <p:nvPr userDrawn="1"/>
        </p:nvSpPr>
        <p:spPr bwMode="auto">
          <a:xfrm>
            <a:off x="1501775" y="6105039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0" name="Freeform 5"/>
          <p:cNvSpPr>
            <a:spLocks/>
          </p:cNvSpPr>
          <p:nvPr userDrawn="1"/>
        </p:nvSpPr>
        <p:spPr bwMode="auto">
          <a:xfrm>
            <a:off x="2418557" y="5543551"/>
            <a:ext cx="2214564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00CEFF"/>
              </a:gs>
              <a:gs pos="50000">
                <a:srgbClr val="00D318"/>
              </a:gs>
              <a:gs pos="100000">
                <a:srgbClr val="FFFF00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1" name="Freeform 5"/>
          <p:cNvSpPr>
            <a:spLocks/>
          </p:cNvSpPr>
          <p:nvPr userDrawn="1"/>
        </p:nvSpPr>
        <p:spPr bwMode="auto">
          <a:xfrm>
            <a:off x="2418556" y="6105041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2" name="Freeform 5"/>
          <p:cNvSpPr>
            <a:spLocks/>
          </p:cNvSpPr>
          <p:nvPr userDrawn="1"/>
        </p:nvSpPr>
        <p:spPr bwMode="auto">
          <a:xfrm>
            <a:off x="3169444" y="6105040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3" name="Freeform 5"/>
          <p:cNvSpPr>
            <a:spLocks/>
          </p:cNvSpPr>
          <p:nvPr userDrawn="1"/>
        </p:nvSpPr>
        <p:spPr bwMode="auto">
          <a:xfrm>
            <a:off x="3920332" y="6105039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4" name="Freeform 5"/>
          <p:cNvSpPr>
            <a:spLocks/>
          </p:cNvSpPr>
          <p:nvPr userDrawn="1"/>
        </p:nvSpPr>
        <p:spPr bwMode="auto">
          <a:xfrm>
            <a:off x="4814095" y="5543549"/>
            <a:ext cx="2214564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FFFF00"/>
              </a:gs>
              <a:gs pos="50000">
                <a:srgbClr val="FF6D00"/>
              </a:gs>
              <a:gs pos="100000">
                <a:srgbClr val="EA288C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5" name="Freeform 5"/>
          <p:cNvSpPr>
            <a:spLocks/>
          </p:cNvSpPr>
          <p:nvPr userDrawn="1"/>
        </p:nvSpPr>
        <p:spPr bwMode="auto">
          <a:xfrm>
            <a:off x="4814094" y="6105039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6" name="Freeform 5"/>
          <p:cNvSpPr>
            <a:spLocks/>
          </p:cNvSpPr>
          <p:nvPr userDrawn="1"/>
        </p:nvSpPr>
        <p:spPr bwMode="auto">
          <a:xfrm>
            <a:off x="5564982" y="6105038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7" name="Freeform 5"/>
          <p:cNvSpPr>
            <a:spLocks/>
          </p:cNvSpPr>
          <p:nvPr userDrawn="1"/>
        </p:nvSpPr>
        <p:spPr bwMode="auto">
          <a:xfrm>
            <a:off x="6315871" y="6105041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332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9" r:id="rId1"/>
    <p:sldLayoutId id="2147484030" r:id="rId2"/>
    <p:sldLayoutId id="2147484031" r:id="rId3"/>
    <p:sldLayoutId id="2147484033" r:id="rId4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457200" rtl="0" eaLnBrk="1" latinLnBrk="0" hangingPunct="1">
        <a:lnSpc>
          <a:spcPts val="2400"/>
        </a:lnSpc>
        <a:spcBef>
          <a:spcPts val="1100"/>
        </a:spcBef>
        <a:buNone/>
        <a:defRPr sz="2200" i="1" kern="1200">
          <a:solidFill>
            <a:schemeClr val="tx1"/>
          </a:solidFill>
          <a:latin typeface="+mn-lt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lnSpc>
          <a:spcPts val="2000"/>
        </a:lnSpc>
        <a:spcBef>
          <a:spcPts val="900"/>
        </a:spcBef>
        <a:buFont typeface="Arial"/>
        <a:buNone/>
        <a:defRPr sz="1800" b="0" i="0" kern="1200" baseline="0">
          <a:solidFill>
            <a:schemeClr val="tx1"/>
          </a:solidFill>
          <a:latin typeface="Museo Sans 300"/>
          <a:ea typeface="+mn-ea"/>
          <a:cs typeface="Museo Sans 300"/>
        </a:defRPr>
      </a:lvl1pPr>
      <a:lvl2pPr marL="176213" indent="-176213" algn="l" defTabSz="457200" rtl="0" eaLnBrk="1" latinLnBrk="0" hangingPunct="1">
        <a:lnSpc>
          <a:spcPts val="2000"/>
        </a:lnSpc>
        <a:spcBef>
          <a:spcPts val="900"/>
        </a:spcBef>
        <a:buSzPct val="50000"/>
        <a:buFont typeface="Arial"/>
        <a:buChar char="•"/>
        <a:tabLst/>
        <a:defRPr sz="1800" b="0" i="0" kern="1200">
          <a:solidFill>
            <a:schemeClr val="tx1"/>
          </a:solidFill>
          <a:latin typeface="Museo Sans 300"/>
          <a:ea typeface="+mn-ea"/>
          <a:cs typeface="Museo Sans 300"/>
        </a:defRPr>
      </a:lvl2pPr>
      <a:lvl3pPr marL="914400" indent="0" algn="l" defTabSz="457200" rtl="0" eaLnBrk="1" latinLnBrk="0" hangingPunct="1">
        <a:lnSpc>
          <a:spcPts val="2200"/>
        </a:lnSpc>
        <a:spcBef>
          <a:spcPts val="0"/>
        </a:spcBef>
        <a:buFont typeface="Arial"/>
        <a:buNone/>
        <a:defRPr sz="1600" b="0" i="0" kern="1200">
          <a:solidFill>
            <a:schemeClr val="tx1"/>
          </a:solidFill>
          <a:latin typeface="Museo Sans 300"/>
          <a:ea typeface="+mn-ea"/>
          <a:cs typeface="Museo Sans 300"/>
        </a:defRPr>
      </a:lvl3pPr>
      <a:lvl4pPr marL="1371600" indent="0" algn="l" defTabSz="457200" rtl="0" eaLnBrk="1" latinLnBrk="0" hangingPunct="1">
        <a:lnSpc>
          <a:spcPts val="2200"/>
        </a:lnSpc>
        <a:spcBef>
          <a:spcPts val="0"/>
        </a:spcBef>
        <a:buFont typeface="Arial"/>
        <a:buNone/>
        <a:defRPr sz="1400" b="0" i="0" kern="1200">
          <a:solidFill>
            <a:schemeClr val="tx1"/>
          </a:solidFill>
          <a:latin typeface="Museo Sans 300"/>
          <a:ea typeface="+mn-ea"/>
          <a:cs typeface="Museo Sans 300"/>
        </a:defRPr>
      </a:lvl4pPr>
      <a:lvl5pPr marL="1828800" indent="0" algn="l" defTabSz="457200" rtl="0" eaLnBrk="1" latinLnBrk="0" hangingPunct="1">
        <a:lnSpc>
          <a:spcPts val="2200"/>
        </a:lnSpc>
        <a:spcBef>
          <a:spcPts val="0"/>
        </a:spcBef>
        <a:buFont typeface="Arial"/>
        <a:buNone/>
        <a:defRPr sz="1400" b="0" i="0" kern="1200">
          <a:solidFill>
            <a:schemeClr val="tx1"/>
          </a:solidFill>
          <a:latin typeface="Museo Sans 300"/>
          <a:ea typeface="+mn-ea"/>
          <a:cs typeface="Museo Sans 30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12" y="1419224"/>
            <a:ext cx="8218487" cy="34575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lvl="0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Master</a:t>
            </a:r>
            <a:r>
              <a:rPr lang="pt-PT" dirty="0" smtClean="0"/>
              <a:t> </a:t>
            </a:r>
            <a:r>
              <a:rPr lang="pt-PT" dirty="0" err="1" smtClean="0"/>
              <a:t>text</a:t>
            </a:r>
            <a:r>
              <a:rPr lang="pt-PT" dirty="0" smtClean="0"/>
              <a:t> </a:t>
            </a:r>
            <a:r>
              <a:rPr lang="pt-PT" dirty="0" err="1" smtClean="0"/>
              <a:t>styles</a:t>
            </a:r>
            <a:endParaRPr lang="pt-PT" dirty="0" smtClean="0"/>
          </a:p>
          <a:p>
            <a:pPr lvl="1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Second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2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Third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3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Fourth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4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Fifth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BR" dirty="0"/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468313" y="274639"/>
            <a:ext cx="8207375" cy="71278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r>
              <a:rPr lang="pt-PT" dirty="0" smtClean="0"/>
              <a:t> </a:t>
            </a:r>
            <a:endParaRPr 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-215658" y="0"/>
            <a:ext cx="179146" cy="1363279"/>
          </a:xfrm>
          <a:prstGeom prst="rect">
            <a:avLst/>
          </a:prstGeom>
          <a:noFill/>
        </p:spPr>
        <p:txBody>
          <a:bodyPr vert="vert270" wrap="square" lIns="0" tIns="0" rIns="0" bIns="0" rtlCol="0" anchor="t">
            <a:noAutofit/>
          </a:bodyPr>
          <a:lstStyle/>
          <a:p>
            <a:pPr algn="r"/>
            <a:r>
              <a:rPr lang="en-US" sz="10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Simplon </a:t>
            </a:r>
            <a:r>
              <a:rPr lang="en-US" sz="10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r>
              <a:rPr lang="en-US" sz="10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42pt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-215658" y="1419622"/>
            <a:ext cx="179146" cy="1800201"/>
          </a:xfrm>
          <a:prstGeom prst="rect">
            <a:avLst/>
          </a:prstGeom>
          <a:noFill/>
        </p:spPr>
        <p:txBody>
          <a:bodyPr vert="vert270" wrap="square" lIns="0" tIns="0" rIns="0" bIns="0" rtlCol="0">
            <a:noAutofit/>
          </a:bodyPr>
          <a:lstStyle/>
          <a:p>
            <a:pPr algn="r"/>
            <a:r>
              <a:rPr lang="en-US" sz="10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SIMPLON BP REGULAR 21PT</a:t>
            </a:r>
          </a:p>
        </p:txBody>
      </p:sp>
      <p:sp>
        <p:nvSpPr>
          <p:cNvPr id="23" name="TextBox 22"/>
          <p:cNvSpPr txBox="1"/>
          <p:nvPr userDrawn="1"/>
        </p:nvSpPr>
        <p:spPr>
          <a:xfrm>
            <a:off x="-215658" y="3219823"/>
            <a:ext cx="179146" cy="1634040"/>
          </a:xfrm>
          <a:prstGeom prst="rect">
            <a:avLst/>
          </a:prstGeom>
          <a:noFill/>
        </p:spPr>
        <p:txBody>
          <a:bodyPr vert="vert270" wrap="square" lIns="0" tIns="0" rIns="0" bIns="0" rtlCol="0">
            <a:noAutofit/>
          </a:bodyPr>
          <a:lstStyle/>
          <a:p>
            <a:r>
              <a:rPr lang="en-US" sz="10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Simplon BP Regular 14pt</a:t>
            </a:r>
          </a:p>
        </p:txBody>
      </p:sp>
      <p:sp>
        <p:nvSpPr>
          <p:cNvPr id="16" name="Freeform 5"/>
          <p:cNvSpPr>
            <a:spLocks/>
          </p:cNvSpPr>
          <p:nvPr userDrawn="1"/>
        </p:nvSpPr>
        <p:spPr bwMode="auto">
          <a:xfrm>
            <a:off x="9140713" y="3053198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206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255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17" name="Freeform 5"/>
          <p:cNvSpPr>
            <a:spLocks/>
          </p:cNvSpPr>
          <p:nvPr userDrawn="1"/>
        </p:nvSpPr>
        <p:spPr bwMode="auto">
          <a:xfrm>
            <a:off x="9140713" y="2504374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211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24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18" name="Freeform 5"/>
          <p:cNvSpPr>
            <a:spLocks/>
          </p:cNvSpPr>
          <p:nvPr userDrawn="1"/>
        </p:nvSpPr>
        <p:spPr bwMode="auto">
          <a:xfrm>
            <a:off x="9140713" y="1955550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255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0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20" name="Freeform 5"/>
          <p:cNvSpPr>
            <a:spLocks/>
          </p:cNvSpPr>
          <p:nvPr userDrawn="1"/>
        </p:nvSpPr>
        <p:spPr bwMode="auto">
          <a:xfrm>
            <a:off x="9140713" y="1406726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109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0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21" name="Freeform 20"/>
          <p:cNvSpPr>
            <a:spLocks/>
          </p:cNvSpPr>
          <p:nvPr userDrawn="1"/>
        </p:nvSpPr>
        <p:spPr bwMode="auto">
          <a:xfrm>
            <a:off x="9140713" y="857902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234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40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140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22" name="Freeform 5"/>
          <p:cNvSpPr>
            <a:spLocks/>
          </p:cNvSpPr>
          <p:nvPr userDrawn="1"/>
        </p:nvSpPr>
        <p:spPr bwMode="auto">
          <a:xfrm>
            <a:off x="9140713" y="309078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R 160  </a:t>
            </a:r>
          </a:p>
          <a:p>
            <a:pPr>
              <a:defRPr/>
            </a:pPr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G 43  </a:t>
            </a:r>
          </a:p>
          <a:p>
            <a:pPr>
              <a:defRPr/>
            </a:pPr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B 255 </a:t>
            </a:r>
            <a:endParaRPr lang="en-US" sz="800" dirty="0">
              <a:solidFill>
                <a:srgbClr val="FFFFFF"/>
              </a:solidFill>
              <a:latin typeface="Simplon BP Regular"/>
              <a:cs typeface="Simplon BP Regular"/>
            </a:endParaRPr>
          </a:p>
        </p:txBody>
      </p:sp>
      <p:sp>
        <p:nvSpPr>
          <p:cNvPr id="28" name="Freeform 5"/>
          <p:cNvSpPr>
            <a:spLocks/>
          </p:cNvSpPr>
          <p:nvPr userDrawn="1"/>
        </p:nvSpPr>
        <p:spPr bwMode="auto">
          <a:xfrm>
            <a:off x="9140713" y="3611875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4D4D4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R 77  </a:t>
            </a:r>
          </a:p>
          <a:p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G 77  </a:t>
            </a:r>
          </a:p>
          <a:p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B 77</a:t>
            </a:r>
            <a:endParaRPr lang="en-US" sz="800" dirty="0">
              <a:solidFill>
                <a:srgbClr val="FFFFFF"/>
              </a:solidFill>
              <a:latin typeface="Simplon BP Regular"/>
              <a:cs typeface="Simplon BP Regular"/>
            </a:endParaRPr>
          </a:p>
        </p:txBody>
      </p:sp>
      <p:sp>
        <p:nvSpPr>
          <p:cNvPr id="30" name="TextBox 39"/>
          <p:cNvSpPr txBox="1"/>
          <p:nvPr userDrawn="1"/>
        </p:nvSpPr>
        <p:spPr>
          <a:xfrm>
            <a:off x="7058370" y="5189701"/>
            <a:ext cx="2050133" cy="33437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800"/>
              </a:spcBef>
            </a:pP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Esquemas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de cores (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usar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apenas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2 cores dos 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esquemas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abaixo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)</a:t>
            </a:r>
            <a:endParaRPr lang="en-US" sz="1600" dirty="0" smtClean="0">
              <a:solidFill>
                <a:srgbClr val="4D4D4D"/>
              </a:solidFill>
              <a:latin typeface="Simplon BP" charset="0"/>
              <a:ea typeface="Simplon BP" charset="0"/>
              <a:cs typeface="Simplon BP" charset="0"/>
            </a:endParaRPr>
          </a:p>
        </p:txBody>
      </p:sp>
      <p:sp>
        <p:nvSpPr>
          <p:cNvPr id="31" name="Freeform 5"/>
          <p:cNvSpPr>
            <a:spLocks/>
          </p:cNvSpPr>
          <p:nvPr userDrawn="1"/>
        </p:nvSpPr>
        <p:spPr bwMode="auto">
          <a:xfrm>
            <a:off x="-8387" y="5164041"/>
            <a:ext cx="2214564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EA288C"/>
              </a:gs>
              <a:gs pos="50000">
                <a:srgbClr val="A02BFF"/>
              </a:gs>
              <a:gs pos="100000">
                <a:srgbClr val="00CEFF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2" name="Freeform 5"/>
          <p:cNvSpPr>
            <a:spLocks/>
          </p:cNvSpPr>
          <p:nvPr userDrawn="1"/>
        </p:nvSpPr>
        <p:spPr bwMode="auto">
          <a:xfrm>
            <a:off x="-8388" y="5365490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3" name="Freeform 5"/>
          <p:cNvSpPr>
            <a:spLocks/>
          </p:cNvSpPr>
          <p:nvPr userDrawn="1"/>
        </p:nvSpPr>
        <p:spPr bwMode="auto">
          <a:xfrm>
            <a:off x="742500" y="5365489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4" name="Freeform 5"/>
          <p:cNvSpPr>
            <a:spLocks/>
          </p:cNvSpPr>
          <p:nvPr userDrawn="1"/>
        </p:nvSpPr>
        <p:spPr bwMode="auto">
          <a:xfrm>
            <a:off x="1493388" y="5365488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5" name="Freeform 5"/>
          <p:cNvSpPr>
            <a:spLocks/>
          </p:cNvSpPr>
          <p:nvPr userDrawn="1"/>
        </p:nvSpPr>
        <p:spPr bwMode="auto">
          <a:xfrm>
            <a:off x="2410170" y="5164041"/>
            <a:ext cx="2214564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00CEFF"/>
              </a:gs>
              <a:gs pos="50000">
                <a:srgbClr val="00D318"/>
              </a:gs>
              <a:gs pos="100000">
                <a:srgbClr val="FFFF00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6" name="Freeform 5"/>
          <p:cNvSpPr>
            <a:spLocks/>
          </p:cNvSpPr>
          <p:nvPr userDrawn="1"/>
        </p:nvSpPr>
        <p:spPr bwMode="auto">
          <a:xfrm>
            <a:off x="2410169" y="5365490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7" name="Freeform 5"/>
          <p:cNvSpPr>
            <a:spLocks/>
          </p:cNvSpPr>
          <p:nvPr userDrawn="1"/>
        </p:nvSpPr>
        <p:spPr bwMode="auto">
          <a:xfrm>
            <a:off x="3161057" y="5365489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8" name="Freeform 5"/>
          <p:cNvSpPr>
            <a:spLocks/>
          </p:cNvSpPr>
          <p:nvPr userDrawn="1"/>
        </p:nvSpPr>
        <p:spPr bwMode="auto">
          <a:xfrm>
            <a:off x="3911945" y="5365488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9" name="Freeform 5"/>
          <p:cNvSpPr>
            <a:spLocks/>
          </p:cNvSpPr>
          <p:nvPr userDrawn="1"/>
        </p:nvSpPr>
        <p:spPr bwMode="auto">
          <a:xfrm>
            <a:off x="4805708" y="5164039"/>
            <a:ext cx="2214564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FFFF00"/>
              </a:gs>
              <a:gs pos="50000">
                <a:srgbClr val="FF6D00"/>
              </a:gs>
              <a:gs pos="100000">
                <a:srgbClr val="EA288C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0" name="Freeform 5"/>
          <p:cNvSpPr>
            <a:spLocks/>
          </p:cNvSpPr>
          <p:nvPr userDrawn="1"/>
        </p:nvSpPr>
        <p:spPr bwMode="auto">
          <a:xfrm>
            <a:off x="4805707" y="5365488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1" name="Freeform 5"/>
          <p:cNvSpPr>
            <a:spLocks/>
          </p:cNvSpPr>
          <p:nvPr userDrawn="1"/>
        </p:nvSpPr>
        <p:spPr bwMode="auto">
          <a:xfrm>
            <a:off x="5556595" y="5365487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2" name="Freeform 5"/>
          <p:cNvSpPr>
            <a:spLocks/>
          </p:cNvSpPr>
          <p:nvPr userDrawn="1"/>
        </p:nvSpPr>
        <p:spPr bwMode="auto">
          <a:xfrm>
            <a:off x="6307484" y="5365490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2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4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6521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6" r:id="rId1"/>
    <p:sldLayoutId id="2147484037" r:id="rId2"/>
    <p:sldLayoutId id="2147484038" r:id="rId3"/>
    <p:sldLayoutId id="2147484039" r:id="rId4"/>
    <p:sldLayoutId id="2147484041" r:id="rId5"/>
  </p:sldLayoutIdLst>
  <p:hf hd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spcAft>
          <a:spcPts val="0"/>
        </a:spcAft>
        <a:buNone/>
        <a:defRPr lang="pt-BR" sz="4200" b="0" i="0" kern="1200" noProof="0">
          <a:solidFill>
            <a:srgbClr val="00CEFF"/>
          </a:solidFill>
          <a:latin typeface="Simplon Oi Headline"/>
          <a:ea typeface="ＭＳ Ｐゴシック" charset="0"/>
          <a:cs typeface="Simplon Oi Headline"/>
        </a:defRPr>
      </a:lvl1pPr>
    </p:titleStyle>
    <p:bodyStyle>
      <a:lvl1pPr marL="184150" indent="-184150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/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1pPr>
      <a:lvl2pPr marL="365125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365125" algn="l"/>
        </a:tabLst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2pPr>
      <a:lvl3pPr marL="541338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541338" algn="l"/>
        </a:tabLst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3pPr>
      <a:lvl4pPr marL="717550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717550" algn="l"/>
        </a:tabLst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4pPr>
      <a:lvl5pPr marL="893763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893763" algn="l"/>
        </a:tabLst>
        <a:defRPr lang="pt-BR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orient="horz" pos="894">
          <p15:clr>
            <a:srgbClr val="F26B43"/>
          </p15:clr>
        </p15:guide>
        <p15:guide id="3" orient="horz" pos="169">
          <p15:clr>
            <a:srgbClr val="F26B43"/>
          </p15:clr>
        </p15:guide>
        <p15:guide id="4" pos="295">
          <p15:clr>
            <a:srgbClr val="F26B43"/>
          </p15:clr>
        </p15:guide>
        <p15:guide id="5" pos="5465">
          <p15:clr>
            <a:srgbClr val="F26B43"/>
          </p15:clr>
        </p15:guide>
        <p15:guide id="6" orient="horz" pos="3072">
          <p15:clr>
            <a:srgbClr val="F26B43"/>
          </p15:clr>
        </p15:guide>
        <p15:guide id="7" orient="horz" pos="622">
          <p15:clr>
            <a:srgbClr val="F26B43"/>
          </p15:clr>
        </p15:guide>
      </p15:sldGuideLst>
    </p:ext>
  </p:extLst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12" y="1419224"/>
            <a:ext cx="8218487" cy="34575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lvl="0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Master</a:t>
            </a:r>
            <a:r>
              <a:rPr lang="pt-PT" dirty="0" smtClean="0"/>
              <a:t> </a:t>
            </a:r>
            <a:r>
              <a:rPr lang="pt-PT" dirty="0" err="1" smtClean="0"/>
              <a:t>text</a:t>
            </a:r>
            <a:r>
              <a:rPr lang="pt-PT" dirty="0" smtClean="0"/>
              <a:t> </a:t>
            </a:r>
            <a:r>
              <a:rPr lang="pt-PT" dirty="0" err="1" smtClean="0"/>
              <a:t>styles</a:t>
            </a:r>
            <a:endParaRPr lang="pt-PT" dirty="0" smtClean="0"/>
          </a:p>
          <a:p>
            <a:pPr lvl="1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Second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2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Third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3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Fourth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4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Fifth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BR" dirty="0"/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468313" y="274639"/>
            <a:ext cx="8207375" cy="71278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r>
              <a:rPr lang="pt-PT" dirty="0" smtClean="0"/>
              <a:t> </a:t>
            </a:r>
            <a:endParaRPr 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-215658" y="0"/>
            <a:ext cx="179146" cy="1363279"/>
          </a:xfrm>
          <a:prstGeom prst="rect">
            <a:avLst/>
          </a:prstGeom>
          <a:noFill/>
        </p:spPr>
        <p:txBody>
          <a:bodyPr vert="vert270" wrap="square" lIns="0" tIns="0" rIns="0" bIns="0" rtlCol="0" anchor="t">
            <a:noAutofit/>
          </a:bodyPr>
          <a:lstStyle/>
          <a:p>
            <a:pPr algn="r"/>
            <a:r>
              <a:rPr lang="en-US" sz="10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Simplon </a:t>
            </a:r>
            <a:r>
              <a:rPr lang="en-US" sz="10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r>
              <a:rPr lang="en-US" sz="10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42pt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-215658" y="1419622"/>
            <a:ext cx="179146" cy="1800201"/>
          </a:xfrm>
          <a:prstGeom prst="rect">
            <a:avLst/>
          </a:prstGeom>
          <a:noFill/>
        </p:spPr>
        <p:txBody>
          <a:bodyPr vert="vert270" wrap="square" lIns="0" tIns="0" rIns="0" bIns="0" rtlCol="0">
            <a:noAutofit/>
          </a:bodyPr>
          <a:lstStyle/>
          <a:p>
            <a:pPr algn="r"/>
            <a:r>
              <a:rPr lang="en-US" sz="10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SIMPLON BP REGULAR 21PT</a:t>
            </a:r>
          </a:p>
        </p:txBody>
      </p:sp>
      <p:sp>
        <p:nvSpPr>
          <p:cNvPr id="23" name="TextBox 22"/>
          <p:cNvSpPr txBox="1"/>
          <p:nvPr userDrawn="1"/>
        </p:nvSpPr>
        <p:spPr>
          <a:xfrm>
            <a:off x="-215658" y="3219823"/>
            <a:ext cx="179146" cy="1634040"/>
          </a:xfrm>
          <a:prstGeom prst="rect">
            <a:avLst/>
          </a:prstGeom>
          <a:noFill/>
        </p:spPr>
        <p:txBody>
          <a:bodyPr vert="vert270" wrap="square" lIns="0" tIns="0" rIns="0" bIns="0" rtlCol="0">
            <a:noAutofit/>
          </a:bodyPr>
          <a:lstStyle/>
          <a:p>
            <a:r>
              <a:rPr lang="en-US" sz="10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Simplon BP Regular 14pt</a:t>
            </a:r>
          </a:p>
        </p:txBody>
      </p:sp>
      <p:sp>
        <p:nvSpPr>
          <p:cNvPr id="16" name="Freeform 5"/>
          <p:cNvSpPr>
            <a:spLocks/>
          </p:cNvSpPr>
          <p:nvPr userDrawn="1"/>
        </p:nvSpPr>
        <p:spPr bwMode="auto">
          <a:xfrm>
            <a:off x="9140713" y="3053198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206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255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17" name="Freeform 5"/>
          <p:cNvSpPr>
            <a:spLocks/>
          </p:cNvSpPr>
          <p:nvPr userDrawn="1"/>
        </p:nvSpPr>
        <p:spPr bwMode="auto">
          <a:xfrm>
            <a:off x="9140713" y="2504374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211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24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18" name="Freeform 5"/>
          <p:cNvSpPr>
            <a:spLocks/>
          </p:cNvSpPr>
          <p:nvPr userDrawn="1"/>
        </p:nvSpPr>
        <p:spPr bwMode="auto">
          <a:xfrm>
            <a:off x="9140713" y="1955550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255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0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20" name="Freeform 5"/>
          <p:cNvSpPr>
            <a:spLocks/>
          </p:cNvSpPr>
          <p:nvPr userDrawn="1"/>
        </p:nvSpPr>
        <p:spPr bwMode="auto">
          <a:xfrm>
            <a:off x="9140713" y="1406726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109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0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21" name="Freeform 20"/>
          <p:cNvSpPr>
            <a:spLocks/>
          </p:cNvSpPr>
          <p:nvPr userDrawn="1"/>
        </p:nvSpPr>
        <p:spPr bwMode="auto">
          <a:xfrm>
            <a:off x="9140713" y="857902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234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40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140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22" name="Freeform 5"/>
          <p:cNvSpPr>
            <a:spLocks/>
          </p:cNvSpPr>
          <p:nvPr userDrawn="1"/>
        </p:nvSpPr>
        <p:spPr bwMode="auto">
          <a:xfrm>
            <a:off x="9140713" y="309078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R 160  </a:t>
            </a:r>
          </a:p>
          <a:p>
            <a:pPr>
              <a:defRPr/>
            </a:pPr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G 43  </a:t>
            </a:r>
          </a:p>
          <a:p>
            <a:pPr>
              <a:defRPr/>
            </a:pPr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B 255 </a:t>
            </a:r>
            <a:endParaRPr lang="en-US" sz="800" dirty="0">
              <a:solidFill>
                <a:srgbClr val="FFFFFF"/>
              </a:solidFill>
              <a:latin typeface="Simplon BP Regular"/>
              <a:cs typeface="Simplon BP Regular"/>
            </a:endParaRPr>
          </a:p>
        </p:txBody>
      </p:sp>
      <p:sp>
        <p:nvSpPr>
          <p:cNvPr id="28" name="Freeform 5"/>
          <p:cNvSpPr>
            <a:spLocks/>
          </p:cNvSpPr>
          <p:nvPr userDrawn="1"/>
        </p:nvSpPr>
        <p:spPr bwMode="auto">
          <a:xfrm>
            <a:off x="9140713" y="3611875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4D4D4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R 77  </a:t>
            </a:r>
          </a:p>
          <a:p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G 77  </a:t>
            </a:r>
          </a:p>
          <a:p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B 77</a:t>
            </a:r>
            <a:endParaRPr lang="en-US" sz="800" dirty="0">
              <a:solidFill>
                <a:srgbClr val="FFFFFF"/>
              </a:solidFill>
              <a:latin typeface="Simplon BP Regular"/>
              <a:cs typeface="Simplon BP Regular"/>
            </a:endParaRPr>
          </a:p>
        </p:txBody>
      </p:sp>
      <p:sp>
        <p:nvSpPr>
          <p:cNvPr id="30" name="TextBox 39"/>
          <p:cNvSpPr txBox="1"/>
          <p:nvPr userDrawn="1"/>
        </p:nvSpPr>
        <p:spPr>
          <a:xfrm>
            <a:off x="7058370" y="5189701"/>
            <a:ext cx="2050133" cy="33437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800"/>
              </a:spcBef>
            </a:pP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Esquemas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de cores (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usar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apenas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2 cores dos 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esquemas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abaixo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)</a:t>
            </a:r>
            <a:endParaRPr lang="en-US" sz="1600" dirty="0" smtClean="0">
              <a:solidFill>
                <a:srgbClr val="4D4D4D"/>
              </a:solidFill>
              <a:latin typeface="Simplon BP" charset="0"/>
              <a:ea typeface="Simplon BP" charset="0"/>
              <a:cs typeface="Simplon BP" charset="0"/>
            </a:endParaRPr>
          </a:p>
        </p:txBody>
      </p:sp>
      <p:sp>
        <p:nvSpPr>
          <p:cNvPr id="31" name="Freeform 5"/>
          <p:cNvSpPr>
            <a:spLocks/>
          </p:cNvSpPr>
          <p:nvPr userDrawn="1"/>
        </p:nvSpPr>
        <p:spPr bwMode="auto">
          <a:xfrm>
            <a:off x="-8387" y="5164041"/>
            <a:ext cx="2214564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EA288C"/>
              </a:gs>
              <a:gs pos="50000">
                <a:srgbClr val="A02BFF"/>
              </a:gs>
              <a:gs pos="100000">
                <a:srgbClr val="00CEFF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2" name="Freeform 5"/>
          <p:cNvSpPr>
            <a:spLocks/>
          </p:cNvSpPr>
          <p:nvPr userDrawn="1"/>
        </p:nvSpPr>
        <p:spPr bwMode="auto">
          <a:xfrm>
            <a:off x="-8388" y="5365490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3" name="Freeform 5"/>
          <p:cNvSpPr>
            <a:spLocks/>
          </p:cNvSpPr>
          <p:nvPr userDrawn="1"/>
        </p:nvSpPr>
        <p:spPr bwMode="auto">
          <a:xfrm>
            <a:off x="742500" y="5365489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4" name="Freeform 5"/>
          <p:cNvSpPr>
            <a:spLocks/>
          </p:cNvSpPr>
          <p:nvPr userDrawn="1"/>
        </p:nvSpPr>
        <p:spPr bwMode="auto">
          <a:xfrm>
            <a:off x="1493388" y="5365488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5" name="Freeform 5"/>
          <p:cNvSpPr>
            <a:spLocks/>
          </p:cNvSpPr>
          <p:nvPr userDrawn="1"/>
        </p:nvSpPr>
        <p:spPr bwMode="auto">
          <a:xfrm>
            <a:off x="2410170" y="5164041"/>
            <a:ext cx="2214564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00CEFF"/>
              </a:gs>
              <a:gs pos="50000">
                <a:srgbClr val="00D318"/>
              </a:gs>
              <a:gs pos="100000">
                <a:srgbClr val="FFFF00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6" name="Freeform 5"/>
          <p:cNvSpPr>
            <a:spLocks/>
          </p:cNvSpPr>
          <p:nvPr userDrawn="1"/>
        </p:nvSpPr>
        <p:spPr bwMode="auto">
          <a:xfrm>
            <a:off x="2410169" y="5365490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7" name="Freeform 5"/>
          <p:cNvSpPr>
            <a:spLocks/>
          </p:cNvSpPr>
          <p:nvPr userDrawn="1"/>
        </p:nvSpPr>
        <p:spPr bwMode="auto">
          <a:xfrm>
            <a:off x="3161057" y="5365489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8" name="Freeform 5"/>
          <p:cNvSpPr>
            <a:spLocks/>
          </p:cNvSpPr>
          <p:nvPr userDrawn="1"/>
        </p:nvSpPr>
        <p:spPr bwMode="auto">
          <a:xfrm>
            <a:off x="3911945" y="5365488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9" name="Freeform 5"/>
          <p:cNvSpPr>
            <a:spLocks/>
          </p:cNvSpPr>
          <p:nvPr userDrawn="1"/>
        </p:nvSpPr>
        <p:spPr bwMode="auto">
          <a:xfrm>
            <a:off x="4805708" y="5164039"/>
            <a:ext cx="2214564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FFFF00"/>
              </a:gs>
              <a:gs pos="50000">
                <a:srgbClr val="FF6D00"/>
              </a:gs>
              <a:gs pos="100000">
                <a:srgbClr val="EA288C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0" name="Freeform 5"/>
          <p:cNvSpPr>
            <a:spLocks/>
          </p:cNvSpPr>
          <p:nvPr userDrawn="1"/>
        </p:nvSpPr>
        <p:spPr bwMode="auto">
          <a:xfrm>
            <a:off x="4805707" y="5365488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1" name="Freeform 5"/>
          <p:cNvSpPr>
            <a:spLocks/>
          </p:cNvSpPr>
          <p:nvPr userDrawn="1"/>
        </p:nvSpPr>
        <p:spPr bwMode="auto">
          <a:xfrm>
            <a:off x="5556595" y="5365487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2" name="Freeform 5"/>
          <p:cNvSpPr>
            <a:spLocks/>
          </p:cNvSpPr>
          <p:nvPr userDrawn="1"/>
        </p:nvSpPr>
        <p:spPr bwMode="auto">
          <a:xfrm>
            <a:off x="6307484" y="5365490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2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4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7249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3" r:id="rId1"/>
    <p:sldLayoutId id="2147484044" r:id="rId2"/>
    <p:sldLayoutId id="2147484045" r:id="rId3"/>
    <p:sldLayoutId id="2147484046" r:id="rId4"/>
    <p:sldLayoutId id="2147484047" r:id="rId5"/>
  </p:sldLayoutIdLst>
  <p:hf hd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spcAft>
          <a:spcPts val="0"/>
        </a:spcAft>
        <a:buNone/>
        <a:defRPr lang="pt-BR" sz="4200" b="0" i="0" kern="1200" noProof="0">
          <a:solidFill>
            <a:srgbClr val="00CEFF"/>
          </a:solidFill>
          <a:latin typeface="Simplon Oi Headline"/>
          <a:ea typeface="ＭＳ Ｐゴシック" charset="0"/>
          <a:cs typeface="Simplon Oi Headline"/>
        </a:defRPr>
      </a:lvl1pPr>
    </p:titleStyle>
    <p:bodyStyle>
      <a:lvl1pPr marL="184150" indent="-184150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/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1pPr>
      <a:lvl2pPr marL="365125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365125" algn="l"/>
        </a:tabLst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2pPr>
      <a:lvl3pPr marL="541338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541338" algn="l"/>
        </a:tabLst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3pPr>
      <a:lvl4pPr marL="717550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717550" algn="l"/>
        </a:tabLst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4pPr>
      <a:lvl5pPr marL="893763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893763" algn="l"/>
        </a:tabLst>
        <a:defRPr lang="pt-BR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orient="horz" pos="894">
          <p15:clr>
            <a:srgbClr val="F26B43"/>
          </p15:clr>
        </p15:guide>
        <p15:guide id="3" orient="horz" pos="169">
          <p15:clr>
            <a:srgbClr val="F26B43"/>
          </p15:clr>
        </p15:guide>
        <p15:guide id="4" pos="295">
          <p15:clr>
            <a:srgbClr val="F26B43"/>
          </p15:clr>
        </p15:guide>
        <p15:guide id="5" pos="5465">
          <p15:clr>
            <a:srgbClr val="F26B43"/>
          </p15:clr>
        </p15:guide>
        <p15:guide id="6" orient="horz" pos="3072">
          <p15:clr>
            <a:srgbClr val="F26B43"/>
          </p15:clr>
        </p15:guide>
        <p15:guide id="7" orient="horz" pos="62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8313" y="274638"/>
            <a:ext cx="6479951" cy="784225"/>
          </a:xfrm>
        </p:spPr>
        <p:txBody>
          <a:bodyPr/>
          <a:lstStyle/>
          <a:p>
            <a:r>
              <a:rPr lang="en-US" dirty="0" err="1"/>
              <a:t>Programa</a:t>
            </a:r>
            <a:r>
              <a:rPr lang="en-US" dirty="0"/>
              <a:t> Novo </a:t>
            </a:r>
            <a:r>
              <a:rPr lang="en-US" dirty="0" err="1"/>
              <a:t>Antifraude</a:t>
            </a:r>
            <a:r>
              <a:rPr lang="en-US" dirty="0"/>
              <a:t> </a:t>
            </a:r>
            <a:r>
              <a:rPr lang="en-US" dirty="0" smtClean="0"/>
              <a:t>RAID-FMS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Core Team</a:t>
            </a:r>
            <a:br>
              <a:rPr lang="en-US" dirty="0" smtClean="0"/>
            </a:br>
            <a:r>
              <a:rPr lang="en-US" dirty="0" smtClean="0"/>
              <a:t>11/12/17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295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CaixaDeTexto 29"/>
          <p:cNvSpPr txBox="1"/>
          <p:nvPr/>
        </p:nvSpPr>
        <p:spPr>
          <a:xfrm>
            <a:off x="4305578" y="954103"/>
            <a:ext cx="3979804" cy="1457698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pt-BR" sz="1000" dirty="0" smtClean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De </a:t>
            </a:r>
            <a:r>
              <a:rPr lang="pt-BR" sz="1000" dirty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acordo com o </a:t>
            </a:r>
            <a:r>
              <a:rPr lang="pt-BR" sz="1000" dirty="0" err="1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macrocronograma</a:t>
            </a:r>
            <a:r>
              <a:rPr lang="pt-BR" sz="1000" dirty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divulgado pela </a:t>
            </a:r>
            <a:r>
              <a:rPr lang="pt-BR" sz="1000" dirty="0" err="1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WeDo</a:t>
            </a:r>
            <a:r>
              <a:rPr lang="pt-BR" sz="1000" dirty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na fase de planejamento do Programa (Onda 0), não foi </a:t>
            </a:r>
            <a:r>
              <a:rPr lang="pt-BR" sz="1000" dirty="0" smtClean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contemplado </a:t>
            </a:r>
            <a:r>
              <a:rPr lang="pt-BR" sz="1000" dirty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paralelismo entre as </a:t>
            </a:r>
            <a:r>
              <a:rPr lang="pt-BR" sz="1000" dirty="0" smtClean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Ondas</a:t>
            </a:r>
            <a:endParaRPr lang="pt-BR" sz="1000" dirty="0">
              <a:latin typeface="Simplon BP Light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pt-BR" sz="1000" dirty="0">
              <a:latin typeface="Simplon BP Light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pt-PT" sz="1000" b="1" dirty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Ponto de Atenção: </a:t>
            </a:r>
            <a:r>
              <a:rPr lang="pt-PT" sz="1000" dirty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perda da verba aprovada e não compromissada até o final de 2017, de acordo com os procedimentos financeiros da Companhia. Para mitigar o risco, foi solicitado CarryOver para o orçamento de 2018</a:t>
            </a:r>
            <a:r>
              <a:rPr lang="pt-PT" sz="1000" dirty="0" smtClean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pt-PT" sz="1000" dirty="0">
              <a:latin typeface="Simplon BP Light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4"/>
          </p:nvPr>
        </p:nvSpPr>
        <p:spPr>
          <a:xfrm>
            <a:off x="7859941" y="4948014"/>
            <a:ext cx="442392" cy="215997"/>
          </a:xfrm>
        </p:spPr>
        <p:txBody>
          <a:bodyPr/>
          <a:lstStyle/>
          <a:p>
            <a:fld id="{74850952-3374-434C-8FC6-DE28F8CD25B0}" type="slidenum">
              <a:rPr lang="pt-BR" smtClean="0"/>
              <a:pPr/>
              <a:t>10</a:t>
            </a:fld>
            <a:endParaRPr lang="pt-BR" dirty="0"/>
          </a:p>
        </p:txBody>
      </p:sp>
      <p:sp>
        <p:nvSpPr>
          <p:cNvPr id="5" name="Round Same Side Corner Rectangle 3"/>
          <p:cNvSpPr/>
          <p:nvPr/>
        </p:nvSpPr>
        <p:spPr>
          <a:xfrm rot="10800000">
            <a:off x="6577445" y="48051"/>
            <a:ext cx="2506664" cy="497446"/>
          </a:xfrm>
          <a:prstGeom prst="round2SameRect">
            <a:avLst>
              <a:gd name="adj1" fmla="val 10565"/>
              <a:gd name="adj2" fmla="val 0"/>
            </a:avLst>
          </a:prstGeom>
          <a:solidFill>
            <a:srgbClr val="DBDBDC"/>
          </a:solidFill>
          <a:ln>
            <a:solidFill>
              <a:srgbClr val="DBDBDC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dirty="0" smtClean="0">
              <a:latin typeface="Simplon BP Regular"/>
              <a:cs typeface="Simplon BP Regular"/>
            </a:endParaRPr>
          </a:p>
        </p:txBody>
      </p:sp>
      <p:sp>
        <p:nvSpPr>
          <p:cNvPr id="6" name="TextBox 59"/>
          <p:cNvSpPr txBox="1"/>
          <p:nvPr/>
        </p:nvSpPr>
        <p:spPr>
          <a:xfrm>
            <a:off x="7406263" y="376188"/>
            <a:ext cx="1258630" cy="11768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36000" tIns="36000" rIns="36000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sz="800" dirty="0" err="1" smtClean="0"/>
              <a:t>Fase</a:t>
            </a:r>
            <a:r>
              <a:rPr lang="en-US" sz="800" dirty="0" smtClean="0"/>
              <a:t> </a:t>
            </a:r>
            <a:r>
              <a:rPr lang="en-US" sz="800" dirty="0" err="1" smtClean="0"/>
              <a:t>atual</a:t>
            </a:r>
            <a:endParaRPr lang="en-US" sz="800" dirty="0"/>
          </a:p>
        </p:txBody>
      </p:sp>
      <p:grpSp>
        <p:nvGrpSpPr>
          <p:cNvPr id="7" name="Group 10"/>
          <p:cNvGrpSpPr/>
          <p:nvPr/>
        </p:nvGrpSpPr>
        <p:grpSpPr>
          <a:xfrm>
            <a:off x="7148727" y="83127"/>
            <a:ext cx="1886667" cy="253643"/>
            <a:chOff x="7348372" y="85799"/>
            <a:chExt cx="1258630" cy="215119"/>
          </a:xfrm>
        </p:grpSpPr>
        <p:sp>
          <p:nvSpPr>
            <p:cNvPr id="8" name="Rounded Rectangle 139"/>
            <p:cNvSpPr/>
            <p:nvPr/>
          </p:nvSpPr>
          <p:spPr>
            <a:xfrm>
              <a:off x="7348372" y="85799"/>
              <a:ext cx="1258630" cy="215119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rgbClr val="4D4D4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lIns="36000" tIns="36000" rIns="36000" bIns="0" rtlCol="0" anchor="b"/>
            <a:lstStyle/>
            <a:p>
              <a:pPr algn="ctr"/>
              <a:endParaRPr lang="en-US" sz="800" b="1" dirty="0" smtClean="0">
                <a:solidFill>
                  <a:schemeClr val="tx1"/>
                </a:solidFill>
                <a:latin typeface="Simplon BP Regular"/>
                <a:cs typeface="Simplon BP Regular"/>
              </a:endParaRPr>
            </a:p>
          </p:txBody>
        </p:sp>
        <p:sp>
          <p:nvSpPr>
            <p:cNvPr id="9" name="Divisa 648"/>
            <p:cNvSpPr/>
            <p:nvPr/>
          </p:nvSpPr>
          <p:spPr bwMode="auto">
            <a:xfrm>
              <a:off x="7667806" y="121355"/>
              <a:ext cx="158853" cy="144001"/>
            </a:xfrm>
            <a:prstGeom prst="chevron">
              <a:avLst>
                <a:gd name="adj" fmla="val 25473"/>
              </a:avLst>
            </a:prstGeom>
            <a:ln w="12700">
              <a:solidFill>
                <a:srgbClr val="4D4D4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lIns="36000" tIns="0" rIns="36000" bIns="0" rtlCol="0" anchor="ctr"/>
            <a:lstStyle/>
            <a:p>
              <a:pPr algn="ctr"/>
              <a:r>
                <a:rPr lang="pt-BR" sz="800" b="1" dirty="0">
                  <a:solidFill>
                    <a:schemeClr val="dk1"/>
                  </a:solidFill>
                  <a:latin typeface="Simplon BP Regular"/>
                  <a:cs typeface="Simplon BP Regular"/>
                </a:rPr>
                <a:t>3</a:t>
              </a:r>
            </a:p>
          </p:txBody>
        </p:sp>
        <p:sp>
          <p:nvSpPr>
            <p:cNvPr id="10" name="Pentágono 647"/>
            <p:cNvSpPr/>
            <p:nvPr/>
          </p:nvSpPr>
          <p:spPr bwMode="auto">
            <a:xfrm>
              <a:off x="7411059" y="121355"/>
              <a:ext cx="123034" cy="144001"/>
            </a:xfrm>
            <a:prstGeom prst="homePlate">
              <a:avLst>
                <a:gd name="adj" fmla="val 27990"/>
              </a:avLst>
            </a:prstGeom>
            <a:solidFill>
              <a:schemeClr val="bg1">
                <a:lumMod val="65000"/>
              </a:schemeClr>
            </a:solidFill>
            <a:ln w="12700">
              <a:solidFill>
                <a:srgbClr val="4D4D4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lIns="36000" tIns="0" rIns="36000" bIns="0" rtlCol="0" anchor="ctr"/>
            <a:lstStyle/>
            <a:p>
              <a:pPr algn="ctr"/>
              <a:r>
                <a:rPr lang="pt-BR" sz="800" b="1" dirty="0">
                  <a:solidFill>
                    <a:schemeClr val="bg1"/>
                  </a:solidFill>
                  <a:latin typeface="Simplon BP Regular"/>
                  <a:cs typeface="Simplon BP Regular"/>
                </a:rPr>
                <a:t>1</a:t>
              </a:r>
            </a:p>
          </p:txBody>
        </p:sp>
        <p:sp>
          <p:nvSpPr>
            <p:cNvPr id="11" name="Divisa 658"/>
            <p:cNvSpPr/>
            <p:nvPr/>
          </p:nvSpPr>
          <p:spPr bwMode="auto">
            <a:xfrm>
              <a:off x="8106655" y="121355"/>
              <a:ext cx="161968" cy="144001"/>
            </a:xfrm>
            <a:prstGeom prst="chevron">
              <a:avLst>
                <a:gd name="adj" fmla="val 25473"/>
              </a:avLst>
            </a:prstGeom>
            <a:noFill/>
            <a:ln w="12700">
              <a:solidFill>
                <a:srgbClr val="4D4D4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lIns="36000" tIns="0" rIns="36000" bIns="0" rtlCol="0" anchor="ctr"/>
            <a:lstStyle/>
            <a:p>
              <a:pPr algn="ctr"/>
              <a:r>
                <a:rPr lang="pt-BR" sz="800" b="1" dirty="0">
                  <a:solidFill>
                    <a:schemeClr val="tx1"/>
                  </a:solidFill>
                  <a:latin typeface="Simplon BP Regular"/>
                  <a:cs typeface="Simplon BP Regular"/>
                </a:rPr>
                <a:t>6</a:t>
              </a:r>
            </a:p>
          </p:txBody>
        </p:sp>
        <p:sp>
          <p:nvSpPr>
            <p:cNvPr id="12" name="Divisa 660"/>
            <p:cNvSpPr/>
            <p:nvPr/>
          </p:nvSpPr>
          <p:spPr bwMode="auto">
            <a:xfrm>
              <a:off x="7521523" y="121355"/>
              <a:ext cx="158853" cy="144001"/>
            </a:xfrm>
            <a:prstGeom prst="chevron">
              <a:avLst>
                <a:gd name="adj" fmla="val 25473"/>
              </a:avLst>
            </a:prstGeom>
            <a:ln w="12700">
              <a:solidFill>
                <a:srgbClr val="4D4D4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lIns="36000" tIns="0" rIns="36000" bIns="0" rtlCol="0" anchor="ctr"/>
            <a:lstStyle/>
            <a:p>
              <a:pPr algn="ctr"/>
              <a:r>
                <a:rPr lang="pt-BR" sz="800" b="1" dirty="0">
                  <a:latin typeface="Simplon BP Regular"/>
                  <a:cs typeface="Simplon BP Regular"/>
                </a:rPr>
                <a:t>2</a:t>
              </a:r>
            </a:p>
          </p:txBody>
        </p:sp>
        <p:sp>
          <p:nvSpPr>
            <p:cNvPr id="13" name="Divisa 661"/>
            <p:cNvSpPr/>
            <p:nvPr/>
          </p:nvSpPr>
          <p:spPr bwMode="auto">
            <a:xfrm>
              <a:off x="7814089" y="121355"/>
              <a:ext cx="158853" cy="144001"/>
            </a:xfrm>
            <a:prstGeom prst="chevron">
              <a:avLst>
                <a:gd name="adj" fmla="val 25473"/>
              </a:avLst>
            </a:prstGeom>
            <a:ln w="12700">
              <a:solidFill>
                <a:srgbClr val="4D4D4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lIns="36000" tIns="0" rIns="36000" bIns="0" rtlCol="0" anchor="ctr"/>
            <a:lstStyle/>
            <a:p>
              <a:pPr algn="ctr"/>
              <a:r>
                <a:rPr lang="pt-BR" sz="800" b="1" dirty="0">
                  <a:solidFill>
                    <a:schemeClr val="dk1"/>
                  </a:solidFill>
                  <a:latin typeface="Simplon BP Regular"/>
                  <a:cs typeface="Simplon BP Regular"/>
                </a:rPr>
                <a:t>4</a:t>
              </a:r>
            </a:p>
          </p:txBody>
        </p:sp>
        <p:sp>
          <p:nvSpPr>
            <p:cNvPr id="14" name="Divisa 659"/>
            <p:cNvSpPr/>
            <p:nvPr/>
          </p:nvSpPr>
          <p:spPr bwMode="auto">
            <a:xfrm>
              <a:off x="7960372" y="121355"/>
              <a:ext cx="158853" cy="144001"/>
            </a:xfrm>
            <a:prstGeom prst="chevron">
              <a:avLst>
                <a:gd name="adj" fmla="val 25473"/>
              </a:avLst>
            </a:prstGeom>
            <a:ln w="12700">
              <a:solidFill>
                <a:srgbClr val="4D4D4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lIns="36000" tIns="0" rIns="36000" bIns="0" rtlCol="0" anchor="ctr"/>
            <a:lstStyle/>
            <a:p>
              <a:pPr algn="ctr"/>
              <a:r>
                <a:rPr lang="pt-BR" sz="800" b="1" dirty="0">
                  <a:solidFill>
                    <a:schemeClr val="dk1"/>
                  </a:solidFill>
                  <a:latin typeface="Simplon BP Regular"/>
                  <a:cs typeface="Simplon BP Regular"/>
                </a:rPr>
                <a:t>5</a:t>
              </a:r>
            </a:p>
          </p:txBody>
        </p:sp>
        <p:sp>
          <p:nvSpPr>
            <p:cNvPr id="15" name="Divisa 653"/>
            <p:cNvSpPr/>
            <p:nvPr/>
          </p:nvSpPr>
          <p:spPr bwMode="auto">
            <a:xfrm>
              <a:off x="8256053" y="121355"/>
              <a:ext cx="158853" cy="144001"/>
            </a:xfrm>
            <a:prstGeom prst="chevron">
              <a:avLst>
                <a:gd name="adj" fmla="val 25473"/>
              </a:avLst>
            </a:prstGeom>
            <a:ln w="12700">
              <a:solidFill>
                <a:srgbClr val="4D4D4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lIns="36000" tIns="0" rIns="36000" bIns="0" rtlCol="0" anchor="ctr"/>
            <a:lstStyle/>
            <a:p>
              <a:pPr algn="ctr"/>
              <a:r>
                <a:rPr lang="pt-BR" sz="800" b="1" dirty="0">
                  <a:solidFill>
                    <a:schemeClr val="dk1"/>
                  </a:solidFill>
                  <a:latin typeface="Simplon BP Regular"/>
                  <a:cs typeface="Simplon BP Regular"/>
                </a:rPr>
                <a:t>7</a:t>
              </a:r>
            </a:p>
          </p:txBody>
        </p:sp>
        <p:sp>
          <p:nvSpPr>
            <p:cNvPr id="16" name="Divisa 653"/>
            <p:cNvSpPr/>
            <p:nvPr/>
          </p:nvSpPr>
          <p:spPr bwMode="auto">
            <a:xfrm>
              <a:off x="8402336" y="121355"/>
              <a:ext cx="158853" cy="144001"/>
            </a:xfrm>
            <a:prstGeom prst="chevron">
              <a:avLst>
                <a:gd name="adj" fmla="val 25473"/>
              </a:avLst>
            </a:prstGeom>
            <a:ln w="12700">
              <a:solidFill>
                <a:srgbClr val="4D4D4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lIns="36000" tIns="0" rIns="36000" bIns="0" rtlCol="0" anchor="ctr"/>
            <a:lstStyle/>
            <a:p>
              <a:pPr algn="ctr"/>
              <a:r>
                <a:rPr lang="pt-BR" sz="800" b="1" dirty="0">
                  <a:latin typeface="Simplon BP Regular"/>
                  <a:cs typeface="Simplon BP Regular"/>
                </a:rPr>
                <a:t>8</a:t>
              </a:r>
            </a:p>
          </p:txBody>
        </p:sp>
      </p:grpSp>
      <p:grpSp>
        <p:nvGrpSpPr>
          <p:cNvPr id="17" name="Group 9"/>
          <p:cNvGrpSpPr/>
          <p:nvPr/>
        </p:nvGrpSpPr>
        <p:grpSpPr>
          <a:xfrm rot="5400000">
            <a:off x="6566142" y="154268"/>
            <a:ext cx="453407" cy="267362"/>
            <a:chOff x="6694192" y="85799"/>
            <a:chExt cx="612000" cy="215119"/>
          </a:xfrm>
        </p:grpSpPr>
        <p:sp>
          <p:nvSpPr>
            <p:cNvPr id="18" name="Rounded Rectangle 116"/>
            <p:cNvSpPr/>
            <p:nvPr/>
          </p:nvSpPr>
          <p:spPr>
            <a:xfrm>
              <a:off x="6694192" y="85799"/>
              <a:ext cx="612000" cy="215119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rgbClr val="4D4D4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lIns="36000" tIns="36000" rIns="36000" bIns="0" rtlCol="0" anchor="b"/>
            <a:lstStyle/>
            <a:p>
              <a:pPr algn="ctr"/>
              <a:endParaRPr lang="en-US" sz="800" b="1" dirty="0" smtClean="0">
                <a:solidFill>
                  <a:schemeClr val="tx1"/>
                </a:solidFill>
                <a:latin typeface="Simplon BP Regular"/>
                <a:cs typeface="Simplon BP Regular"/>
              </a:endParaRPr>
            </a:p>
          </p:txBody>
        </p:sp>
        <p:sp>
          <p:nvSpPr>
            <p:cNvPr id="19" name="Oval 113"/>
            <p:cNvSpPr>
              <a:spLocks noChangeAspect="1"/>
            </p:cNvSpPr>
            <p:nvPr/>
          </p:nvSpPr>
          <p:spPr>
            <a:xfrm>
              <a:off x="6743174" y="121358"/>
              <a:ext cx="143806" cy="144000"/>
            </a:xfrm>
            <a:prstGeom prst="ellipse">
              <a:avLst/>
            </a:prstGeom>
            <a:solidFill>
              <a:srgbClr val="00B050"/>
            </a:solidFill>
            <a:ln w="12700">
              <a:solidFill>
                <a:srgbClr val="4D4D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rtlCol="0" anchor="ctr"/>
            <a:lstStyle/>
            <a:p>
              <a:pPr algn="ctr"/>
              <a:endParaRPr lang="en-US" sz="800" dirty="0" smtClean="0">
                <a:solidFill>
                  <a:srgbClr val="00B050"/>
                </a:solidFill>
                <a:latin typeface="Simplon BP Regular"/>
                <a:cs typeface="Simplon BP Regular"/>
              </a:endParaRPr>
            </a:p>
          </p:txBody>
        </p:sp>
        <p:sp>
          <p:nvSpPr>
            <p:cNvPr id="21" name="Oval 115"/>
            <p:cNvSpPr>
              <a:spLocks noChangeAspect="1"/>
            </p:cNvSpPr>
            <p:nvPr/>
          </p:nvSpPr>
          <p:spPr>
            <a:xfrm>
              <a:off x="7108521" y="121358"/>
              <a:ext cx="143806" cy="144000"/>
            </a:xfrm>
            <a:prstGeom prst="ellipse">
              <a:avLst/>
            </a:prstGeom>
            <a:noFill/>
            <a:ln w="12700">
              <a:solidFill>
                <a:srgbClr val="4D4D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rtlCol="0" anchor="ctr"/>
            <a:lstStyle/>
            <a:p>
              <a:pPr algn="ctr"/>
              <a:endParaRPr lang="en-US" sz="800" dirty="0" smtClean="0">
                <a:solidFill>
                  <a:schemeClr val="tx1"/>
                </a:solidFill>
                <a:latin typeface="Simplon BP Regular"/>
                <a:cs typeface="Simplon BP Regular"/>
              </a:endParaRPr>
            </a:p>
          </p:txBody>
        </p:sp>
      </p:grpSp>
      <p:sp>
        <p:nvSpPr>
          <p:cNvPr id="47" name="Rectangle 42"/>
          <p:cNvSpPr/>
          <p:nvPr/>
        </p:nvSpPr>
        <p:spPr>
          <a:xfrm>
            <a:off x="4233596" y="855271"/>
            <a:ext cx="4060800" cy="2563448"/>
          </a:xfrm>
          <a:prstGeom prst="rect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8000" rtlCol="0" anchor="t"/>
          <a:lstStyle/>
          <a:p>
            <a:pPr marL="171450" indent="-171450">
              <a:spcAft>
                <a:spcPts val="600"/>
              </a:spcAft>
              <a:buFont typeface="Wingdings" charset="2"/>
              <a:buChar char="§"/>
            </a:pPr>
            <a:endParaRPr lang="es-ES_tradnl" sz="1000" dirty="0">
              <a:latin typeface="Simplon BP Regular"/>
              <a:cs typeface="Simplon BP Regular"/>
            </a:endParaRPr>
          </a:p>
        </p:txBody>
      </p:sp>
      <p:sp>
        <p:nvSpPr>
          <p:cNvPr id="49" name="Rectangle 37"/>
          <p:cNvSpPr/>
          <p:nvPr/>
        </p:nvSpPr>
        <p:spPr>
          <a:xfrm>
            <a:off x="83846" y="855271"/>
            <a:ext cx="4060800" cy="2563448"/>
          </a:xfrm>
          <a:prstGeom prst="rect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8000" rtlCol="0" anchor="t"/>
          <a:lstStyle/>
          <a:p>
            <a:pPr marL="171450" indent="-171450">
              <a:spcAft>
                <a:spcPts val="600"/>
              </a:spcAft>
              <a:buFont typeface="Wingdings" charset="2"/>
              <a:buChar char="§"/>
            </a:pPr>
            <a:endParaRPr lang="en-US" sz="1000" dirty="0" smtClean="0">
              <a:latin typeface="Simplon BP Regular"/>
              <a:cs typeface="Simplon BP Regular"/>
            </a:endParaRPr>
          </a:p>
        </p:txBody>
      </p:sp>
      <p:sp>
        <p:nvSpPr>
          <p:cNvPr id="50" name="Rounded Rectangle 40"/>
          <p:cNvSpPr/>
          <p:nvPr/>
        </p:nvSpPr>
        <p:spPr>
          <a:xfrm>
            <a:off x="144347" y="711255"/>
            <a:ext cx="1436188" cy="204311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36000" tIns="0" rIns="36000" bIns="0" rtlCol="0" anchor="ctr">
            <a:spAutoFit/>
          </a:bodyPr>
          <a:lstStyle/>
          <a:p>
            <a:pPr algn="ctr"/>
            <a:r>
              <a:rPr lang="en-US" sz="1200" dirty="0" smtClean="0">
                <a:solidFill>
                  <a:srgbClr val="4D4D4D"/>
                </a:solidFill>
                <a:latin typeface="Simplon Oi Headline" charset="0"/>
                <a:ea typeface="Simplon Oi Headline" charset="0"/>
                <a:cs typeface="Simplon Oi Headline" charset="0"/>
              </a:rPr>
              <a:t>Status </a:t>
            </a:r>
            <a:r>
              <a:rPr lang="en-US" sz="1200" dirty="0" err="1" smtClean="0">
                <a:solidFill>
                  <a:srgbClr val="4D4D4D"/>
                </a:solidFill>
                <a:latin typeface="Simplon Oi Headline" charset="0"/>
                <a:ea typeface="Simplon Oi Headline" charset="0"/>
                <a:cs typeface="Simplon Oi Headline" charset="0"/>
              </a:rPr>
              <a:t>Executivo</a:t>
            </a:r>
            <a:endParaRPr lang="en-US" sz="1200" dirty="0" smtClean="0">
              <a:solidFill>
                <a:srgbClr val="4D4D4D"/>
              </a:solidFill>
              <a:latin typeface="Simplon Oi Headline" charset="0"/>
              <a:ea typeface="Simplon Oi Headline" charset="0"/>
              <a:cs typeface="Simplon Oi Headline" charset="0"/>
            </a:endParaRPr>
          </a:p>
        </p:txBody>
      </p:sp>
      <p:sp>
        <p:nvSpPr>
          <p:cNvPr id="51" name="Rounded Rectangle 41"/>
          <p:cNvSpPr/>
          <p:nvPr/>
        </p:nvSpPr>
        <p:spPr>
          <a:xfrm>
            <a:off x="4305577" y="711255"/>
            <a:ext cx="2810632" cy="204311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36000" tIns="0" rIns="36000" bIns="0" rtlCol="0" anchor="ctr">
            <a:spAutoFit/>
          </a:bodyPr>
          <a:lstStyle/>
          <a:p>
            <a:pPr algn="ctr"/>
            <a:r>
              <a:rPr lang="en-US" sz="1200" dirty="0" err="1" smtClean="0">
                <a:solidFill>
                  <a:srgbClr val="4D4D4D"/>
                </a:solidFill>
                <a:latin typeface="Simplon Oi Headline" charset="0"/>
                <a:ea typeface="Simplon Oi Headline" charset="0"/>
                <a:cs typeface="Simplon Oi Headline" charset="0"/>
              </a:rPr>
              <a:t>Pontos</a:t>
            </a:r>
            <a:r>
              <a:rPr lang="en-US" sz="1200" dirty="0" smtClean="0">
                <a:solidFill>
                  <a:srgbClr val="4D4D4D"/>
                </a:solidFill>
                <a:latin typeface="Simplon Oi Headline" charset="0"/>
                <a:ea typeface="Simplon Oi Headline" charset="0"/>
                <a:cs typeface="Simplon Oi Headline" charset="0"/>
              </a:rPr>
              <a:t> </a:t>
            </a:r>
            <a:r>
              <a:rPr lang="en-US" sz="1200" dirty="0" err="1" smtClean="0">
                <a:solidFill>
                  <a:srgbClr val="4D4D4D"/>
                </a:solidFill>
                <a:latin typeface="Simplon Oi Headline" charset="0"/>
                <a:ea typeface="Simplon Oi Headline" charset="0"/>
                <a:cs typeface="Simplon Oi Headline" charset="0"/>
              </a:rPr>
              <a:t>atenç</a:t>
            </a:r>
            <a:r>
              <a:rPr lang="es-ES_tradnl" sz="1200" dirty="0" err="1" smtClean="0">
                <a:solidFill>
                  <a:srgbClr val="4D4D4D"/>
                </a:solidFill>
                <a:latin typeface="Simplon Oi Headline" charset="0"/>
                <a:ea typeface="Simplon Oi Headline" charset="0"/>
                <a:cs typeface="Simplon Oi Headline" charset="0"/>
              </a:rPr>
              <a:t>ão</a:t>
            </a:r>
            <a:r>
              <a:rPr lang="es-ES_tradnl" sz="1200" dirty="0" smtClean="0">
                <a:solidFill>
                  <a:srgbClr val="4D4D4D"/>
                </a:solidFill>
                <a:latin typeface="Simplon Oi Headline" charset="0"/>
                <a:ea typeface="Simplon Oi Headline" charset="0"/>
                <a:cs typeface="Simplon Oi Headline" charset="0"/>
              </a:rPr>
              <a:t>/ </a:t>
            </a:r>
            <a:r>
              <a:rPr lang="es-ES_tradnl" sz="1200" dirty="0" err="1" smtClean="0">
                <a:solidFill>
                  <a:srgbClr val="4D4D4D"/>
                </a:solidFill>
                <a:latin typeface="Simplon Oi Headline" charset="0"/>
                <a:ea typeface="Simplon Oi Headline" charset="0"/>
                <a:cs typeface="Simplon Oi Headline" charset="0"/>
              </a:rPr>
              <a:t>Principais</a:t>
            </a:r>
            <a:r>
              <a:rPr lang="es-ES_tradnl" sz="1200" dirty="0" smtClean="0">
                <a:solidFill>
                  <a:srgbClr val="4D4D4D"/>
                </a:solidFill>
                <a:latin typeface="Simplon Oi Headline" charset="0"/>
                <a:ea typeface="Simplon Oi Headline" charset="0"/>
                <a:cs typeface="Simplon Oi Headline" charset="0"/>
              </a:rPr>
              <a:t> Riscos</a:t>
            </a:r>
            <a:endParaRPr lang="en-US" sz="1200" dirty="0" smtClean="0">
              <a:solidFill>
                <a:srgbClr val="4D4D4D"/>
              </a:solidFill>
              <a:latin typeface="Simplon Oi Headline" charset="0"/>
              <a:ea typeface="Simplon Oi Headline" charset="0"/>
              <a:cs typeface="Simplon Oi Headline" charset="0"/>
            </a:endParaRPr>
          </a:p>
        </p:txBody>
      </p:sp>
      <p:sp>
        <p:nvSpPr>
          <p:cNvPr id="52" name="Rectangle 43"/>
          <p:cNvSpPr/>
          <p:nvPr/>
        </p:nvSpPr>
        <p:spPr>
          <a:xfrm>
            <a:off x="83846" y="3605646"/>
            <a:ext cx="8210550" cy="1342592"/>
          </a:xfrm>
          <a:prstGeom prst="rect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8000" numCol="2" rtlCol="0" anchor="t"/>
          <a:lstStyle/>
          <a:p>
            <a:pPr marL="171450" indent="-171450">
              <a:spcAft>
                <a:spcPts val="600"/>
              </a:spcAft>
              <a:buFont typeface="Wingdings" charset="2"/>
              <a:buChar char="§"/>
            </a:pPr>
            <a:endParaRPr lang="es-ES_tradnl" sz="1000" dirty="0">
              <a:latin typeface="Simplon BP Regular"/>
              <a:cs typeface="Simplon BP Regular"/>
            </a:endParaRPr>
          </a:p>
        </p:txBody>
      </p:sp>
      <p:sp>
        <p:nvSpPr>
          <p:cNvPr id="53" name="Rounded Rectangle 44"/>
          <p:cNvSpPr/>
          <p:nvPr/>
        </p:nvSpPr>
        <p:spPr>
          <a:xfrm>
            <a:off x="157864" y="3501182"/>
            <a:ext cx="2804220" cy="204311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36000" tIns="0" rIns="36000" bIns="0" rtlCol="0" anchor="ctr">
            <a:spAutoFit/>
          </a:bodyPr>
          <a:lstStyle/>
          <a:p>
            <a:pPr algn="ctr"/>
            <a:r>
              <a:rPr lang="en-US" sz="1200" dirty="0" err="1" smtClean="0">
                <a:solidFill>
                  <a:srgbClr val="4D4D4D"/>
                </a:solidFill>
                <a:latin typeface="Simplon Oi Headline" charset="0"/>
                <a:ea typeface="Simplon Oi Headline" charset="0"/>
                <a:cs typeface="Simplon Oi Headline" charset="0"/>
              </a:rPr>
              <a:t>Pr</a:t>
            </a:r>
            <a:r>
              <a:rPr lang="es-ES_tradnl" sz="1200" dirty="0" err="1" smtClean="0">
                <a:solidFill>
                  <a:srgbClr val="4D4D4D"/>
                </a:solidFill>
                <a:latin typeface="Simplon Oi Headline" charset="0"/>
                <a:ea typeface="Simplon Oi Headline" charset="0"/>
                <a:cs typeface="Simplon Oi Headline" charset="0"/>
              </a:rPr>
              <a:t>óximos</a:t>
            </a:r>
            <a:r>
              <a:rPr lang="es-ES_tradnl" sz="1200" dirty="0" smtClean="0">
                <a:solidFill>
                  <a:srgbClr val="4D4D4D"/>
                </a:solidFill>
                <a:latin typeface="Simplon Oi Headline" charset="0"/>
                <a:ea typeface="Simplon Oi Headline" charset="0"/>
                <a:cs typeface="Simplon Oi Headline" charset="0"/>
              </a:rPr>
              <a:t> </a:t>
            </a:r>
            <a:r>
              <a:rPr lang="es-ES_tradnl" sz="1200" dirty="0" err="1" smtClean="0">
                <a:solidFill>
                  <a:srgbClr val="4D4D4D"/>
                </a:solidFill>
                <a:latin typeface="Simplon Oi Headline" charset="0"/>
                <a:ea typeface="Simplon Oi Headline" charset="0"/>
                <a:cs typeface="Simplon Oi Headline" charset="0"/>
              </a:rPr>
              <a:t>Passos</a:t>
            </a:r>
            <a:r>
              <a:rPr lang="es-ES_tradnl" sz="1200" dirty="0" smtClean="0">
                <a:solidFill>
                  <a:srgbClr val="4D4D4D"/>
                </a:solidFill>
                <a:latin typeface="Simplon Oi Headline" charset="0"/>
                <a:ea typeface="Simplon Oi Headline" charset="0"/>
                <a:cs typeface="Simplon Oi Headline" charset="0"/>
              </a:rPr>
              <a:t>/ </a:t>
            </a:r>
            <a:r>
              <a:rPr lang="es-ES_tradnl" sz="1200" dirty="0" err="1" smtClean="0">
                <a:solidFill>
                  <a:srgbClr val="4D4D4D"/>
                </a:solidFill>
                <a:latin typeface="Simplon Oi Headline" charset="0"/>
                <a:ea typeface="Simplon Oi Headline" charset="0"/>
                <a:cs typeface="Simplon Oi Headline" charset="0"/>
              </a:rPr>
              <a:t>Decisões</a:t>
            </a:r>
            <a:r>
              <a:rPr lang="es-ES_tradnl" sz="1200" dirty="0" smtClean="0">
                <a:solidFill>
                  <a:srgbClr val="4D4D4D"/>
                </a:solidFill>
                <a:latin typeface="Simplon Oi Headline" charset="0"/>
                <a:ea typeface="Simplon Oi Headline" charset="0"/>
                <a:cs typeface="Simplon Oi Headline" charset="0"/>
              </a:rPr>
              <a:t> A tomar</a:t>
            </a:r>
            <a:endParaRPr lang="en-US" sz="1200" dirty="0" smtClean="0">
              <a:solidFill>
                <a:srgbClr val="4D4D4D"/>
              </a:solidFill>
              <a:latin typeface="Simplon Oi Headline" charset="0"/>
              <a:ea typeface="Simplon Oi Headline" charset="0"/>
              <a:cs typeface="Simplon Oi Headline" charset="0"/>
            </a:endParaRPr>
          </a:p>
        </p:txBody>
      </p:sp>
      <p:sp>
        <p:nvSpPr>
          <p:cNvPr id="64" name="Retângulo 87"/>
          <p:cNvSpPr/>
          <p:nvPr/>
        </p:nvSpPr>
        <p:spPr>
          <a:xfrm>
            <a:off x="-23058" y="4987312"/>
            <a:ext cx="8308440" cy="176726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600"/>
              </a:spcAft>
            </a:pPr>
            <a:r>
              <a:rPr lang="pt-BR" sz="800" i="1" dirty="0">
                <a:latin typeface="Simplon BP Regular"/>
                <a:cs typeface="Simplon BP Regular"/>
              </a:rPr>
              <a:t>Etapa do Status: 1 - </a:t>
            </a:r>
            <a:r>
              <a:rPr lang="pt-BR" sz="800" i="1" dirty="0" smtClean="0">
                <a:latin typeface="Simplon BP Regular"/>
                <a:cs typeface="Simplon BP Regular"/>
              </a:rPr>
              <a:t>Plano; </a:t>
            </a:r>
            <a:r>
              <a:rPr lang="pt-BR" sz="800" i="1" dirty="0">
                <a:latin typeface="Simplon BP Regular"/>
                <a:cs typeface="Simplon BP Regular"/>
              </a:rPr>
              <a:t>2 - DSOL; 3 - Aprovação Financeira; 4 – Planejamento; 5 – Desenvolvimento/Execução; 6 – Testes/Homologação; 7 - Produção; 8 - Pós-Implantação</a:t>
            </a:r>
            <a:endParaRPr lang="pt-BR" sz="800" i="1" dirty="0">
              <a:solidFill>
                <a:schemeClr val="dk1"/>
              </a:solidFill>
              <a:latin typeface="Simplon BP Regular"/>
              <a:cs typeface="Simplon BP Regular"/>
            </a:endParaRPr>
          </a:p>
        </p:txBody>
      </p:sp>
      <p:sp>
        <p:nvSpPr>
          <p:cNvPr id="65" name="Título 2"/>
          <p:cNvSpPr>
            <a:spLocks noGrp="1"/>
          </p:cNvSpPr>
          <p:nvPr>
            <p:ph type="title"/>
          </p:nvPr>
        </p:nvSpPr>
        <p:spPr>
          <a:xfrm>
            <a:off x="167129" y="78612"/>
            <a:ext cx="4755745" cy="52927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1600" dirty="0" smtClean="0"/>
              <a:t>PRJ26905 </a:t>
            </a:r>
            <a:r>
              <a:rPr lang="pt-BR" sz="1600" dirty="0"/>
              <a:t>- [Novo Antifraude RAID-FMS] - Onda 3</a:t>
            </a:r>
            <a:r>
              <a:rPr lang="pt-BR" sz="1600" dirty="0" smtClean="0"/>
              <a:t/>
            </a:r>
            <a:br>
              <a:rPr lang="pt-BR" sz="1600" dirty="0" smtClean="0"/>
            </a:br>
            <a:r>
              <a:rPr lang="pt-BR" sz="1000" dirty="0" smtClean="0">
                <a:solidFill>
                  <a:schemeClr val="tx1"/>
                </a:solidFill>
              </a:rPr>
              <a:t>Escopo: Implementar </a:t>
            </a:r>
            <a:r>
              <a:rPr lang="pt-BR" sz="1000" dirty="0">
                <a:solidFill>
                  <a:schemeClr val="tx1"/>
                </a:solidFill>
              </a:rPr>
              <a:t>novas regras para Oi Total 2P+Fixa R1 1P+Transact Online</a:t>
            </a:r>
            <a:br>
              <a:rPr lang="pt-BR" sz="1000" dirty="0">
                <a:solidFill>
                  <a:schemeClr val="tx1"/>
                </a:solidFill>
              </a:rPr>
            </a:br>
            <a:r>
              <a:rPr lang="pt-BR" sz="1000" dirty="0">
                <a:solidFill>
                  <a:schemeClr val="tx1"/>
                </a:solidFill>
              </a:rPr>
              <a:t/>
            </a:r>
            <a:br>
              <a:rPr lang="pt-BR" sz="1000" dirty="0">
                <a:solidFill>
                  <a:schemeClr val="tx1"/>
                </a:solidFill>
              </a:rPr>
            </a:br>
            <a:endParaRPr lang="pt-BR" sz="1000" dirty="0">
              <a:solidFill>
                <a:schemeClr val="tx1"/>
              </a:solidFill>
            </a:endParaRPr>
          </a:p>
        </p:txBody>
      </p:sp>
      <p:sp>
        <p:nvSpPr>
          <p:cNvPr id="29" name="Retângulo 28"/>
          <p:cNvSpPr/>
          <p:nvPr/>
        </p:nvSpPr>
        <p:spPr>
          <a:xfrm>
            <a:off x="83846" y="1032529"/>
            <a:ext cx="3977517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pt-BR" sz="1000" b="1" dirty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Após elaboração do DAS, identificado impacto de desenvolvimento e testes em todos os sistemas de CRM e Integração, além do sistema de Crédito, implicando no aumento do escopo inicial previsto na etapa de planejamento do Programa. DAS em reavaliação por Arquitetura/TI/</a:t>
            </a:r>
            <a:r>
              <a:rPr lang="pt-BR" sz="1000" b="1" dirty="0" err="1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WeDo</a:t>
            </a:r>
            <a:r>
              <a:rPr lang="pt-BR" sz="1000" b="1" dirty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para confirmação de impactos até 12/12/17.</a:t>
            </a:r>
            <a:endParaRPr lang="pt-PT" sz="1000" b="1" dirty="0">
              <a:latin typeface="Simplon BP Light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pt-BR" sz="1000" b="1" dirty="0">
              <a:latin typeface="Simplon BP Light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pt-BR" sz="1000" dirty="0" err="1" smtClean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WeDo</a:t>
            </a:r>
            <a:r>
              <a:rPr lang="pt-BR" sz="1000" dirty="0" smtClean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indicou a abertura do Subprojeto das Ondas 4/5/6 até o término da análise da SD pela </a:t>
            </a:r>
            <a:r>
              <a:rPr lang="pt-BR" sz="1000" dirty="0" err="1" smtClean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WeDo</a:t>
            </a:r>
            <a:r>
              <a:rPr lang="pt-BR" sz="1000" dirty="0" smtClean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, de forma a ganharmos sinergia com a Onda 3</a:t>
            </a:r>
          </a:p>
        </p:txBody>
      </p:sp>
      <p:sp>
        <p:nvSpPr>
          <p:cNvPr id="31" name="Retângulo 30"/>
          <p:cNvSpPr/>
          <p:nvPr/>
        </p:nvSpPr>
        <p:spPr>
          <a:xfrm>
            <a:off x="166928" y="3750996"/>
            <a:ext cx="811845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000" dirty="0" smtClean="0">
                <a:latin typeface="Simplon BP Light" pitchFamily="2" charset="0"/>
                <a:cs typeface="Times New Roman" panose="02020603050405020304" pitchFamily="18" charset="0"/>
              </a:rPr>
              <a:t>12/12 – Término reavaliação DAS e SD para confirmação do planejamento – Resp.: Arquitetura/TI/</a:t>
            </a:r>
            <a:r>
              <a:rPr lang="pt-BR" sz="1000" dirty="0" err="1" smtClean="0">
                <a:latin typeface="Simplon BP Light" pitchFamily="2" charset="0"/>
                <a:cs typeface="Times New Roman" panose="02020603050405020304" pitchFamily="18" charset="0"/>
              </a:rPr>
              <a:t>WeDo</a:t>
            </a:r>
            <a:endParaRPr lang="pt-BR" sz="1000" dirty="0" smtClean="0">
              <a:latin typeface="Simplon BP Light" pitchFamily="2" charset="0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000" dirty="0" smtClean="0">
                <a:latin typeface="Simplon BP Light" pitchFamily="2" charset="0"/>
                <a:cs typeface="Times New Roman" panose="02020603050405020304" pitchFamily="18" charset="0"/>
              </a:rPr>
              <a:t>22/12 – Término da ME – </a:t>
            </a:r>
            <a:r>
              <a:rPr lang="pt-BR" sz="1000" dirty="0" err="1" smtClean="0">
                <a:latin typeface="Simplon BP Light" pitchFamily="2" charset="0"/>
                <a:cs typeface="Times New Roman" panose="02020603050405020304" pitchFamily="18" charset="0"/>
              </a:rPr>
              <a:t>RT´s</a:t>
            </a:r>
            <a:endParaRPr lang="pt-BR" sz="1000" dirty="0">
              <a:latin typeface="Simplon BP Light" pitchFamily="2" charset="0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sz="1000" dirty="0">
              <a:latin typeface="Simplon BP Light" pitchFamily="2" charset="0"/>
              <a:cs typeface="Times New Roman" panose="02020603050405020304" pitchFamily="18" charset="0"/>
            </a:endParaRPr>
          </a:p>
          <a:p>
            <a:r>
              <a:rPr lang="pt-BR" sz="1000" dirty="0" smtClean="0">
                <a:latin typeface="Simplon BP Light" pitchFamily="2" charset="0"/>
                <a:cs typeface="Times New Roman" panose="02020603050405020304" pitchFamily="18" charset="0"/>
              </a:rPr>
              <a:t> </a:t>
            </a:r>
          </a:p>
          <a:p>
            <a:endParaRPr lang="pt-BR" sz="1000" dirty="0" smtClean="0">
              <a:latin typeface="Simplon BP Light" pitchFamily="2" charset="0"/>
              <a:cs typeface="Times New Roman" panose="02020603050405020304" pitchFamily="18" charset="0"/>
            </a:endParaRPr>
          </a:p>
          <a:p>
            <a:endParaRPr lang="pt-BR" sz="1000" dirty="0">
              <a:latin typeface="Simplon BP Light" pitchFamily="2" charset="0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sz="1000" dirty="0" smtClean="0">
              <a:latin typeface="Simplon BP Light" pitchFamily="2" charset="0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sz="1000" dirty="0" smtClean="0">
              <a:latin typeface="Simplon BP Light" pitchFamily="2" charset="0"/>
              <a:cs typeface="Times New Roman" panose="02020603050405020304" pitchFamily="18" charset="0"/>
            </a:endParaRPr>
          </a:p>
        </p:txBody>
      </p:sp>
      <p:sp>
        <p:nvSpPr>
          <p:cNvPr id="32" name="Oval 113"/>
          <p:cNvSpPr>
            <a:spLocks noChangeAspect="1"/>
          </p:cNvSpPr>
          <p:nvPr/>
        </p:nvSpPr>
        <p:spPr>
          <a:xfrm rot="5400000">
            <a:off x="6743817" y="203887"/>
            <a:ext cx="106540" cy="178971"/>
          </a:xfrm>
          <a:prstGeom prst="ellipse">
            <a:avLst/>
          </a:prstGeom>
          <a:solidFill>
            <a:schemeClr val="bg1"/>
          </a:solidFill>
          <a:ln w="12700">
            <a:solidFill>
              <a:srgbClr val="4D4D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rtlCol="0" anchor="ctr"/>
          <a:lstStyle/>
          <a:p>
            <a:pPr algn="ctr"/>
            <a:endParaRPr lang="en-US" sz="800" dirty="0" smtClean="0">
              <a:solidFill>
                <a:schemeClr val="tx1"/>
              </a:solidFill>
              <a:latin typeface="Simplon BP Regular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27298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8313" y="48303"/>
            <a:ext cx="8207375" cy="712786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pt-BR" sz="3200" dirty="0" smtClean="0"/>
              <a:t>Agenda </a:t>
            </a:r>
            <a:r>
              <a:rPr lang="pt-BR" sz="3200" dirty="0"/>
              <a:t>de reuniões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pt-BR" dirty="0" smtClean="0"/>
              <a:t>MATERIAL CONFIDENCIAL  |  SLIDE Nº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850952-3374-434C-8FC6-DE28F8CD25B0}" type="slidenum">
              <a:rPr lang="pt-BR" smtClean="0"/>
              <a:pPr/>
              <a:t>11</a:t>
            </a:fld>
            <a:endParaRPr lang="pt-BR" dirty="0"/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6878638" y="640234"/>
            <a:ext cx="1455737" cy="206375"/>
          </a:xfrm>
          <a:prstGeom prst="rect">
            <a:avLst/>
          </a:prstGeom>
          <a:solidFill>
            <a:schemeClr val="accent6"/>
          </a:solidFill>
          <a:ln w="38100" algn="ctr">
            <a:solidFill>
              <a:schemeClr val="accent6"/>
            </a:solidFill>
            <a:miter lim="800000"/>
            <a:headEnd/>
            <a:tailEnd/>
          </a:ln>
        </p:spPr>
        <p:txBody>
          <a:bodyPr lIns="46800" rIns="45720" anchor="ctr"/>
          <a:lstStyle>
            <a:lvl1pPr marL="196850" indent="-1968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5000"/>
              </a:spcBef>
            </a:pPr>
            <a:r>
              <a:rPr lang="pt-BR" altLang="pt-BR" sz="1000" b="1">
                <a:solidFill>
                  <a:prstClr val="white"/>
                </a:solidFill>
                <a:latin typeface="Simplon BP Regular" pitchFamily="2" charset="0"/>
              </a:rPr>
              <a:t>Sexta</a:t>
            </a:r>
          </a:p>
        </p:txBody>
      </p:sp>
      <p:sp>
        <p:nvSpPr>
          <p:cNvPr id="7" name="Rectangle 35"/>
          <p:cNvSpPr>
            <a:spLocks noChangeArrowheads="1"/>
          </p:cNvSpPr>
          <p:nvPr/>
        </p:nvSpPr>
        <p:spPr bwMode="auto">
          <a:xfrm>
            <a:off x="169069" y="922688"/>
            <a:ext cx="311150" cy="1861445"/>
          </a:xfrm>
          <a:prstGeom prst="rect">
            <a:avLst/>
          </a:prstGeom>
          <a:solidFill>
            <a:schemeClr val="accent6"/>
          </a:solidFill>
          <a:ln w="38100" algn="ctr">
            <a:solidFill>
              <a:schemeClr val="accent6"/>
            </a:solidFill>
            <a:miter lim="800000"/>
            <a:headEnd/>
            <a:tailEnd/>
          </a:ln>
          <a:effectLst/>
          <a:extLst/>
        </p:spPr>
        <p:txBody>
          <a:bodyPr vert="wordArtVert" lIns="46800" rIns="45720"/>
          <a:lstStyle/>
          <a:p>
            <a:pPr marL="196850" indent="-196850" algn="ctr" eaLnBrk="0" hangingPunct="0">
              <a:lnSpc>
                <a:spcPct val="95000"/>
              </a:lnSpc>
              <a:spcBef>
                <a:spcPct val="5000"/>
              </a:spcBef>
              <a:defRPr/>
            </a:pPr>
            <a:r>
              <a:rPr lang="pt-BR" sz="1000" b="1" dirty="0">
                <a:solidFill>
                  <a:prstClr val="white"/>
                </a:solidFill>
                <a:latin typeface="Simplon BP Regular" pitchFamily="2" charset="0"/>
              </a:rPr>
              <a:t>MANHÃ</a:t>
            </a:r>
          </a:p>
        </p:txBody>
      </p:sp>
      <p:sp>
        <p:nvSpPr>
          <p:cNvPr id="8" name="Rectangle 36"/>
          <p:cNvSpPr>
            <a:spLocks noChangeArrowheads="1"/>
          </p:cNvSpPr>
          <p:nvPr/>
        </p:nvSpPr>
        <p:spPr bwMode="auto">
          <a:xfrm>
            <a:off x="169069" y="2979258"/>
            <a:ext cx="311150" cy="1861445"/>
          </a:xfrm>
          <a:prstGeom prst="rect">
            <a:avLst/>
          </a:prstGeom>
          <a:solidFill>
            <a:schemeClr val="accent6"/>
          </a:solidFill>
          <a:ln w="38100" algn="ctr">
            <a:solidFill>
              <a:schemeClr val="accent6"/>
            </a:solidFill>
            <a:miter lim="800000"/>
            <a:headEnd/>
            <a:tailEnd/>
          </a:ln>
          <a:effectLst/>
          <a:extLst/>
        </p:spPr>
        <p:txBody>
          <a:bodyPr vert="wordArtVert" lIns="46800" rIns="45720"/>
          <a:lstStyle/>
          <a:p>
            <a:pPr marL="196850" indent="-196850" algn="ctr" eaLnBrk="0" hangingPunct="0">
              <a:lnSpc>
                <a:spcPct val="95000"/>
              </a:lnSpc>
              <a:spcBef>
                <a:spcPct val="5000"/>
              </a:spcBef>
              <a:defRPr/>
            </a:pPr>
            <a:r>
              <a:rPr lang="pt-BR" sz="1000" b="1" dirty="0">
                <a:solidFill>
                  <a:prstClr val="white"/>
                </a:solidFill>
                <a:latin typeface="Simplon BP Regular" pitchFamily="2" charset="0"/>
              </a:rPr>
              <a:t>TARDE</a:t>
            </a:r>
          </a:p>
        </p:txBody>
      </p:sp>
      <p:sp>
        <p:nvSpPr>
          <p:cNvPr id="9" name="Rectangle 37"/>
          <p:cNvSpPr>
            <a:spLocks noChangeArrowheads="1"/>
          </p:cNvSpPr>
          <p:nvPr/>
        </p:nvSpPr>
        <p:spPr bwMode="auto">
          <a:xfrm>
            <a:off x="5302250" y="640234"/>
            <a:ext cx="1455738" cy="206375"/>
          </a:xfrm>
          <a:prstGeom prst="rect">
            <a:avLst/>
          </a:prstGeom>
          <a:solidFill>
            <a:schemeClr val="accent6"/>
          </a:solidFill>
          <a:ln w="38100" algn="ctr">
            <a:solidFill>
              <a:schemeClr val="accent6"/>
            </a:solidFill>
            <a:miter lim="800000"/>
            <a:headEnd/>
            <a:tailEnd/>
          </a:ln>
        </p:spPr>
        <p:txBody>
          <a:bodyPr lIns="46800" rIns="45720" anchor="ctr"/>
          <a:lstStyle>
            <a:lvl1pPr marL="196850" indent="-1968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5000"/>
              </a:spcBef>
            </a:pPr>
            <a:r>
              <a:rPr lang="pt-BR" altLang="pt-BR" sz="1000" b="1">
                <a:solidFill>
                  <a:prstClr val="white"/>
                </a:solidFill>
                <a:latin typeface="Simplon BP Regular" pitchFamily="2" charset="0"/>
              </a:rPr>
              <a:t>Quinta</a:t>
            </a:r>
          </a:p>
        </p:txBody>
      </p:sp>
      <p:sp>
        <p:nvSpPr>
          <p:cNvPr id="10" name="Rectangle 40"/>
          <p:cNvSpPr>
            <a:spLocks noChangeArrowheads="1"/>
          </p:cNvSpPr>
          <p:nvPr/>
        </p:nvSpPr>
        <p:spPr bwMode="auto">
          <a:xfrm>
            <a:off x="3730625" y="640234"/>
            <a:ext cx="1455738" cy="206375"/>
          </a:xfrm>
          <a:prstGeom prst="rect">
            <a:avLst/>
          </a:prstGeom>
          <a:solidFill>
            <a:schemeClr val="accent6"/>
          </a:solidFill>
          <a:ln w="38100" algn="ctr">
            <a:solidFill>
              <a:schemeClr val="accent6"/>
            </a:solidFill>
            <a:miter lim="800000"/>
            <a:headEnd/>
            <a:tailEnd/>
          </a:ln>
        </p:spPr>
        <p:txBody>
          <a:bodyPr lIns="46800" rIns="45720" anchor="ctr"/>
          <a:lstStyle>
            <a:lvl1pPr marL="196850" indent="-1968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5000"/>
              </a:spcBef>
            </a:pPr>
            <a:r>
              <a:rPr lang="pt-BR" altLang="pt-BR" sz="1000" b="1">
                <a:solidFill>
                  <a:prstClr val="white"/>
                </a:solidFill>
                <a:latin typeface="Simplon BP Regular" pitchFamily="2" charset="0"/>
              </a:rPr>
              <a:t>Quarta</a:t>
            </a:r>
          </a:p>
        </p:txBody>
      </p:sp>
      <p:sp>
        <p:nvSpPr>
          <p:cNvPr id="11" name="Rectangle 43"/>
          <p:cNvSpPr>
            <a:spLocks noChangeArrowheads="1"/>
          </p:cNvSpPr>
          <p:nvPr/>
        </p:nvSpPr>
        <p:spPr bwMode="auto">
          <a:xfrm>
            <a:off x="2160588" y="640234"/>
            <a:ext cx="1454150" cy="206375"/>
          </a:xfrm>
          <a:prstGeom prst="rect">
            <a:avLst/>
          </a:prstGeom>
          <a:solidFill>
            <a:schemeClr val="accent6"/>
          </a:solidFill>
          <a:ln w="38100" algn="ctr">
            <a:solidFill>
              <a:schemeClr val="accent6"/>
            </a:solidFill>
            <a:miter lim="800000"/>
            <a:headEnd/>
            <a:tailEnd/>
          </a:ln>
        </p:spPr>
        <p:txBody>
          <a:bodyPr lIns="46800" rIns="45720" anchor="ctr"/>
          <a:lstStyle>
            <a:lvl1pPr marL="196850" indent="-1968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5000"/>
              </a:spcBef>
            </a:pPr>
            <a:r>
              <a:rPr lang="pt-BR" altLang="pt-BR" sz="1000" b="1">
                <a:solidFill>
                  <a:prstClr val="white"/>
                </a:solidFill>
                <a:latin typeface="Simplon BP Regular" pitchFamily="2" charset="0"/>
              </a:rPr>
              <a:t>Terça</a:t>
            </a:r>
          </a:p>
        </p:txBody>
      </p:sp>
      <p:sp>
        <p:nvSpPr>
          <p:cNvPr id="12" name="Rectangle 46"/>
          <p:cNvSpPr>
            <a:spLocks noChangeArrowheads="1"/>
          </p:cNvSpPr>
          <p:nvPr/>
        </p:nvSpPr>
        <p:spPr bwMode="auto">
          <a:xfrm>
            <a:off x="582613" y="640234"/>
            <a:ext cx="1454150" cy="206375"/>
          </a:xfrm>
          <a:prstGeom prst="rect">
            <a:avLst/>
          </a:prstGeom>
          <a:solidFill>
            <a:schemeClr val="accent6"/>
          </a:solidFill>
          <a:ln w="38100" algn="ctr">
            <a:solidFill>
              <a:schemeClr val="accent6"/>
            </a:solidFill>
            <a:miter lim="800000"/>
            <a:headEnd/>
            <a:tailEnd/>
          </a:ln>
        </p:spPr>
        <p:txBody>
          <a:bodyPr lIns="46800" rIns="45720" anchor="ctr"/>
          <a:lstStyle>
            <a:lvl1pPr marL="196850" indent="-1968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5000"/>
              </a:spcBef>
            </a:pPr>
            <a:r>
              <a:rPr lang="pt-BR" altLang="pt-BR" sz="1000" b="1" dirty="0">
                <a:solidFill>
                  <a:prstClr val="white"/>
                </a:solidFill>
                <a:latin typeface="Simplon BP Regular" pitchFamily="2" charset="0"/>
              </a:rPr>
              <a:t>Segunda</a:t>
            </a:r>
          </a:p>
        </p:txBody>
      </p:sp>
      <p:sp>
        <p:nvSpPr>
          <p:cNvPr id="14" name="Rectangle 47"/>
          <p:cNvSpPr>
            <a:spLocks noChangeArrowheads="1"/>
          </p:cNvSpPr>
          <p:nvPr/>
        </p:nvSpPr>
        <p:spPr bwMode="auto">
          <a:xfrm>
            <a:off x="817563" y="4930676"/>
            <a:ext cx="249237" cy="1651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accent6"/>
            </a:solidFill>
            <a:prstDash val="solid"/>
            <a:miter lim="800000"/>
            <a:headEnd/>
            <a:tailEnd/>
          </a:ln>
          <a:effectLst/>
          <a:extLst/>
        </p:spPr>
        <p:txBody>
          <a:bodyPr lIns="18000" rIns="18000" anchor="ctr"/>
          <a:lstStyle/>
          <a:p>
            <a:pPr algn="ctr" eaLnBrk="0" hangingPunct="0">
              <a:defRPr/>
            </a:pPr>
            <a:endParaRPr lang="pt-BR" sz="900">
              <a:solidFill>
                <a:prstClr val="black"/>
              </a:solidFill>
              <a:latin typeface="Simplon BP Regular" pitchFamily="2" charset="0"/>
            </a:endParaRPr>
          </a:p>
        </p:txBody>
      </p:sp>
      <p:sp>
        <p:nvSpPr>
          <p:cNvPr id="15" name="CaixaDeTexto 22"/>
          <p:cNvSpPr txBox="1">
            <a:spLocks noChangeArrowheads="1"/>
          </p:cNvSpPr>
          <p:nvPr/>
        </p:nvSpPr>
        <p:spPr bwMode="auto">
          <a:xfrm>
            <a:off x="1084263" y="4917976"/>
            <a:ext cx="701675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900">
                <a:solidFill>
                  <a:prstClr val="black"/>
                </a:solidFill>
                <a:latin typeface="Simplon BP Regular" pitchFamily="2" charset="0"/>
              </a:rPr>
              <a:t>Presencial</a:t>
            </a:r>
          </a:p>
        </p:txBody>
      </p:sp>
      <p:sp>
        <p:nvSpPr>
          <p:cNvPr id="16" name="CaixaDeTexto 23"/>
          <p:cNvSpPr txBox="1">
            <a:spLocks noChangeArrowheads="1"/>
          </p:cNvSpPr>
          <p:nvPr/>
        </p:nvSpPr>
        <p:spPr bwMode="auto">
          <a:xfrm>
            <a:off x="3175" y="4917976"/>
            <a:ext cx="644525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900" dirty="0">
                <a:solidFill>
                  <a:prstClr val="black"/>
                </a:solidFill>
                <a:latin typeface="Simplon BP Regular" pitchFamily="2" charset="0"/>
              </a:rPr>
              <a:t>Legenda:</a:t>
            </a:r>
          </a:p>
        </p:txBody>
      </p:sp>
      <p:sp>
        <p:nvSpPr>
          <p:cNvPr id="17" name="Rectangle 47"/>
          <p:cNvSpPr>
            <a:spLocks noChangeArrowheads="1"/>
          </p:cNvSpPr>
          <p:nvPr/>
        </p:nvSpPr>
        <p:spPr bwMode="auto">
          <a:xfrm>
            <a:off x="1898650" y="4930676"/>
            <a:ext cx="247650" cy="163512"/>
          </a:xfrm>
          <a:prstGeom prst="rect">
            <a:avLst/>
          </a:prstGeom>
          <a:noFill/>
          <a:ln w="12700">
            <a:solidFill>
              <a:schemeClr val="accent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rIns="18000" anchor="ctr"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algn="ctr" hangingPunct="1"/>
            <a:endParaRPr lang="pt-BR" altLang="pt-BR" sz="900">
              <a:solidFill>
                <a:prstClr val="black"/>
              </a:solidFill>
              <a:latin typeface="Simplon BP Regular" pitchFamily="2" charset="0"/>
            </a:endParaRPr>
          </a:p>
        </p:txBody>
      </p:sp>
      <p:sp>
        <p:nvSpPr>
          <p:cNvPr id="18" name="CaixaDeTexto 25"/>
          <p:cNvSpPr txBox="1">
            <a:spLocks noChangeArrowheads="1"/>
          </p:cNvSpPr>
          <p:nvPr/>
        </p:nvSpPr>
        <p:spPr bwMode="auto">
          <a:xfrm>
            <a:off x="2133600" y="4917976"/>
            <a:ext cx="13858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900">
                <a:solidFill>
                  <a:prstClr val="black"/>
                </a:solidFill>
                <a:latin typeface="Simplon BP Regular" pitchFamily="2" charset="0"/>
              </a:rPr>
              <a:t>Atividade de Preparação</a:t>
            </a:r>
          </a:p>
        </p:txBody>
      </p:sp>
      <p:sp>
        <p:nvSpPr>
          <p:cNvPr id="19" name="Rectangle 68"/>
          <p:cNvSpPr>
            <a:spLocks noChangeArrowheads="1"/>
          </p:cNvSpPr>
          <p:nvPr/>
        </p:nvSpPr>
        <p:spPr bwMode="auto">
          <a:xfrm>
            <a:off x="5286327" y="1511499"/>
            <a:ext cx="1454150" cy="946401"/>
          </a:xfrm>
          <a:prstGeom prst="rect">
            <a:avLst/>
          </a:prstGeom>
          <a:noFill/>
          <a:ln w="15875">
            <a:solidFill>
              <a:srgbClr val="FF99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36000" rIns="0" bIns="36000" anchor="ctr" anchorCtr="1"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hangingPunct="1"/>
            <a:r>
              <a:rPr lang="pt-BR" altLang="pt-BR" sz="900" b="1" dirty="0">
                <a:solidFill>
                  <a:prstClr val="black"/>
                </a:solidFill>
                <a:latin typeface="Simplon BP Regular" pitchFamily="2" charset="0"/>
              </a:rPr>
              <a:t>Acompanhamento de Pendências – Envio de e-mail</a:t>
            </a:r>
          </a:p>
          <a:p>
            <a:pPr hangingPunct="1"/>
            <a:r>
              <a:rPr lang="pt-BR" altLang="pt-BR" sz="900" dirty="0">
                <a:solidFill>
                  <a:prstClr val="black"/>
                </a:solidFill>
                <a:latin typeface="Simplon BP Regular" pitchFamily="2" charset="0"/>
              </a:rPr>
              <a:t>Resp.: PMO </a:t>
            </a:r>
          </a:p>
          <a:p>
            <a:pPr hangingPunct="1"/>
            <a:r>
              <a:rPr lang="pt-BR" altLang="pt-BR" sz="900" dirty="0">
                <a:solidFill>
                  <a:prstClr val="black"/>
                </a:solidFill>
                <a:latin typeface="Simplon BP Regular" pitchFamily="2" charset="0"/>
              </a:rPr>
              <a:t>Público: Resp. Pendências Abertas</a:t>
            </a:r>
            <a:r>
              <a:rPr lang="pt-BR" altLang="pt-BR" sz="900" dirty="0" smtClean="0">
                <a:solidFill>
                  <a:prstClr val="black"/>
                </a:solidFill>
                <a:latin typeface="Simplon BP Regular" pitchFamily="2" charset="0"/>
              </a:rPr>
              <a:t>, Core Team</a:t>
            </a:r>
            <a:endParaRPr lang="pt-BR" altLang="pt-BR" sz="900" dirty="0">
              <a:solidFill>
                <a:prstClr val="black"/>
              </a:solidFill>
              <a:latin typeface="Simplon BP Regular" pitchFamily="2" charset="0"/>
            </a:endParaRPr>
          </a:p>
        </p:txBody>
      </p:sp>
      <p:sp>
        <p:nvSpPr>
          <p:cNvPr id="20" name="Rectangle 47"/>
          <p:cNvSpPr>
            <a:spLocks noChangeArrowheads="1"/>
          </p:cNvSpPr>
          <p:nvPr/>
        </p:nvSpPr>
        <p:spPr bwMode="auto">
          <a:xfrm>
            <a:off x="3817938" y="4930676"/>
            <a:ext cx="249237" cy="163512"/>
          </a:xfrm>
          <a:prstGeom prst="rect">
            <a:avLst/>
          </a:prstGeom>
          <a:noFill/>
          <a:ln w="12700">
            <a:solidFill>
              <a:srgbClr val="FF954D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="ctr" anchorCtr="1"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hangingPunct="1"/>
            <a:endParaRPr lang="pt-BR" altLang="pt-BR" sz="900">
              <a:solidFill>
                <a:prstClr val="black"/>
              </a:solidFill>
              <a:latin typeface="Simplon BP Regular" pitchFamily="2" charset="0"/>
            </a:endParaRPr>
          </a:p>
        </p:txBody>
      </p:sp>
      <p:sp>
        <p:nvSpPr>
          <p:cNvPr id="21" name="CaixaDeTexto 28"/>
          <p:cNvSpPr txBox="1">
            <a:spLocks noChangeArrowheads="1"/>
          </p:cNvSpPr>
          <p:nvPr/>
        </p:nvSpPr>
        <p:spPr bwMode="auto">
          <a:xfrm>
            <a:off x="4125913" y="4917976"/>
            <a:ext cx="1154112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900">
                <a:solidFill>
                  <a:prstClr val="black"/>
                </a:solidFill>
                <a:latin typeface="Simplon BP Regular" pitchFamily="2" charset="0"/>
              </a:rPr>
              <a:t>Divulgação Material</a:t>
            </a:r>
          </a:p>
        </p:txBody>
      </p:sp>
      <p:sp>
        <p:nvSpPr>
          <p:cNvPr id="22" name="CaixaDeTexto 33"/>
          <p:cNvSpPr txBox="1">
            <a:spLocks noChangeArrowheads="1"/>
          </p:cNvSpPr>
          <p:nvPr/>
        </p:nvSpPr>
        <p:spPr bwMode="auto">
          <a:xfrm>
            <a:off x="96764" y="2787774"/>
            <a:ext cx="657225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900" dirty="0">
                <a:solidFill>
                  <a:schemeClr val="bg1">
                    <a:lumMod val="50000"/>
                  </a:schemeClr>
                </a:solidFill>
                <a:latin typeface="Simplon BP Regular" pitchFamily="2" charset="0"/>
              </a:rPr>
              <a:t>14:00</a:t>
            </a:r>
          </a:p>
        </p:txBody>
      </p:sp>
      <p:sp>
        <p:nvSpPr>
          <p:cNvPr id="23" name="Rectangle 68"/>
          <p:cNvSpPr>
            <a:spLocks noChangeArrowheads="1"/>
          </p:cNvSpPr>
          <p:nvPr/>
        </p:nvSpPr>
        <p:spPr bwMode="auto">
          <a:xfrm>
            <a:off x="582613" y="2968160"/>
            <a:ext cx="1454400" cy="657690"/>
          </a:xfrm>
          <a:prstGeom prst="rect">
            <a:avLst/>
          </a:prstGeom>
          <a:noFill/>
          <a:ln w="15875">
            <a:solidFill>
              <a:schemeClr val="accent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Ctr="1"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hangingPunct="1"/>
            <a:r>
              <a:rPr lang="pt-BR" altLang="pt-BR" sz="900" b="1" dirty="0" smtClean="0">
                <a:solidFill>
                  <a:prstClr val="black"/>
                </a:solidFill>
                <a:latin typeface="Simplon BP Regular" pitchFamily="2" charset="0"/>
              </a:rPr>
              <a:t>Preparação do Material para o Core Team</a:t>
            </a:r>
            <a:endParaRPr lang="pt-BR" altLang="pt-BR" sz="900" dirty="0">
              <a:solidFill>
                <a:prstClr val="black"/>
              </a:solidFill>
              <a:latin typeface="Simplon BP Regular" pitchFamily="2" charset="0"/>
            </a:endParaRPr>
          </a:p>
          <a:p>
            <a:r>
              <a:rPr lang="pt-BR" altLang="pt-BR" sz="900" dirty="0">
                <a:solidFill>
                  <a:prstClr val="black"/>
                </a:solidFill>
                <a:latin typeface="Simplon BP Regular" pitchFamily="2" charset="0"/>
              </a:rPr>
              <a:t>Periodicidade: </a:t>
            </a:r>
            <a:r>
              <a:rPr lang="pt-BR" altLang="pt-BR" sz="900" dirty="0" smtClean="0">
                <a:solidFill>
                  <a:prstClr val="black"/>
                </a:solidFill>
                <a:latin typeface="Simplon BP Regular" pitchFamily="2" charset="0"/>
              </a:rPr>
              <a:t>Semanal</a:t>
            </a:r>
            <a:endParaRPr lang="pt-BR" altLang="pt-BR" sz="900" dirty="0">
              <a:solidFill>
                <a:prstClr val="black"/>
              </a:solidFill>
              <a:latin typeface="Simplon BP Regular" pitchFamily="2" charset="0"/>
            </a:endParaRPr>
          </a:p>
          <a:p>
            <a:r>
              <a:rPr lang="pt-BR" altLang="pt-BR" sz="900" dirty="0">
                <a:solidFill>
                  <a:prstClr val="black"/>
                </a:solidFill>
                <a:latin typeface="Simplon BP Regular" pitchFamily="2" charset="0"/>
              </a:rPr>
              <a:t>Responsável: </a:t>
            </a:r>
            <a:r>
              <a:rPr lang="pt-BR" altLang="pt-BR" sz="900" dirty="0" smtClean="0">
                <a:solidFill>
                  <a:prstClr val="black"/>
                </a:solidFill>
                <a:latin typeface="Simplon BP Regular" pitchFamily="2" charset="0"/>
              </a:rPr>
              <a:t>PMO, GP</a:t>
            </a:r>
          </a:p>
          <a:p>
            <a:endParaRPr lang="pt-BR" altLang="pt-BR" sz="900" dirty="0" smtClean="0">
              <a:solidFill>
                <a:prstClr val="black"/>
              </a:solidFill>
              <a:latin typeface="Simplon BP Regular" pitchFamily="2" charset="0"/>
            </a:endParaRPr>
          </a:p>
          <a:p>
            <a:endParaRPr lang="pt-BR" altLang="pt-BR" sz="900" dirty="0" smtClean="0">
              <a:solidFill>
                <a:prstClr val="black"/>
              </a:solidFill>
              <a:latin typeface="Simplon BP Regular" pitchFamily="2" charset="0"/>
            </a:endParaRPr>
          </a:p>
          <a:p>
            <a:endParaRPr lang="pt-BR" altLang="pt-BR" sz="900" dirty="0">
              <a:solidFill>
                <a:prstClr val="black"/>
              </a:solidFill>
              <a:latin typeface="Simplon BP Regular" pitchFamily="2" charset="0"/>
            </a:endParaRPr>
          </a:p>
          <a:p>
            <a:endParaRPr lang="pt-BR" altLang="pt-BR" sz="900" dirty="0">
              <a:solidFill>
                <a:prstClr val="black"/>
              </a:solidFill>
              <a:latin typeface="Simplon BP Regular" pitchFamily="2" charset="0"/>
            </a:endParaRPr>
          </a:p>
          <a:p>
            <a:endParaRPr lang="pt-BR" altLang="pt-BR" sz="900" dirty="0" smtClean="0">
              <a:solidFill>
                <a:prstClr val="black"/>
              </a:solidFill>
              <a:latin typeface="Simplon BP Regular" pitchFamily="2" charset="0"/>
            </a:endParaRPr>
          </a:p>
          <a:p>
            <a:endParaRPr lang="pt-BR" altLang="pt-BR" sz="900" b="1" dirty="0" smtClean="0">
              <a:solidFill>
                <a:prstClr val="black"/>
              </a:solidFill>
              <a:latin typeface="Simplon BP Regular" pitchFamily="2" charset="0"/>
            </a:endParaRPr>
          </a:p>
        </p:txBody>
      </p:sp>
      <p:sp>
        <p:nvSpPr>
          <p:cNvPr id="24" name="Rectangle 68"/>
          <p:cNvSpPr>
            <a:spLocks noChangeArrowheads="1"/>
          </p:cNvSpPr>
          <p:nvPr/>
        </p:nvSpPr>
        <p:spPr bwMode="auto">
          <a:xfrm>
            <a:off x="2191154" y="2968160"/>
            <a:ext cx="1454150" cy="1861200"/>
          </a:xfrm>
          <a:prstGeom prst="rect">
            <a:avLst/>
          </a:prstGeom>
          <a:noFill/>
          <a:ln w="15875">
            <a:solidFill>
              <a:srgbClr val="FF954D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Ctr="1"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hangingPunct="1"/>
            <a:r>
              <a:rPr lang="pt-BR" altLang="pt-BR" sz="900" b="1" dirty="0">
                <a:solidFill>
                  <a:prstClr val="black"/>
                </a:solidFill>
                <a:latin typeface="Simplon BP Regular" pitchFamily="2" charset="0"/>
              </a:rPr>
              <a:t>Divulgação Ata de Core Team , Cadastramento das Pendências e das Decisões, Premissas e Restrições definidas na reunião</a:t>
            </a:r>
          </a:p>
          <a:p>
            <a:pPr hangingPunct="1"/>
            <a:endParaRPr lang="pt-BR" altLang="pt-BR" sz="900" b="1" dirty="0">
              <a:solidFill>
                <a:prstClr val="black"/>
              </a:solidFill>
              <a:latin typeface="Simplon BP Regular" pitchFamily="2" charset="0"/>
            </a:endParaRPr>
          </a:p>
          <a:p>
            <a:r>
              <a:rPr lang="pt-BR" altLang="pt-BR" sz="900" dirty="0">
                <a:solidFill>
                  <a:prstClr val="black"/>
                </a:solidFill>
                <a:latin typeface="Simplon BP Regular" pitchFamily="2" charset="0"/>
              </a:rPr>
              <a:t>Periodicidade: Semanal</a:t>
            </a:r>
          </a:p>
          <a:p>
            <a:r>
              <a:rPr lang="pt-BR" altLang="pt-BR" sz="900" dirty="0">
                <a:solidFill>
                  <a:prstClr val="black"/>
                </a:solidFill>
                <a:latin typeface="Simplon BP Regular" pitchFamily="2" charset="0"/>
              </a:rPr>
              <a:t>Responsável: PMO </a:t>
            </a:r>
          </a:p>
          <a:p>
            <a:r>
              <a:rPr lang="pt-BR" altLang="pt-BR" sz="900" dirty="0">
                <a:solidFill>
                  <a:prstClr val="black"/>
                </a:solidFill>
                <a:latin typeface="Simplon BP Regular" pitchFamily="2" charset="0"/>
              </a:rPr>
              <a:t>Público: Membros do Core Team</a:t>
            </a:r>
          </a:p>
        </p:txBody>
      </p:sp>
      <p:sp>
        <p:nvSpPr>
          <p:cNvPr id="25" name="CaixaDeTexto 41"/>
          <p:cNvSpPr txBox="1">
            <a:spLocks noChangeArrowheads="1"/>
          </p:cNvSpPr>
          <p:nvPr/>
        </p:nvSpPr>
        <p:spPr bwMode="auto">
          <a:xfrm>
            <a:off x="96764" y="715608"/>
            <a:ext cx="658812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900" dirty="0" smtClean="0">
                <a:solidFill>
                  <a:schemeClr val="bg1">
                    <a:lumMod val="50000"/>
                  </a:schemeClr>
                </a:solidFill>
                <a:latin typeface="Simplon BP Regular" pitchFamily="2" charset="0"/>
              </a:rPr>
              <a:t>09:00</a:t>
            </a:r>
            <a:endParaRPr lang="pt-BR" altLang="pt-BR" sz="900" dirty="0">
              <a:solidFill>
                <a:schemeClr val="bg1">
                  <a:lumMod val="50000"/>
                </a:schemeClr>
              </a:solidFill>
              <a:latin typeface="Simplon BP Regular" pitchFamily="2" charset="0"/>
            </a:endParaRPr>
          </a:p>
        </p:txBody>
      </p:sp>
      <p:sp>
        <p:nvSpPr>
          <p:cNvPr id="26" name="Rectangle 47"/>
          <p:cNvSpPr>
            <a:spLocks noChangeArrowheads="1"/>
          </p:cNvSpPr>
          <p:nvPr/>
        </p:nvSpPr>
        <p:spPr bwMode="auto">
          <a:xfrm>
            <a:off x="582613" y="3675315"/>
            <a:ext cx="1454150" cy="116538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accent6"/>
            </a:solidFill>
            <a:prstDash val="solid"/>
            <a:miter lim="800000"/>
            <a:headEnd/>
            <a:tailEnd/>
          </a:ln>
          <a:effectLst/>
          <a:extLst/>
        </p:spPr>
        <p:txBody>
          <a:bodyPr lIns="18000" rIns="18000"/>
          <a:lstStyle/>
          <a:p>
            <a:pPr eaLnBrk="0">
              <a:defRPr/>
            </a:pPr>
            <a:r>
              <a:rPr lang="pt-BR" sz="900" b="1" dirty="0">
                <a:solidFill>
                  <a:prstClr val="black"/>
                </a:solidFill>
                <a:latin typeface="Simplon BP Regular" pitchFamily="2" charset="0"/>
              </a:rPr>
              <a:t>Reunião de </a:t>
            </a:r>
            <a:r>
              <a:rPr lang="pt-BR" sz="900" b="1" dirty="0" smtClean="0">
                <a:solidFill>
                  <a:prstClr val="black"/>
                </a:solidFill>
                <a:latin typeface="Simplon BP Regular" pitchFamily="2" charset="0"/>
              </a:rPr>
              <a:t>Core Team</a:t>
            </a:r>
          </a:p>
          <a:p>
            <a:pPr eaLnBrk="0">
              <a:defRPr/>
            </a:pPr>
            <a:endParaRPr lang="pt-BR" sz="900" b="1" dirty="0" smtClean="0">
              <a:solidFill>
                <a:prstClr val="black"/>
              </a:solidFill>
              <a:latin typeface="Simplon BP Regular" pitchFamily="2" charset="0"/>
            </a:endParaRPr>
          </a:p>
          <a:p>
            <a:pPr eaLnBrk="0">
              <a:defRPr/>
            </a:pPr>
            <a:r>
              <a:rPr lang="pt-BR" sz="900" dirty="0" smtClean="0">
                <a:solidFill>
                  <a:prstClr val="black"/>
                </a:solidFill>
                <a:latin typeface="Simplon BP Regular" pitchFamily="2" charset="0"/>
              </a:rPr>
              <a:t>Periodicidade: Semanal</a:t>
            </a:r>
            <a:endParaRPr lang="pt-BR" sz="900" dirty="0">
              <a:solidFill>
                <a:prstClr val="black"/>
              </a:solidFill>
              <a:latin typeface="Simplon BP Regular" pitchFamily="2" charset="0"/>
            </a:endParaRPr>
          </a:p>
          <a:p>
            <a:pPr eaLnBrk="0">
              <a:defRPr/>
            </a:pPr>
            <a:r>
              <a:rPr lang="pt-BR" sz="900" dirty="0">
                <a:solidFill>
                  <a:prstClr val="black"/>
                </a:solidFill>
                <a:latin typeface="Simplon BP Regular" pitchFamily="2" charset="0"/>
              </a:rPr>
              <a:t>Participa: </a:t>
            </a:r>
            <a:r>
              <a:rPr lang="pt-BR" sz="900" dirty="0" smtClean="0">
                <a:solidFill>
                  <a:prstClr val="black"/>
                </a:solidFill>
                <a:latin typeface="Simplon BP Regular" pitchFamily="2" charset="0"/>
              </a:rPr>
              <a:t>GPs, CT, CF, </a:t>
            </a:r>
            <a:r>
              <a:rPr lang="pt-BR" sz="900" dirty="0">
                <a:solidFill>
                  <a:prstClr val="black"/>
                </a:solidFill>
                <a:latin typeface="Simplon BP Regular" pitchFamily="2" charset="0"/>
              </a:rPr>
              <a:t>Gestão de Testes, </a:t>
            </a:r>
            <a:r>
              <a:rPr lang="pt-BR" sz="900" dirty="0" err="1">
                <a:solidFill>
                  <a:prstClr val="black"/>
                </a:solidFill>
                <a:latin typeface="Simplon BP Regular" pitchFamily="2" charset="0"/>
              </a:rPr>
              <a:t>RTs</a:t>
            </a:r>
            <a:r>
              <a:rPr lang="pt-BR" sz="900" dirty="0">
                <a:solidFill>
                  <a:prstClr val="black"/>
                </a:solidFill>
                <a:latin typeface="Simplon BP Regular" pitchFamily="2" charset="0"/>
              </a:rPr>
              <a:t> e </a:t>
            </a:r>
            <a:r>
              <a:rPr lang="pt-BR" sz="900" dirty="0" smtClean="0">
                <a:solidFill>
                  <a:prstClr val="black"/>
                </a:solidFill>
                <a:latin typeface="Simplon BP Regular" pitchFamily="2" charset="0"/>
              </a:rPr>
              <a:t>PMO</a:t>
            </a:r>
            <a:endParaRPr lang="pt-BR" sz="900" i="1" kern="0" dirty="0">
              <a:solidFill>
                <a:prstClr val="black"/>
              </a:solidFill>
              <a:latin typeface="Simplon BP Regular" pitchFamily="2" charset="0"/>
            </a:endParaRPr>
          </a:p>
          <a:p>
            <a:pPr eaLnBrk="0">
              <a:defRPr/>
            </a:pPr>
            <a:r>
              <a:rPr lang="pt-BR" sz="900" i="1" kern="0" dirty="0">
                <a:solidFill>
                  <a:prstClr val="black"/>
                </a:solidFill>
                <a:latin typeface="Simplon BP Regular" pitchFamily="2" charset="0"/>
              </a:rPr>
              <a:t>Foco: Cronograma, Riscos, </a:t>
            </a:r>
            <a:r>
              <a:rPr lang="pt-BR" sz="900" i="1" kern="0" dirty="0" err="1">
                <a:solidFill>
                  <a:prstClr val="black"/>
                </a:solidFill>
                <a:latin typeface="Simplon BP Regular" pitchFamily="2" charset="0"/>
              </a:rPr>
              <a:t>Issues</a:t>
            </a:r>
            <a:r>
              <a:rPr lang="pt-BR" sz="900" i="1" kern="0" dirty="0">
                <a:solidFill>
                  <a:prstClr val="black"/>
                </a:solidFill>
                <a:latin typeface="Simplon BP Regular" pitchFamily="2" charset="0"/>
              </a:rPr>
              <a:t> e Pendências</a:t>
            </a:r>
            <a:endParaRPr lang="pt-BR" sz="900" dirty="0">
              <a:solidFill>
                <a:prstClr val="black"/>
              </a:solidFill>
              <a:latin typeface="Simplon BP Regular" pitchFamily="2" charset="0"/>
            </a:endParaRPr>
          </a:p>
        </p:txBody>
      </p:sp>
      <p:sp>
        <p:nvSpPr>
          <p:cNvPr id="27" name="Rectangle 68"/>
          <p:cNvSpPr>
            <a:spLocks noChangeArrowheads="1"/>
          </p:cNvSpPr>
          <p:nvPr/>
        </p:nvSpPr>
        <p:spPr bwMode="auto">
          <a:xfrm>
            <a:off x="6878638" y="923798"/>
            <a:ext cx="1454150" cy="726589"/>
          </a:xfrm>
          <a:prstGeom prst="rect">
            <a:avLst/>
          </a:prstGeom>
          <a:noFill/>
          <a:ln w="15875">
            <a:solidFill>
              <a:srgbClr val="FF99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36000" rIns="0" bIns="36000" anchor="t" anchorCtr="1"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hangingPunct="1"/>
            <a:r>
              <a:rPr lang="pt-BR" altLang="pt-BR" sz="900" b="1" dirty="0">
                <a:solidFill>
                  <a:prstClr val="black"/>
                </a:solidFill>
                <a:latin typeface="Simplon BP Regular" pitchFamily="2" charset="0"/>
              </a:rPr>
              <a:t>Envio do Status </a:t>
            </a:r>
            <a:r>
              <a:rPr lang="pt-BR" altLang="pt-BR" sz="900" b="1" dirty="0" err="1">
                <a:solidFill>
                  <a:prstClr val="black"/>
                </a:solidFill>
                <a:latin typeface="Simplon BP Regular" pitchFamily="2" charset="0"/>
              </a:rPr>
              <a:t>Report</a:t>
            </a:r>
            <a:r>
              <a:rPr lang="pt-BR" altLang="pt-BR" sz="900" b="1" dirty="0">
                <a:solidFill>
                  <a:prstClr val="black"/>
                </a:solidFill>
                <a:latin typeface="Simplon BP Regular" pitchFamily="2" charset="0"/>
              </a:rPr>
              <a:t> pelos Fornecedores</a:t>
            </a:r>
            <a:endParaRPr lang="pt-BR" altLang="pt-BR" sz="900" dirty="0">
              <a:solidFill>
                <a:prstClr val="black"/>
              </a:solidFill>
              <a:latin typeface="Simplon BP Regular" pitchFamily="2" charset="0"/>
            </a:endParaRPr>
          </a:p>
          <a:p>
            <a:pPr hangingPunct="1"/>
            <a:r>
              <a:rPr lang="pt-BR" altLang="pt-BR" sz="900" dirty="0">
                <a:solidFill>
                  <a:prstClr val="black"/>
                </a:solidFill>
                <a:latin typeface="Simplon BP Regular" pitchFamily="2" charset="0"/>
              </a:rPr>
              <a:t>Público: </a:t>
            </a:r>
            <a:r>
              <a:rPr lang="pt-BR" altLang="pt-BR" sz="900" dirty="0" smtClean="0">
                <a:solidFill>
                  <a:prstClr val="black"/>
                </a:solidFill>
                <a:latin typeface="Simplon BP Regular" pitchFamily="2" charset="0"/>
              </a:rPr>
              <a:t>PMO, GPs e </a:t>
            </a:r>
            <a:r>
              <a:rPr lang="pt-BR" altLang="pt-BR" sz="900" dirty="0" err="1">
                <a:solidFill>
                  <a:prstClr val="black"/>
                </a:solidFill>
                <a:latin typeface="Simplon BP Regular" pitchFamily="2" charset="0"/>
              </a:rPr>
              <a:t>RTs</a:t>
            </a:r>
            <a:endParaRPr lang="pt-BR" altLang="pt-BR" sz="900" dirty="0">
              <a:solidFill>
                <a:prstClr val="black"/>
              </a:solidFill>
              <a:latin typeface="Simplon BP Regular" pitchFamily="2" charset="0"/>
            </a:endParaRPr>
          </a:p>
        </p:txBody>
      </p:sp>
      <p:sp>
        <p:nvSpPr>
          <p:cNvPr id="28" name="Rectangle 47"/>
          <p:cNvSpPr>
            <a:spLocks noChangeArrowheads="1"/>
          </p:cNvSpPr>
          <p:nvPr/>
        </p:nvSpPr>
        <p:spPr bwMode="auto">
          <a:xfrm>
            <a:off x="6879975" y="1747197"/>
            <a:ext cx="1454400" cy="1066773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accent6"/>
            </a:solidFill>
            <a:prstDash val="solid"/>
            <a:miter lim="800000"/>
            <a:headEnd/>
            <a:tailEnd/>
          </a:ln>
          <a:effectLst/>
          <a:extLst/>
        </p:spPr>
        <p:txBody>
          <a:bodyPr lIns="18000" rIns="18000"/>
          <a:lstStyle/>
          <a:p>
            <a:pPr eaLnBrk="0">
              <a:defRPr/>
            </a:pPr>
            <a:r>
              <a:rPr lang="pt-BR" sz="900" b="1" dirty="0">
                <a:solidFill>
                  <a:prstClr val="black"/>
                </a:solidFill>
                <a:latin typeface="Simplon BP Regular" pitchFamily="2" charset="0"/>
              </a:rPr>
              <a:t>Reunião de Status com fornecedores </a:t>
            </a:r>
          </a:p>
          <a:p>
            <a:pPr eaLnBrk="0">
              <a:defRPr/>
            </a:pPr>
            <a:endParaRPr lang="pt-BR" sz="900" b="1" dirty="0">
              <a:solidFill>
                <a:prstClr val="black"/>
              </a:solidFill>
              <a:latin typeface="Simplon BP Regular" pitchFamily="2" charset="0"/>
            </a:endParaRPr>
          </a:p>
          <a:p>
            <a:pPr eaLnBrk="0">
              <a:defRPr/>
            </a:pPr>
            <a:r>
              <a:rPr lang="pt-BR" sz="900" dirty="0">
                <a:solidFill>
                  <a:prstClr val="black"/>
                </a:solidFill>
                <a:latin typeface="Simplon BP Regular" pitchFamily="2" charset="0"/>
              </a:rPr>
              <a:t>Participa: </a:t>
            </a:r>
            <a:r>
              <a:rPr lang="pt-BR" sz="900" dirty="0" smtClean="0">
                <a:solidFill>
                  <a:prstClr val="black"/>
                </a:solidFill>
                <a:latin typeface="Simplon BP Regular" pitchFamily="2" charset="0"/>
              </a:rPr>
              <a:t>GP, CT, Gestão </a:t>
            </a:r>
            <a:r>
              <a:rPr lang="pt-BR" sz="900" dirty="0">
                <a:solidFill>
                  <a:prstClr val="black"/>
                </a:solidFill>
                <a:latin typeface="Simplon BP Regular" pitchFamily="2" charset="0"/>
              </a:rPr>
              <a:t>de Testes, </a:t>
            </a:r>
            <a:r>
              <a:rPr lang="pt-BR" sz="900" dirty="0" err="1">
                <a:solidFill>
                  <a:prstClr val="black"/>
                </a:solidFill>
                <a:latin typeface="Simplon BP Regular" pitchFamily="2" charset="0"/>
              </a:rPr>
              <a:t>RTs</a:t>
            </a:r>
            <a:r>
              <a:rPr lang="pt-BR" sz="900" dirty="0">
                <a:solidFill>
                  <a:prstClr val="black"/>
                </a:solidFill>
                <a:latin typeface="Simplon BP Regular" pitchFamily="2" charset="0"/>
              </a:rPr>
              <a:t> </a:t>
            </a:r>
            <a:r>
              <a:rPr lang="pt-BR" sz="900" dirty="0" smtClean="0">
                <a:solidFill>
                  <a:prstClr val="black"/>
                </a:solidFill>
                <a:latin typeface="Simplon BP Regular" pitchFamily="2" charset="0"/>
              </a:rPr>
              <a:t>e PMO</a:t>
            </a:r>
            <a:endParaRPr lang="pt-BR" sz="900" i="1" kern="0" dirty="0">
              <a:solidFill>
                <a:prstClr val="black"/>
              </a:solidFill>
              <a:latin typeface="Simplon BP Regular" pitchFamily="2" charset="0"/>
            </a:endParaRPr>
          </a:p>
          <a:p>
            <a:pPr eaLnBrk="0">
              <a:defRPr/>
            </a:pPr>
            <a:r>
              <a:rPr lang="pt-BR" sz="900" i="1" kern="0" dirty="0">
                <a:solidFill>
                  <a:prstClr val="black"/>
                </a:solidFill>
                <a:latin typeface="Simplon BP Regular" pitchFamily="2" charset="0"/>
              </a:rPr>
              <a:t>Foco: Cronograma, Riscos, </a:t>
            </a:r>
            <a:r>
              <a:rPr lang="pt-BR" sz="900" i="1" kern="0" dirty="0" err="1">
                <a:solidFill>
                  <a:prstClr val="black"/>
                </a:solidFill>
                <a:latin typeface="Simplon BP Regular" pitchFamily="2" charset="0"/>
              </a:rPr>
              <a:t>Issues</a:t>
            </a:r>
            <a:r>
              <a:rPr lang="pt-BR" sz="900" i="1" kern="0" dirty="0">
                <a:solidFill>
                  <a:prstClr val="black"/>
                </a:solidFill>
                <a:latin typeface="Simplon BP Regular" pitchFamily="2" charset="0"/>
              </a:rPr>
              <a:t> e Pendências</a:t>
            </a:r>
            <a:endParaRPr lang="pt-BR" sz="900" dirty="0">
              <a:solidFill>
                <a:prstClr val="black"/>
              </a:solidFill>
              <a:latin typeface="Simplon BP Regular" pitchFamily="2" charset="0"/>
            </a:endParaRPr>
          </a:p>
        </p:txBody>
      </p:sp>
      <p:sp>
        <p:nvSpPr>
          <p:cNvPr id="30" name="Rectangle 68"/>
          <p:cNvSpPr>
            <a:spLocks noChangeArrowheads="1"/>
          </p:cNvSpPr>
          <p:nvPr/>
        </p:nvSpPr>
        <p:spPr bwMode="auto">
          <a:xfrm>
            <a:off x="6859744" y="3977554"/>
            <a:ext cx="1454150" cy="862301"/>
          </a:xfrm>
          <a:prstGeom prst="rect">
            <a:avLst/>
          </a:prstGeom>
          <a:noFill/>
          <a:ln w="15875">
            <a:solidFill>
              <a:srgbClr val="FF954D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36000" rIns="0" bIns="36000" anchor="ctr" anchorCtr="0"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hangingPunct="1"/>
            <a:r>
              <a:rPr lang="pt-BR" altLang="pt-BR" sz="900" b="1" dirty="0" smtClean="0">
                <a:solidFill>
                  <a:prstClr val="black"/>
                </a:solidFill>
                <a:latin typeface="Simplon BP Regular" pitchFamily="2" charset="0"/>
              </a:rPr>
              <a:t>Acompanhamento e Atualização de Pendências para Core Team</a:t>
            </a:r>
          </a:p>
          <a:p>
            <a:pPr hangingPunct="1"/>
            <a:endParaRPr lang="pt-BR" altLang="pt-BR" sz="900" b="1" dirty="0">
              <a:solidFill>
                <a:prstClr val="black"/>
              </a:solidFill>
              <a:latin typeface="Simplon BP Regular" pitchFamily="2" charset="0"/>
            </a:endParaRPr>
          </a:p>
          <a:p>
            <a:pPr hangingPunct="1"/>
            <a:r>
              <a:rPr lang="pt-BR" altLang="pt-BR" sz="900" dirty="0">
                <a:solidFill>
                  <a:prstClr val="black"/>
                </a:solidFill>
                <a:latin typeface="Simplon BP Regular" pitchFamily="2" charset="0"/>
              </a:rPr>
              <a:t>Resp.: </a:t>
            </a:r>
            <a:r>
              <a:rPr lang="pt-BR" altLang="pt-BR" sz="900" dirty="0" smtClean="0">
                <a:solidFill>
                  <a:prstClr val="black"/>
                </a:solidFill>
                <a:latin typeface="Simplon BP Regular" pitchFamily="2" charset="0"/>
              </a:rPr>
              <a:t>Responsável pelas pendências em Aberto</a:t>
            </a:r>
          </a:p>
        </p:txBody>
      </p:sp>
    </p:spTree>
    <p:extLst>
      <p:ext uri="{BB962C8B-B14F-4D97-AF65-F5344CB8AC3E}">
        <p14:creationId xmlns:p14="http://schemas.microsoft.com/office/powerpoint/2010/main" val="4163030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0" tIns="0" rIns="0" bIns="0" rtlCol="0" anchor="t">
            <a:noAutofit/>
          </a:bodyPr>
          <a:lstStyle/>
          <a:p>
            <a:r>
              <a:rPr lang="pt-BR" sz="3200" dirty="0" smtClean="0"/>
              <a:t>Organograma</a:t>
            </a:r>
            <a:endParaRPr lang="pt-BR" sz="320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pt-BR" dirty="0" smtClean="0"/>
              <a:t>MATERIAL CONFIDENCIAL  |  SLIDE Nº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850952-3374-434C-8FC6-DE28F8CD25B0}" type="slidenum">
              <a:rPr lang="pt-BR" smtClean="0"/>
              <a:pPr/>
              <a:t>2</a:t>
            </a:fld>
            <a:endParaRPr lang="pt-BR" dirty="0"/>
          </a:p>
        </p:txBody>
      </p:sp>
      <p:sp>
        <p:nvSpPr>
          <p:cNvPr id="8" name="Rectangle 36"/>
          <p:cNvSpPr/>
          <p:nvPr/>
        </p:nvSpPr>
        <p:spPr>
          <a:xfrm>
            <a:off x="4772432" y="3141817"/>
            <a:ext cx="1296000" cy="360000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12700" cmpd="sng">
            <a:noFill/>
            <a:miter lim="800000"/>
            <a:headEnd/>
            <a:tailEnd/>
          </a:ln>
          <a:effectLst/>
        </p:spPr>
        <p:txBody>
          <a:bodyPr wrap="none" lIns="36000" tIns="0" rIns="36000" bIns="0" anchor="ctr"/>
          <a:lstStyle/>
          <a:p>
            <a:pPr lvl="0" algn="ctr" defTabSz="914400" hangingPunct="0">
              <a:lnSpc>
                <a:spcPct val="93000"/>
              </a:lnSpc>
              <a:buClr>
                <a:srgbClr val="000000"/>
              </a:buClr>
              <a:buSzPct val="100000"/>
              <a:defRPr/>
            </a:pPr>
            <a:r>
              <a:rPr lang="pt-BR" sz="1100" b="1" dirty="0">
                <a:latin typeface="Simplon BP Regular"/>
                <a:cs typeface="Simplon BP Regular"/>
              </a:rPr>
              <a:t>INTEGRAÇÔES TI </a:t>
            </a:r>
            <a:endParaRPr lang="pt-BR" sz="1100" b="1" dirty="0" smtClean="0">
              <a:latin typeface="Simplon BP Regular"/>
              <a:cs typeface="Simplon BP Regular"/>
            </a:endParaRPr>
          </a:p>
          <a:p>
            <a:pPr lvl="0" algn="ctr" defTabSz="914400" hangingPunct="0">
              <a:lnSpc>
                <a:spcPct val="93000"/>
              </a:lnSpc>
              <a:buClr>
                <a:srgbClr val="000000"/>
              </a:buClr>
              <a:buSzPct val="100000"/>
              <a:defRPr/>
            </a:pPr>
            <a:r>
              <a:rPr lang="pt-BR" sz="1100" dirty="0">
                <a:latin typeface="Simplon BP Regular"/>
                <a:cs typeface="Simplon BP Regular"/>
              </a:rPr>
              <a:t>Eduardo D</a:t>
            </a:r>
            <a:endParaRPr lang="pt-BR" sz="1100" kern="0" dirty="0">
              <a:latin typeface="Simplon BP Regular"/>
              <a:cs typeface="Simplon BP Regular"/>
            </a:endParaRPr>
          </a:p>
        </p:txBody>
      </p:sp>
      <p:sp>
        <p:nvSpPr>
          <p:cNvPr id="9" name="Rectangle 13"/>
          <p:cNvSpPr>
            <a:spLocks noChangeArrowheads="1"/>
          </p:cNvSpPr>
          <p:nvPr/>
        </p:nvSpPr>
        <p:spPr bwMode="auto">
          <a:xfrm>
            <a:off x="723499" y="1001339"/>
            <a:ext cx="6691573" cy="360000"/>
          </a:xfrm>
          <a:prstGeom prst="rect">
            <a:avLst/>
          </a:prstGeom>
          <a:solidFill>
            <a:schemeClr val="accent1"/>
          </a:solidFill>
          <a:ln w="12700" cmpd="sng">
            <a:noFill/>
            <a:miter lim="800000"/>
            <a:headEnd/>
            <a:tailEnd/>
          </a:ln>
          <a:effectLst/>
        </p:spPr>
        <p:txBody>
          <a:bodyPr wrap="none" lIns="36000" rIns="36000" anchor="ctr"/>
          <a:lstStyle/>
          <a:p>
            <a:pPr marL="0" marR="0" lvl="0" indent="0" algn="ctr" defTabSz="914400" eaLnBrk="1" fontAlgn="auto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tabLst/>
              <a:defRPr/>
            </a:pPr>
            <a:r>
              <a:rPr kumimoji="0" lang="pt-BR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implon BP Regular"/>
                <a:cs typeface="Simplon BP Regular"/>
              </a:rPr>
              <a:t>SPONSOR</a:t>
            </a:r>
            <a:endParaRPr kumimoji="0" lang="pt-BR" sz="1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implon BP Regular"/>
              <a:cs typeface="Simplon BP Regular"/>
            </a:endParaRPr>
          </a:p>
          <a:p>
            <a:pPr lvl="0" algn="ctr" defTabSz="914400" hangingPunct="0">
              <a:lnSpc>
                <a:spcPct val="93000"/>
              </a:lnSpc>
              <a:buClr>
                <a:srgbClr val="000000"/>
              </a:buClr>
              <a:buSzPct val="100000"/>
              <a:defRPr/>
            </a:pPr>
            <a:r>
              <a:rPr lang="pt-BR" sz="1100" kern="0" dirty="0">
                <a:solidFill>
                  <a:srgbClr val="FFFFFF"/>
                </a:solidFill>
                <a:latin typeface="Simplon BP Regular"/>
                <a:cs typeface="Simplon BP Regular"/>
              </a:rPr>
              <a:t>Gaspar Carreira / André </a:t>
            </a:r>
            <a:r>
              <a:rPr lang="pt-BR" sz="1100" kern="0" dirty="0" err="1">
                <a:solidFill>
                  <a:srgbClr val="FFFFFF"/>
                </a:solidFill>
                <a:latin typeface="Simplon BP Regular"/>
                <a:cs typeface="Simplon BP Regular"/>
              </a:rPr>
              <a:t>Ituassú</a:t>
            </a:r>
            <a:endParaRPr lang="pt-BR" sz="1100" kern="0" dirty="0">
              <a:solidFill>
                <a:srgbClr val="FFFFFF"/>
              </a:solidFill>
              <a:latin typeface="Simplon BP Regular"/>
              <a:cs typeface="Simplon BP Regular"/>
            </a:endParaRP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3418392" y="2283718"/>
            <a:ext cx="1296000" cy="360000"/>
          </a:xfrm>
          <a:prstGeom prst="rect">
            <a:avLst/>
          </a:prstGeom>
          <a:solidFill>
            <a:schemeClr val="accent6"/>
          </a:solidFill>
          <a:ln w="12700" cmpd="sng">
            <a:noFill/>
            <a:prstDash val="solid"/>
            <a:miter lim="800000"/>
            <a:headEnd/>
            <a:tailEnd/>
          </a:ln>
          <a:effectLst/>
        </p:spPr>
        <p:txBody>
          <a:bodyPr wrap="none" lIns="36000" rIns="36000" anchor="ctr"/>
          <a:lstStyle/>
          <a:p>
            <a:pPr algn="ctr" defTabSz="914400" hangingPunct="0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pt-BR" sz="1200" b="1" kern="0" dirty="0" smtClean="0">
                <a:latin typeface="Simplon BP Regular"/>
                <a:cs typeface="Simplon BP Regular"/>
              </a:rPr>
              <a:t>ARQ. SOLUÇÕES</a:t>
            </a:r>
            <a:endParaRPr lang="pt-BR" sz="1200" b="1" kern="0" dirty="0">
              <a:latin typeface="Simplon BP Regular"/>
              <a:cs typeface="Simplon BP Regular"/>
            </a:endParaRPr>
          </a:p>
          <a:p>
            <a:pPr algn="ctr" defTabSz="914400" hangingPunct="0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pt-BR" sz="1100" kern="0" dirty="0" err="1" smtClean="0">
                <a:latin typeface="Simplon BP Regular"/>
                <a:cs typeface="Simplon BP Regular"/>
              </a:rPr>
              <a:t>Marcelus</a:t>
            </a:r>
            <a:r>
              <a:rPr lang="pt-BR" sz="1100" kern="0" dirty="0" smtClean="0">
                <a:latin typeface="Simplon BP Regular"/>
                <a:cs typeface="Simplon BP Regular"/>
              </a:rPr>
              <a:t> Silva</a:t>
            </a:r>
            <a:endParaRPr lang="pt-BR" sz="1100" kern="0" dirty="0">
              <a:latin typeface="Simplon BP Regular"/>
              <a:cs typeface="Simplon BP Regular"/>
            </a:endParaRP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4772432" y="1887484"/>
            <a:ext cx="2642641" cy="360000"/>
          </a:xfrm>
          <a:prstGeom prst="rect">
            <a:avLst/>
          </a:prstGeom>
          <a:solidFill>
            <a:schemeClr val="accent6"/>
          </a:solidFill>
          <a:ln w="12700" cmpd="sng">
            <a:noFill/>
            <a:miter lim="800000"/>
            <a:headEnd/>
            <a:tailEnd/>
          </a:ln>
          <a:effectLst/>
        </p:spPr>
        <p:txBody>
          <a:bodyPr wrap="none" lIns="36000" rIns="36000" anchor="ctr"/>
          <a:lstStyle/>
          <a:p>
            <a:pPr marL="0" marR="0" lvl="0" indent="0" algn="ctr" defTabSz="914400" eaLnBrk="1" fontAlgn="auto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None/>
              <a:tabLst/>
              <a:defRPr/>
            </a:pPr>
            <a:r>
              <a:rPr kumimoji="0" lang="pt-BR" sz="12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Simplon BP Regular"/>
                <a:cs typeface="Simplon BP Regular"/>
              </a:rPr>
              <a:t>COORDENAÇÃO </a:t>
            </a:r>
            <a:r>
              <a:rPr kumimoji="0" lang="pt-BR" sz="120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Simplon BP Regular"/>
                <a:cs typeface="Simplon BP Regular"/>
              </a:rPr>
              <a:t>T</a:t>
            </a:r>
            <a:r>
              <a:rPr kumimoji="0" lang="es-ES_tradnl" sz="12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Simplon BP Regular"/>
                <a:cs typeface="Simplon BP Regular"/>
              </a:rPr>
              <a:t>ÉCNICA</a:t>
            </a:r>
            <a:endParaRPr kumimoji="0" lang="pt-BR" sz="12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Simplon BP Regular"/>
              <a:cs typeface="Simplon BP Regular"/>
            </a:endParaRPr>
          </a:p>
          <a:p>
            <a:pPr lvl="0" algn="ctr" defTabSz="914400" hangingPunct="0">
              <a:lnSpc>
                <a:spcPct val="93000"/>
              </a:lnSpc>
              <a:buClr>
                <a:srgbClr val="000000"/>
              </a:buClr>
              <a:buSzPct val="100000"/>
              <a:defRPr/>
            </a:pPr>
            <a:r>
              <a:rPr lang="pt-BR" sz="1100" kern="0" dirty="0" smtClean="0">
                <a:latin typeface="Simplon BP Regular"/>
                <a:cs typeface="Simplon BP Regular"/>
              </a:rPr>
              <a:t>Leandro </a:t>
            </a:r>
            <a:r>
              <a:rPr lang="pt-BR" sz="1100" kern="0" dirty="0" err="1" smtClean="0">
                <a:latin typeface="Simplon BP Regular"/>
                <a:cs typeface="Simplon BP Regular"/>
              </a:rPr>
              <a:t>Frossard</a:t>
            </a:r>
            <a:endParaRPr lang="pt-BR" sz="1100" kern="0" dirty="0">
              <a:latin typeface="Simplon BP Regular"/>
              <a:cs typeface="Simplon BP Regular"/>
            </a:endParaRP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3418392" y="1887484"/>
            <a:ext cx="1296000" cy="360000"/>
          </a:xfrm>
          <a:prstGeom prst="rect">
            <a:avLst/>
          </a:prstGeom>
          <a:solidFill>
            <a:schemeClr val="accent6"/>
          </a:solidFill>
          <a:ln w="12700" cmpd="sng">
            <a:noFill/>
            <a:prstDash val="solid"/>
            <a:miter lim="800000"/>
            <a:headEnd/>
            <a:tailEnd/>
          </a:ln>
          <a:effectLst/>
        </p:spPr>
        <p:txBody>
          <a:bodyPr wrap="none" lIns="36000" rIns="36000"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defRPr/>
            </a:pPr>
            <a:r>
              <a:rPr lang="pt-BR" sz="1200" b="1" kern="0" dirty="0">
                <a:latin typeface="Simplon BP Regular"/>
                <a:cs typeface="Simplon BP Regular"/>
              </a:rPr>
              <a:t>PMO</a:t>
            </a:r>
          </a:p>
          <a:p>
            <a:pPr lvl="0" algn="ctr" defTabSz="914400" hangingPunct="0">
              <a:lnSpc>
                <a:spcPct val="93000"/>
              </a:lnSpc>
              <a:buClr>
                <a:srgbClr val="000000"/>
              </a:buClr>
              <a:buSzPct val="100000"/>
              <a:defRPr/>
            </a:pPr>
            <a:r>
              <a:rPr lang="pt-BR" sz="1100" kern="0" dirty="0" smtClean="0">
                <a:latin typeface="Simplon BP Regular"/>
                <a:cs typeface="Simplon BP Regular"/>
              </a:rPr>
              <a:t>Adriana Almeida</a:t>
            </a:r>
            <a:endParaRPr lang="pt-BR" sz="1100" kern="0" dirty="0">
              <a:latin typeface="Simplon BP Regular"/>
              <a:cs typeface="Simplon BP Regular"/>
            </a:endParaRPr>
          </a:p>
        </p:txBody>
      </p:sp>
      <p:sp>
        <p:nvSpPr>
          <p:cNvPr id="13" name="Rectangle 30"/>
          <p:cNvSpPr/>
          <p:nvPr/>
        </p:nvSpPr>
        <p:spPr>
          <a:xfrm>
            <a:off x="6119073" y="2303024"/>
            <a:ext cx="1296000" cy="360000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12700" cmpd="sng">
            <a:noFill/>
            <a:miter lim="800000"/>
            <a:headEnd/>
            <a:tailEnd/>
          </a:ln>
          <a:effectLst/>
        </p:spPr>
        <p:txBody>
          <a:bodyPr wrap="none" lIns="36000" tIns="0" rIns="36000" bIns="0" anchor="ctr"/>
          <a:lstStyle/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100" b="1" dirty="0">
                <a:latin typeface="Simplon BP Regular"/>
                <a:cs typeface="Simplon BP Regular"/>
              </a:rPr>
              <a:t>Planej. INFRA</a:t>
            </a:r>
          </a:p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100" dirty="0">
                <a:latin typeface="Simplon BP Regular"/>
                <a:cs typeface="Simplon BP Regular"/>
              </a:rPr>
              <a:t>Paulo Lyra/Fabian</a:t>
            </a:r>
          </a:p>
        </p:txBody>
      </p:sp>
      <p:sp>
        <p:nvSpPr>
          <p:cNvPr id="14" name="Rectangle 36"/>
          <p:cNvSpPr/>
          <p:nvPr/>
        </p:nvSpPr>
        <p:spPr>
          <a:xfrm>
            <a:off x="4772432" y="2303024"/>
            <a:ext cx="1296000" cy="360000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12700" cmpd="sng">
            <a:noFill/>
            <a:miter lim="800000"/>
            <a:headEnd/>
            <a:tailEnd/>
          </a:ln>
          <a:effectLst/>
        </p:spPr>
        <p:txBody>
          <a:bodyPr wrap="none" lIns="36000" tIns="0" rIns="36000" bIns="0" anchor="ctr"/>
          <a:lstStyle/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100" b="1" dirty="0">
                <a:latin typeface="Simplon BP Regular"/>
                <a:cs typeface="Simplon BP Regular"/>
              </a:rPr>
              <a:t>Solução AF/Dados</a:t>
            </a:r>
          </a:p>
          <a:p>
            <a:pPr algn="ctr" defTabSz="914400" hangingPunct="0">
              <a:lnSpc>
                <a:spcPct val="93000"/>
              </a:lnSpc>
              <a:buClr>
                <a:srgbClr val="000000"/>
              </a:buClr>
              <a:buSzPct val="100000"/>
              <a:defRPr/>
            </a:pPr>
            <a:r>
              <a:rPr lang="pt-BR" sz="1100" dirty="0" err="1">
                <a:latin typeface="Simplon BP Regular"/>
                <a:cs typeface="Simplon BP Regular"/>
              </a:rPr>
              <a:t>Antonio</a:t>
            </a:r>
            <a:r>
              <a:rPr lang="pt-BR" sz="1100" dirty="0">
                <a:latin typeface="Simplon BP Regular"/>
                <a:cs typeface="Simplon BP Regular"/>
              </a:rPr>
              <a:t> </a:t>
            </a:r>
            <a:r>
              <a:rPr lang="pt-BR" sz="1100" dirty="0" smtClean="0">
                <a:latin typeface="Simplon BP Regular"/>
                <a:cs typeface="Simplon BP Regular"/>
              </a:rPr>
              <a:t>Carlos</a:t>
            </a:r>
            <a:endParaRPr lang="pt-BR" sz="1100" kern="0" dirty="0">
              <a:latin typeface="Simplon BP Regular"/>
              <a:cs typeface="Simplon BP Regular"/>
            </a:endParaRPr>
          </a:p>
        </p:txBody>
      </p:sp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723055" y="1439581"/>
            <a:ext cx="6691572" cy="360000"/>
          </a:xfrm>
          <a:prstGeom prst="rect">
            <a:avLst/>
          </a:prstGeom>
          <a:solidFill>
            <a:schemeClr val="accent6"/>
          </a:solidFill>
          <a:ln w="12700" cmpd="sng">
            <a:noFill/>
            <a:miter lim="800000"/>
            <a:headEnd/>
            <a:tailEnd/>
          </a:ln>
          <a:effectLst/>
        </p:spPr>
        <p:txBody>
          <a:bodyPr wrap="none" lIns="36000" rIns="36000" anchor="ctr"/>
          <a:lstStyle/>
          <a:p>
            <a:pPr algn="ctr" defTabSz="914400" hangingPunct="0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pt-BR" sz="1200" b="1" kern="0" dirty="0" smtClean="0">
                <a:latin typeface="Simplon BP Regular"/>
                <a:cs typeface="Simplon BP Regular"/>
              </a:rPr>
              <a:t>GP</a:t>
            </a:r>
          </a:p>
          <a:p>
            <a:pPr algn="ctr" defTabSz="914400" hangingPunct="0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pt-BR" sz="1200" kern="0" dirty="0" smtClean="0">
                <a:latin typeface="Simplon BP Regular"/>
                <a:cs typeface="Simplon BP Regular"/>
              </a:rPr>
              <a:t>Leandro </a:t>
            </a:r>
            <a:r>
              <a:rPr lang="pt-BR" sz="1200" kern="0" dirty="0" err="1" smtClean="0">
                <a:latin typeface="Simplon BP Regular"/>
                <a:cs typeface="Simplon BP Regular"/>
              </a:rPr>
              <a:t>Frossard</a:t>
            </a:r>
            <a:endParaRPr lang="pt-BR" sz="1200" b="1" kern="0" dirty="0">
              <a:latin typeface="Simplon BP Regular"/>
              <a:cs typeface="Simplon BP Regular"/>
            </a:endParaRPr>
          </a:p>
        </p:txBody>
      </p:sp>
      <p:sp>
        <p:nvSpPr>
          <p:cNvPr id="17" name="CaixaDeTexto 219"/>
          <p:cNvSpPr txBox="1"/>
          <p:nvPr/>
        </p:nvSpPr>
        <p:spPr>
          <a:xfrm>
            <a:off x="582860" y="4906672"/>
            <a:ext cx="641997" cy="249748"/>
          </a:xfrm>
          <a:prstGeom prst="rect">
            <a:avLst/>
          </a:prstGeom>
          <a:noFill/>
          <a:ln w="12700" cmpd="sng">
            <a:noFill/>
            <a:miter lim="800000"/>
            <a:headEnd/>
            <a:tailEnd/>
          </a:ln>
          <a:effectLst/>
        </p:spPr>
        <p:txBody>
          <a:bodyPr wrap="none" lIns="36000" tIns="0" rIns="36000" bIns="0" anchor="ctr"/>
          <a:lstStyle>
            <a:defPPr>
              <a:defRPr lang="en-US"/>
            </a:defPPr>
            <a:lvl1pPr marR="0" lvl="0" indent="0" algn="ctr" defTabSz="914400" fontAlgn="auto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None/>
              <a:tabLst/>
              <a:defRPr kumimoji="0" sz="11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implon BP Regular"/>
                <a:ea typeface="MS Gothic" charset="-128"/>
                <a:cs typeface="Simplon BP Regular"/>
              </a:defRPr>
            </a:lvl1pPr>
          </a:lstStyle>
          <a:p>
            <a:pPr algn="l"/>
            <a:r>
              <a:rPr lang="pt-BR" sz="800" dirty="0"/>
              <a:t>Não Alocado</a:t>
            </a:r>
          </a:p>
        </p:txBody>
      </p:sp>
      <p:sp>
        <p:nvSpPr>
          <p:cNvPr id="18" name="CaixaDeTexto 220"/>
          <p:cNvSpPr txBox="1"/>
          <p:nvPr/>
        </p:nvSpPr>
        <p:spPr>
          <a:xfrm>
            <a:off x="1371375" y="4928121"/>
            <a:ext cx="1109599" cy="206851"/>
          </a:xfrm>
          <a:prstGeom prst="rect">
            <a:avLst/>
          </a:prstGeom>
          <a:noFill/>
          <a:ln w="12700" cmpd="sng">
            <a:noFill/>
            <a:miter lim="800000"/>
            <a:headEnd/>
            <a:tailEnd/>
          </a:ln>
          <a:effectLst/>
        </p:spPr>
        <p:txBody>
          <a:bodyPr wrap="none" lIns="36000" tIns="0" rIns="36000" bIns="0" anchor="ctr"/>
          <a:lstStyle>
            <a:defPPr>
              <a:defRPr lang="en-US"/>
            </a:defPPr>
            <a:lvl1pPr marR="0" lvl="0" indent="0" defTabSz="914400" fontAlgn="auto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None/>
              <a:tabLst/>
              <a:defRPr kumimoji="0" sz="8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implon BP Regular"/>
                <a:ea typeface="MS Gothic" charset="-128"/>
                <a:cs typeface="Simplon BP Regular"/>
              </a:defRPr>
            </a:lvl1pPr>
          </a:lstStyle>
          <a:p>
            <a:r>
              <a:rPr lang="pt-BR" dirty="0"/>
              <a:t>Alocação não atende</a:t>
            </a:r>
          </a:p>
        </p:txBody>
      </p:sp>
      <p:sp>
        <p:nvSpPr>
          <p:cNvPr id="20" name="Rectangle 8"/>
          <p:cNvSpPr>
            <a:spLocks noChangeArrowheads="1"/>
          </p:cNvSpPr>
          <p:nvPr/>
        </p:nvSpPr>
        <p:spPr bwMode="auto">
          <a:xfrm>
            <a:off x="723499" y="1887484"/>
            <a:ext cx="2642481" cy="360000"/>
          </a:xfrm>
          <a:prstGeom prst="rect">
            <a:avLst/>
          </a:prstGeom>
          <a:solidFill>
            <a:schemeClr val="accent6"/>
          </a:solidFill>
          <a:ln w="12700" cmpd="sng">
            <a:noFill/>
            <a:miter lim="800000"/>
            <a:headEnd/>
            <a:tailEnd/>
          </a:ln>
          <a:effectLst/>
        </p:spPr>
        <p:txBody>
          <a:bodyPr wrap="none" lIns="36000" rIns="36000" anchor="ctr"/>
          <a:lstStyle/>
          <a:p>
            <a:pPr marL="0" marR="0" lvl="0" indent="0" algn="ctr" defTabSz="914400" eaLnBrk="1" fontAlgn="auto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None/>
              <a:tabLst/>
              <a:defRPr/>
            </a:pPr>
            <a:r>
              <a:rPr kumimoji="0" lang="pt-BR" sz="12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Simplon BP Regular"/>
                <a:cs typeface="Simplon BP Regular"/>
              </a:rPr>
              <a:t>COORDENAÇÃO </a:t>
            </a:r>
            <a:r>
              <a:rPr kumimoji="0" lang="es-ES_tradnl" sz="12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Simplon BP Regular"/>
                <a:cs typeface="Simplon BP Regular"/>
              </a:rPr>
              <a:t>FUNCIONAL</a:t>
            </a:r>
            <a:endParaRPr kumimoji="0" lang="pt-BR" sz="12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Simplon BP Regular"/>
              <a:cs typeface="Simplon BP Regular"/>
            </a:endParaRPr>
          </a:p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100" dirty="0" err="1">
                <a:latin typeface="Simplon BP Regular"/>
                <a:cs typeface="Simplon BP Regular"/>
              </a:rPr>
              <a:t>Kleyton</a:t>
            </a:r>
            <a:r>
              <a:rPr lang="pt-BR" sz="1100" dirty="0">
                <a:latin typeface="Simplon BP Regular"/>
                <a:cs typeface="Simplon BP Regular"/>
              </a:rPr>
              <a:t> Soares</a:t>
            </a:r>
          </a:p>
        </p:txBody>
      </p:sp>
      <p:sp>
        <p:nvSpPr>
          <p:cNvPr id="21" name="Rectangle 30"/>
          <p:cNvSpPr/>
          <p:nvPr/>
        </p:nvSpPr>
        <p:spPr>
          <a:xfrm>
            <a:off x="2070141" y="2303024"/>
            <a:ext cx="1296000" cy="360000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12700" cmpd="sng">
            <a:noFill/>
            <a:miter lim="800000"/>
            <a:headEnd/>
            <a:tailEnd/>
          </a:ln>
          <a:effectLst/>
        </p:spPr>
        <p:txBody>
          <a:bodyPr wrap="none" lIns="36000" tIns="0" rIns="36000" bIns="0" anchor="ctr"/>
          <a:lstStyle/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100" b="1" dirty="0">
                <a:latin typeface="Simplon BP Regular"/>
                <a:cs typeface="Simplon BP Regular"/>
              </a:rPr>
              <a:t>Unidade de Venda</a:t>
            </a:r>
          </a:p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100" dirty="0">
                <a:latin typeface="Simplon BP Regular"/>
                <a:cs typeface="Simplon BP Regular"/>
              </a:rPr>
              <a:t>Debora Farias</a:t>
            </a:r>
          </a:p>
        </p:txBody>
      </p:sp>
      <p:sp>
        <p:nvSpPr>
          <p:cNvPr id="22" name="Rectangle 36"/>
          <p:cNvSpPr/>
          <p:nvPr/>
        </p:nvSpPr>
        <p:spPr>
          <a:xfrm>
            <a:off x="723500" y="2303024"/>
            <a:ext cx="1296000" cy="360000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12700" cmpd="sng">
            <a:noFill/>
            <a:miter lim="800000"/>
            <a:headEnd/>
            <a:tailEnd/>
          </a:ln>
          <a:effectLst/>
        </p:spPr>
        <p:txBody>
          <a:bodyPr wrap="none" lIns="36000" tIns="0" rIns="36000" bIns="0" anchor="ctr"/>
          <a:lstStyle/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100" b="1" dirty="0">
                <a:latin typeface="Simplon BP Regular"/>
                <a:cs typeface="Simplon BP Regular"/>
              </a:rPr>
              <a:t>PREVENÇÂO</a:t>
            </a:r>
          </a:p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100" dirty="0">
                <a:latin typeface="Simplon BP Regular"/>
                <a:cs typeface="Simplon BP Regular"/>
              </a:rPr>
              <a:t>Rodrigo Freitas</a:t>
            </a:r>
          </a:p>
        </p:txBody>
      </p:sp>
      <p:sp>
        <p:nvSpPr>
          <p:cNvPr id="23" name="Rectangle 8"/>
          <p:cNvSpPr>
            <a:spLocks noChangeArrowheads="1"/>
          </p:cNvSpPr>
          <p:nvPr/>
        </p:nvSpPr>
        <p:spPr bwMode="auto">
          <a:xfrm>
            <a:off x="7481190" y="1439581"/>
            <a:ext cx="1197673" cy="360000"/>
          </a:xfrm>
          <a:prstGeom prst="rect">
            <a:avLst/>
          </a:prstGeom>
          <a:solidFill>
            <a:schemeClr val="tx2"/>
          </a:solidFill>
          <a:ln w="12700" cmpd="sng">
            <a:noFill/>
            <a:prstDash val="solid"/>
            <a:miter lim="800000"/>
            <a:headEnd/>
            <a:tailEnd/>
          </a:ln>
          <a:effectLst/>
        </p:spPr>
        <p:txBody>
          <a:bodyPr wrap="none" lIns="36000" rIns="36000" anchor="ctr"/>
          <a:lstStyle/>
          <a:p>
            <a:pPr lvl="0" algn="ctr" defTabSz="914400" hangingPunct="0">
              <a:lnSpc>
                <a:spcPct val="93000"/>
              </a:lnSpc>
              <a:buClr>
                <a:srgbClr val="000000"/>
              </a:buClr>
              <a:buSzPct val="100000"/>
              <a:defRPr/>
            </a:pPr>
            <a:r>
              <a:rPr lang="pt-BR" sz="1100" b="1" kern="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GP </a:t>
            </a:r>
            <a:endParaRPr lang="pt-BR" sz="1100" b="1" kern="0" dirty="0">
              <a:solidFill>
                <a:schemeClr val="bg1"/>
              </a:solidFill>
              <a:latin typeface="Simplon BP Regular"/>
              <a:cs typeface="Simplon BP Regular"/>
            </a:endParaRPr>
          </a:p>
          <a:p>
            <a:pPr algn="ctr" defTabSz="914400" hangingPunct="0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pt-BR" sz="1100" kern="0" dirty="0" err="1">
                <a:solidFill>
                  <a:schemeClr val="bg1"/>
                </a:solidFill>
                <a:latin typeface="Simplon BP Regular"/>
                <a:cs typeface="Simplon BP Regular"/>
              </a:rPr>
              <a:t>Placido</a:t>
            </a:r>
            <a:r>
              <a:rPr lang="pt-BR" sz="1100" kern="0" dirty="0">
                <a:solidFill>
                  <a:schemeClr val="bg1"/>
                </a:solidFill>
                <a:latin typeface="Simplon BP Regular"/>
                <a:cs typeface="Simplon BP Regular"/>
              </a:rPr>
              <a:t> Cavalcante</a:t>
            </a:r>
          </a:p>
        </p:txBody>
      </p:sp>
      <p:sp>
        <p:nvSpPr>
          <p:cNvPr id="24" name="Rectangle 8"/>
          <p:cNvSpPr>
            <a:spLocks noChangeArrowheads="1"/>
          </p:cNvSpPr>
          <p:nvPr/>
        </p:nvSpPr>
        <p:spPr bwMode="auto">
          <a:xfrm>
            <a:off x="7481190" y="1001339"/>
            <a:ext cx="1197673" cy="360000"/>
          </a:xfrm>
          <a:prstGeom prst="rect">
            <a:avLst/>
          </a:prstGeom>
          <a:solidFill>
            <a:schemeClr val="tx2"/>
          </a:solidFill>
          <a:ln w="12700" cmpd="sng">
            <a:noFill/>
            <a:prstDash val="solid"/>
            <a:miter lim="800000"/>
            <a:headEnd/>
            <a:tailEnd/>
          </a:ln>
          <a:effectLst/>
        </p:spPr>
        <p:txBody>
          <a:bodyPr wrap="none" lIns="36000" rIns="36000" anchor="ctr"/>
          <a:lstStyle/>
          <a:p>
            <a:pPr algn="ctr" defTabSz="914400" hangingPunct="0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pt-BR" sz="1100" b="1" kern="0" dirty="0">
                <a:solidFill>
                  <a:schemeClr val="bg1"/>
                </a:solidFill>
                <a:latin typeface="Simplon BP Regular"/>
                <a:cs typeface="Simplon BP Regular"/>
              </a:rPr>
              <a:t>SPONSOR</a:t>
            </a:r>
          </a:p>
          <a:p>
            <a:pPr algn="ctr" defTabSz="914400" hangingPunct="0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pt-BR" sz="1100" kern="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Alexsandra</a:t>
            </a:r>
            <a:endParaRPr lang="pt-BR" sz="1100" kern="0" dirty="0">
              <a:solidFill>
                <a:schemeClr val="bg1"/>
              </a:solidFill>
              <a:latin typeface="Simplon BP Regular"/>
              <a:cs typeface="Simplon BP Regular"/>
            </a:endParaRPr>
          </a:p>
        </p:txBody>
      </p:sp>
      <p:sp>
        <p:nvSpPr>
          <p:cNvPr id="25" name="Rectangle 8"/>
          <p:cNvSpPr>
            <a:spLocks noChangeArrowheads="1"/>
          </p:cNvSpPr>
          <p:nvPr/>
        </p:nvSpPr>
        <p:spPr bwMode="auto">
          <a:xfrm>
            <a:off x="7481190" y="1887484"/>
            <a:ext cx="1197673" cy="360000"/>
          </a:xfrm>
          <a:prstGeom prst="rect">
            <a:avLst/>
          </a:prstGeom>
          <a:solidFill>
            <a:schemeClr val="tx2"/>
          </a:solidFill>
          <a:ln w="12700" cmpd="sng">
            <a:noFill/>
            <a:prstDash val="solid"/>
            <a:miter lim="800000"/>
            <a:headEnd/>
            <a:tailEnd/>
          </a:ln>
          <a:effectLst/>
        </p:spPr>
        <p:txBody>
          <a:bodyPr wrap="none" lIns="36000" rIns="36000" anchor="ctr"/>
          <a:lstStyle/>
          <a:p>
            <a:pPr marL="0" marR="0" lvl="0" indent="0" algn="ctr" defTabSz="914400" eaLnBrk="1" fontAlgn="auto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None/>
              <a:tabLst/>
              <a:defRPr/>
            </a:pPr>
            <a:r>
              <a:rPr kumimoji="0" lang="pt-BR" sz="11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implon BP Regular"/>
                <a:cs typeface="Simplon BP Regular"/>
              </a:rPr>
              <a:t>COORDENAÇ</a:t>
            </a:r>
            <a:r>
              <a:rPr kumimoji="0" lang="es-ES_tradnl" sz="11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implon BP Regular"/>
                <a:cs typeface="Simplon BP Regular"/>
              </a:rPr>
              <a:t>ÃO</a:t>
            </a:r>
            <a:endParaRPr kumimoji="0" lang="pt-BR" sz="11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implon BP Regular"/>
              <a:cs typeface="Simplon BP Regular"/>
            </a:endParaRPr>
          </a:p>
          <a:p>
            <a:pPr algn="ctr" defTabSz="914400" hangingPunct="0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pt-BR" sz="1100" kern="0" dirty="0" err="1">
                <a:solidFill>
                  <a:schemeClr val="bg1"/>
                </a:solidFill>
                <a:latin typeface="Simplon BP Regular"/>
                <a:cs typeface="Simplon BP Regular"/>
              </a:rPr>
              <a:t>Placido</a:t>
            </a:r>
            <a:r>
              <a:rPr lang="pt-BR" sz="1100" kern="0" dirty="0">
                <a:solidFill>
                  <a:schemeClr val="bg1"/>
                </a:solidFill>
                <a:latin typeface="Simplon BP Regular"/>
                <a:cs typeface="Simplon BP Regular"/>
              </a:rPr>
              <a:t> Cavalcante</a:t>
            </a:r>
          </a:p>
        </p:txBody>
      </p:sp>
      <p:sp>
        <p:nvSpPr>
          <p:cNvPr id="26" name="Rectangle 13"/>
          <p:cNvSpPr>
            <a:spLocks noChangeArrowheads="1"/>
          </p:cNvSpPr>
          <p:nvPr/>
        </p:nvSpPr>
        <p:spPr bwMode="auto">
          <a:xfrm flipH="1">
            <a:off x="7481189" y="705575"/>
            <a:ext cx="1197672" cy="295764"/>
          </a:xfrm>
          <a:prstGeom prst="rect">
            <a:avLst/>
          </a:prstGeom>
          <a:noFill/>
          <a:ln w="12700" cmpd="sng">
            <a:noFill/>
            <a:miter lim="800000"/>
            <a:headEnd/>
            <a:tailEnd/>
          </a:ln>
          <a:effectLst/>
        </p:spPr>
        <p:txBody>
          <a:bodyPr wrap="none" lIns="36000" rIns="36000" anchor="b"/>
          <a:lstStyle/>
          <a:p>
            <a:pPr marL="0" marR="0" lvl="0" indent="0" algn="ctr" defTabSz="914400" eaLnBrk="1" fontAlgn="auto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tabLst/>
              <a:defRPr/>
            </a:pPr>
            <a:r>
              <a:rPr lang="pt-BR" sz="1200" b="1" kern="0" dirty="0" smtClean="0">
                <a:latin typeface="Simplon BP Regular"/>
                <a:cs typeface="Simplon BP Regular"/>
              </a:rPr>
              <a:t>Integrador (</a:t>
            </a:r>
            <a:r>
              <a:rPr lang="pt-BR" sz="1200" b="1" kern="0" dirty="0" err="1" smtClean="0">
                <a:latin typeface="Simplon BP Regular"/>
                <a:cs typeface="Simplon BP Regular"/>
              </a:rPr>
              <a:t>WeDo</a:t>
            </a:r>
            <a:r>
              <a:rPr lang="pt-BR" sz="1200" b="1" kern="0" dirty="0" smtClean="0">
                <a:latin typeface="Simplon BP Regular"/>
                <a:cs typeface="Simplon BP Regular"/>
              </a:rPr>
              <a:t>)</a:t>
            </a:r>
            <a:endParaRPr kumimoji="0" lang="pt-BR" sz="12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Simplon BP Regular"/>
              <a:cs typeface="Simplon BP Regular"/>
            </a:endParaRPr>
          </a:p>
        </p:txBody>
      </p:sp>
      <p:sp>
        <p:nvSpPr>
          <p:cNvPr id="27" name="Rectangle 8"/>
          <p:cNvSpPr>
            <a:spLocks noChangeArrowheads="1"/>
          </p:cNvSpPr>
          <p:nvPr/>
        </p:nvSpPr>
        <p:spPr bwMode="auto">
          <a:xfrm>
            <a:off x="723499" y="705575"/>
            <a:ext cx="6691573" cy="295764"/>
          </a:xfrm>
          <a:prstGeom prst="rect">
            <a:avLst/>
          </a:prstGeom>
          <a:noFill/>
          <a:ln w="12700" cmpd="sng">
            <a:noFill/>
            <a:prstDash val="solid"/>
            <a:miter lim="800000"/>
            <a:headEnd/>
            <a:tailEnd/>
          </a:ln>
          <a:effectLst/>
        </p:spPr>
        <p:txBody>
          <a:bodyPr wrap="none" lIns="36000" rIns="36000" anchor="b"/>
          <a:lstStyle/>
          <a:p>
            <a:pPr marL="0" marR="0" lvl="0" indent="0" algn="ctr" defTabSz="914400" eaLnBrk="1" fontAlgn="auto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None/>
              <a:tabLst/>
              <a:defRPr/>
            </a:pPr>
            <a:r>
              <a:rPr lang="es-ES_tradnl" sz="1200" b="1" kern="0" dirty="0" smtClean="0">
                <a:latin typeface="Simplon BP Regular"/>
                <a:cs typeface="Simplon BP Regular"/>
              </a:rPr>
              <a:t>OI</a:t>
            </a:r>
            <a:endParaRPr kumimoji="0" lang="pt-BR" sz="12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Simplon BP Regular"/>
              <a:cs typeface="Simplon BP Regular"/>
            </a:endParaRPr>
          </a:p>
        </p:txBody>
      </p:sp>
      <p:sp>
        <p:nvSpPr>
          <p:cNvPr id="28" name="Elipse 217"/>
          <p:cNvSpPr/>
          <p:nvPr/>
        </p:nvSpPr>
        <p:spPr>
          <a:xfrm>
            <a:off x="457200" y="4959546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36000" tIns="36000" rIns="36000" bIns="36000" anchor="ctr">
            <a:normAutofit fontScale="25000" lnSpcReduction="20000"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sz="1200" kern="0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Elipse 222"/>
          <p:cNvSpPr/>
          <p:nvPr/>
        </p:nvSpPr>
        <p:spPr>
          <a:xfrm>
            <a:off x="1250015" y="4959546"/>
            <a:ext cx="144000" cy="1440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36000" tIns="36000" rIns="36000" bIns="36000" anchor="ctr">
            <a:normAutofit fontScale="25000" lnSpcReduction="20000"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sz="1200" kern="0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Rectangle 30"/>
          <p:cNvSpPr/>
          <p:nvPr/>
        </p:nvSpPr>
        <p:spPr>
          <a:xfrm>
            <a:off x="6119073" y="2718564"/>
            <a:ext cx="1296000" cy="360000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12700" cmpd="sng">
            <a:noFill/>
            <a:miter lim="800000"/>
            <a:headEnd/>
            <a:tailEnd/>
          </a:ln>
          <a:effectLst/>
        </p:spPr>
        <p:txBody>
          <a:bodyPr wrap="none" lIns="36000" tIns="0" rIns="36000" bIns="0" anchor="ctr"/>
          <a:lstStyle/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100" b="1" dirty="0">
                <a:latin typeface="Simplon BP Regular"/>
                <a:cs typeface="Simplon BP Regular"/>
              </a:rPr>
              <a:t>Projetos INFRA</a:t>
            </a:r>
          </a:p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100" dirty="0" smtClean="0">
                <a:latin typeface="Simplon BP Regular"/>
                <a:cs typeface="Simplon BP Regular"/>
              </a:rPr>
              <a:t>Wagner Veloso</a:t>
            </a:r>
            <a:endParaRPr lang="pt-BR" sz="1100" dirty="0">
              <a:latin typeface="Simplon BP Regular"/>
              <a:cs typeface="Simplon BP Regular"/>
            </a:endParaRPr>
          </a:p>
        </p:txBody>
      </p:sp>
      <p:sp>
        <p:nvSpPr>
          <p:cNvPr id="31" name="Rectangle 36"/>
          <p:cNvSpPr/>
          <p:nvPr/>
        </p:nvSpPr>
        <p:spPr>
          <a:xfrm>
            <a:off x="4772432" y="2718564"/>
            <a:ext cx="1296000" cy="360000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12700" cmpd="sng">
            <a:noFill/>
            <a:miter lim="800000"/>
            <a:headEnd/>
            <a:tailEnd/>
          </a:ln>
          <a:effectLst/>
        </p:spPr>
        <p:txBody>
          <a:bodyPr wrap="none" lIns="36000" tIns="0" rIns="36000" bIns="0" anchor="ctr"/>
          <a:lstStyle/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100" b="1" dirty="0">
                <a:latin typeface="Simplon BP Regular"/>
                <a:cs typeface="Simplon BP Regular"/>
              </a:rPr>
              <a:t>SCORE EXT. e TV</a:t>
            </a:r>
          </a:p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100" dirty="0">
                <a:latin typeface="Simplon BP Regular"/>
                <a:cs typeface="Simplon BP Regular"/>
              </a:rPr>
              <a:t>Leandro </a:t>
            </a:r>
            <a:r>
              <a:rPr lang="pt-BR" sz="1100" dirty="0" err="1">
                <a:latin typeface="Simplon BP Regular"/>
                <a:cs typeface="Simplon BP Regular"/>
              </a:rPr>
              <a:t>Frossard</a:t>
            </a:r>
            <a:endParaRPr lang="pt-BR" sz="1100" dirty="0">
              <a:latin typeface="Simplon BP Regular"/>
              <a:cs typeface="Simplon BP Regular"/>
            </a:endParaRPr>
          </a:p>
        </p:txBody>
      </p:sp>
      <p:sp>
        <p:nvSpPr>
          <p:cNvPr id="32" name="Rectangle 30"/>
          <p:cNvSpPr/>
          <p:nvPr/>
        </p:nvSpPr>
        <p:spPr>
          <a:xfrm>
            <a:off x="2070141" y="2718564"/>
            <a:ext cx="1296000" cy="360000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12700" cmpd="sng">
            <a:noFill/>
            <a:miter lim="800000"/>
            <a:headEnd/>
            <a:tailEnd/>
          </a:ln>
          <a:effectLst/>
        </p:spPr>
        <p:txBody>
          <a:bodyPr wrap="none" lIns="36000" tIns="0" rIns="36000" bIns="0" anchor="ctr"/>
          <a:lstStyle/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100" b="1" dirty="0">
                <a:latin typeface="Simplon BP Regular"/>
                <a:cs typeface="Simplon BP Regular"/>
              </a:rPr>
              <a:t>Treinamento/BPO</a:t>
            </a:r>
          </a:p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100" dirty="0">
                <a:latin typeface="Simplon BP Regular"/>
                <a:cs typeface="Simplon BP Regular"/>
              </a:rPr>
              <a:t>Cezar Fernandes</a:t>
            </a:r>
          </a:p>
        </p:txBody>
      </p:sp>
      <p:sp>
        <p:nvSpPr>
          <p:cNvPr id="33" name="Rectangle 36"/>
          <p:cNvSpPr/>
          <p:nvPr/>
        </p:nvSpPr>
        <p:spPr>
          <a:xfrm>
            <a:off x="723500" y="2718564"/>
            <a:ext cx="1296000" cy="360000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12700" cmpd="sng">
            <a:noFill/>
            <a:miter lim="800000"/>
            <a:headEnd/>
            <a:tailEnd/>
          </a:ln>
          <a:effectLst/>
        </p:spPr>
        <p:txBody>
          <a:bodyPr wrap="none" lIns="36000" tIns="0" rIns="36000" bIns="0" anchor="ctr"/>
          <a:lstStyle/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100" b="1" dirty="0">
                <a:latin typeface="Simplon BP Regular"/>
                <a:cs typeface="Simplon BP Regular"/>
              </a:rPr>
              <a:t>DETECÇÂO</a:t>
            </a:r>
          </a:p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100" dirty="0" err="1">
                <a:latin typeface="Simplon BP Regular"/>
                <a:cs typeface="Simplon BP Regular"/>
              </a:rPr>
              <a:t>Kleyton</a:t>
            </a:r>
            <a:r>
              <a:rPr lang="pt-BR" sz="1100" dirty="0">
                <a:latin typeface="Simplon BP Regular"/>
                <a:cs typeface="Simplon BP Regular"/>
              </a:rPr>
              <a:t> Soares</a:t>
            </a:r>
          </a:p>
        </p:txBody>
      </p:sp>
      <p:sp>
        <p:nvSpPr>
          <p:cNvPr id="34" name="Rectangle 30"/>
          <p:cNvSpPr/>
          <p:nvPr/>
        </p:nvSpPr>
        <p:spPr>
          <a:xfrm>
            <a:off x="6119073" y="3141817"/>
            <a:ext cx="1296000" cy="360000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12700" cmpd="sng">
            <a:noFill/>
            <a:miter lim="800000"/>
            <a:headEnd/>
            <a:tailEnd/>
          </a:ln>
          <a:effectLst/>
        </p:spPr>
        <p:txBody>
          <a:bodyPr wrap="none" lIns="36000" tIns="0" rIns="36000" bIns="0" anchor="ctr"/>
          <a:lstStyle/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100" b="1" dirty="0">
                <a:latin typeface="Simplon BP Regular"/>
                <a:cs typeface="Simplon BP Regular"/>
              </a:rPr>
              <a:t>Seg. de Sistemas</a:t>
            </a:r>
          </a:p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100" dirty="0">
                <a:latin typeface="Simplon BP Regular"/>
                <a:cs typeface="Simplon BP Regular"/>
              </a:rPr>
              <a:t>Christiano Maia</a:t>
            </a:r>
          </a:p>
        </p:txBody>
      </p:sp>
      <p:sp>
        <p:nvSpPr>
          <p:cNvPr id="35" name="Rectangle 30"/>
          <p:cNvSpPr/>
          <p:nvPr/>
        </p:nvSpPr>
        <p:spPr>
          <a:xfrm>
            <a:off x="2070141" y="3141817"/>
            <a:ext cx="1296000" cy="360000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12700" cmpd="sng">
            <a:noFill/>
            <a:miter lim="800000"/>
            <a:headEnd/>
            <a:tailEnd/>
          </a:ln>
          <a:effectLst/>
        </p:spPr>
        <p:txBody>
          <a:bodyPr wrap="none" lIns="36000" tIns="0" rIns="36000" bIns="0" anchor="ctr"/>
          <a:lstStyle/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100" b="1" dirty="0">
                <a:latin typeface="Simplon BP Regular"/>
                <a:cs typeface="Simplon BP Regular"/>
              </a:rPr>
              <a:t>Fraude Interna</a:t>
            </a:r>
          </a:p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100" dirty="0">
                <a:latin typeface="Simplon BP Regular"/>
                <a:cs typeface="Simplon BP Regular"/>
              </a:rPr>
              <a:t>Iran</a:t>
            </a:r>
          </a:p>
        </p:txBody>
      </p:sp>
      <p:sp>
        <p:nvSpPr>
          <p:cNvPr id="36" name="Rectangle 36"/>
          <p:cNvSpPr/>
          <p:nvPr/>
        </p:nvSpPr>
        <p:spPr>
          <a:xfrm>
            <a:off x="723500" y="3141817"/>
            <a:ext cx="1296000" cy="360000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12700" cmpd="sng">
            <a:noFill/>
            <a:miter lim="800000"/>
            <a:headEnd/>
            <a:tailEnd/>
          </a:ln>
          <a:effectLst/>
        </p:spPr>
        <p:txBody>
          <a:bodyPr wrap="none" lIns="36000" tIns="0" rIns="36000" bIns="0" anchor="ctr"/>
          <a:lstStyle/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100" b="1" dirty="0">
                <a:latin typeface="Simplon BP Regular"/>
                <a:cs typeface="Simplon BP Regular"/>
              </a:rPr>
              <a:t>VENDAS</a:t>
            </a:r>
          </a:p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100" dirty="0">
                <a:latin typeface="Simplon BP Regular"/>
                <a:cs typeface="Simplon BP Regular"/>
              </a:rPr>
              <a:t>TBD</a:t>
            </a:r>
          </a:p>
        </p:txBody>
      </p:sp>
      <p:sp>
        <p:nvSpPr>
          <p:cNvPr id="37" name="Rectangle 30"/>
          <p:cNvSpPr/>
          <p:nvPr/>
        </p:nvSpPr>
        <p:spPr>
          <a:xfrm>
            <a:off x="6119073" y="3555805"/>
            <a:ext cx="1296000" cy="360000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12700" cmpd="sng">
            <a:noFill/>
            <a:miter lim="800000"/>
            <a:headEnd/>
            <a:tailEnd/>
          </a:ln>
          <a:effectLst/>
        </p:spPr>
        <p:txBody>
          <a:bodyPr wrap="none" lIns="36000" tIns="0" rIns="36000" bIns="0" anchor="ctr"/>
          <a:lstStyle/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100" b="1" dirty="0">
                <a:latin typeface="Simplon BP Regular"/>
                <a:cs typeface="Simplon BP Regular"/>
              </a:rPr>
              <a:t>Segurança NDS</a:t>
            </a:r>
          </a:p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100" dirty="0">
                <a:latin typeface="Simplon BP Regular"/>
                <a:cs typeface="Simplon BP Regular"/>
              </a:rPr>
              <a:t>Flavio de Jesus</a:t>
            </a:r>
          </a:p>
        </p:txBody>
      </p:sp>
      <p:sp>
        <p:nvSpPr>
          <p:cNvPr id="38" name="Rectangle 36"/>
          <p:cNvSpPr/>
          <p:nvPr/>
        </p:nvSpPr>
        <p:spPr>
          <a:xfrm>
            <a:off x="4772432" y="3555805"/>
            <a:ext cx="1296000" cy="360000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12700" cmpd="sng">
            <a:noFill/>
            <a:miter lim="800000"/>
            <a:headEnd/>
            <a:tailEnd/>
          </a:ln>
          <a:effectLst/>
        </p:spPr>
        <p:txBody>
          <a:bodyPr wrap="none" lIns="36000" tIns="0" rIns="36000" bIns="0" anchor="ctr"/>
          <a:lstStyle/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100" b="1" dirty="0" smtClean="0">
                <a:latin typeface="Simplon BP Regular"/>
                <a:cs typeface="Simplon BP Regular"/>
              </a:rPr>
              <a:t>Gestão de Testes</a:t>
            </a:r>
            <a:endParaRPr lang="pt-BR" sz="1100" b="1" dirty="0">
              <a:latin typeface="Simplon BP Regular"/>
              <a:cs typeface="Simplon BP Regular"/>
            </a:endParaRPr>
          </a:p>
          <a:p>
            <a:pPr algn="ctr" defTabSz="914400" hangingPunct="0">
              <a:lnSpc>
                <a:spcPct val="93000"/>
              </a:lnSpc>
              <a:buClr>
                <a:srgbClr val="000000"/>
              </a:buClr>
              <a:buSzPct val="100000"/>
              <a:defRPr/>
            </a:pPr>
            <a:r>
              <a:rPr kumimoji="0" lang="pt-BR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implon BP Regular"/>
                <a:ea typeface="MS Gothic" charset="-128"/>
                <a:cs typeface="Simplon BP Regular"/>
              </a:rPr>
              <a:t>Luciana (Link)</a:t>
            </a:r>
            <a:endParaRPr kumimoji="0" lang="pt-BR" sz="11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implon BP Regular"/>
              <a:ea typeface="MS Gothic" charset="-128"/>
              <a:cs typeface="Simplon BP Regular"/>
            </a:endParaRPr>
          </a:p>
        </p:txBody>
      </p:sp>
      <p:sp>
        <p:nvSpPr>
          <p:cNvPr id="40" name="Rectangle 36"/>
          <p:cNvSpPr/>
          <p:nvPr/>
        </p:nvSpPr>
        <p:spPr>
          <a:xfrm>
            <a:off x="723500" y="3555805"/>
            <a:ext cx="1296000" cy="360000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12700" cmpd="sng">
            <a:noFill/>
            <a:miter lim="800000"/>
            <a:headEnd/>
            <a:tailEnd/>
          </a:ln>
          <a:effectLst/>
        </p:spPr>
        <p:txBody>
          <a:bodyPr wrap="none" lIns="36000" tIns="0" rIns="36000" bIns="0" anchor="ctr"/>
          <a:lstStyle/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100" b="1" dirty="0">
                <a:latin typeface="Simplon BP Regular"/>
                <a:cs typeface="Simplon BP Regular"/>
              </a:rPr>
              <a:t>CRÉDITO</a:t>
            </a:r>
          </a:p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100" dirty="0">
                <a:latin typeface="Simplon BP Regular"/>
                <a:cs typeface="Simplon BP Regular"/>
              </a:rPr>
              <a:t>TBD</a:t>
            </a:r>
          </a:p>
        </p:txBody>
      </p:sp>
      <p:sp>
        <p:nvSpPr>
          <p:cNvPr id="41" name="Rectangle 30"/>
          <p:cNvSpPr/>
          <p:nvPr/>
        </p:nvSpPr>
        <p:spPr>
          <a:xfrm>
            <a:off x="6119073" y="3974368"/>
            <a:ext cx="1296000" cy="360000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12700" cmpd="sng">
            <a:noFill/>
            <a:miter lim="800000"/>
            <a:headEnd/>
            <a:tailEnd/>
          </a:ln>
          <a:effectLst/>
        </p:spPr>
        <p:txBody>
          <a:bodyPr wrap="none" lIns="36000" tIns="0" rIns="36000" bIns="0" anchor="ctr"/>
          <a:lstStyle/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100" b="1" dirty="0">
                <a:latin typeface="Simplon BP Regular"/>
                <a:cs typeface="Simplon BP Regular"/>
              </a:rPr>
              <a:t>Seg. de Intel.</a:t>
            </a:r>
          </a:p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100" dirty="0">
                <a:latin typeface="Simplon BP Regular"/>
                <a:cs typeface="Simplon BP Regular"/>
              </a:rPr>
              <a:t>Eduardo Fernandes</a:t>
            </a:r>
          </a:p>
        </p:txBody>
      </p:sp>
      <p:sp>
        <p:nvSpPr>
          <p:cNvPr id="42" name="Rectangle 36"/>
          <p:cNvSpPr/>
          <p:nvPr/>
        </p:nvSpPr>
        <p:spPr>
          <a:xfrm>
            <a:off x="4772432" y="3974368"/>
            <a:ext cx="1296000" cy="360000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12700" cmpd="sng">
            <a:noFill/>
            <a:miter lim="800000"/>
            <a:headEnd/>
            <a:tailEnd/>
          </a:ln>
          <a:effectLst/>
        </p:spPr>
        <p:txBody>
          <a:bodyPr wrap="none" lIns="36000" tIns="0" rIns="36000" bIns="0" anchor="ctr"/>
          <a:lstStyle/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100" b="1" dirty="0">
                <a:latin typeface="Simplon BP Regular"/>
                <a:cs typeface="Simplon BP Regular"/>
              </a:rPr>
              <a:t>Infra e Operações</a:t>
            </a:r>
          </a:p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100" dirty="0" err="1">
                <a:latin typeface="Simplon BP Regular"/>
                <a:cs typeface="Simplon BP Regular"/>
              </a:rPr>
              <a:t>Judney</a:t>
            </a:r>
            <a:r>
              <a:rPr lang="pt-BR" sz="1100" dirty="0">
                <a:latin typeface="Simplon BP Regular"/>
                <a:cs typeface="Simplon BP Regular"/>
              </a:rPr>
              <a:t>/</a:t>
            </a:r>
            <a:r>
              <a:rPr lang="pt-BR" sz="1100" dirty="0" err="1">
                <a:latin typeface="Simplon BP Regular"/>
                <a:cs typeface="Simplon BP Regular"/>
              </a:rPr>
              <a:t>Antonio</a:t>
            </a:r>
            <a:endParaRPr lang="pt-BR" sz="1100" dirty="0">
              <a:latin typeface="Simplon BP Regular"/>
              <a:cs typeface="Simplon BP Regular"/>
            </a:endParaRPr>
          </a:p>
        </p:txBody>
      </p:sp>
      <p:sp>
        <p:nvSpPr>
          <p:cNvPr id="44" name="Rectangle 36"/>
          <p:cNvSpPr/>
          <p:nvPr/>
        </p:nvSpPr>
        <p:spPr>
          <a:xfrm>
            <a:off x="723500" y="3974368"/>
            <a:ext cx="1296000" cy="360000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12700" cmpd="sng">
            <a:noFill/>
            <a:miter lim="800000"/>
            <a:headEnd/>
            <a:tailEnd/>
          </a:ln>
          <a:effectLst/>
        </p:spPr>
        <p:txBody>
          <a:bodyPr wrap="none" lIns="36000" tIns="0" rIns="36000" bIns="0" anchor="ctr"/>
          <a:lstStyle/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100" b="1" dirty="0">
                <a:latin typeface="Simplon BP Regular"/>
                <a:cs typeface="Simplon BP Regular"/>
              </a:rPr>
              <a:t>UTC</a:t>
            </a:r>
          </a:p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100" dirty="0">
                <a:latin typeface="Simplon BP Regular"/>
                <a:cs typeface="Simplon BP Regular"/>
              </a:rPr>
              <a:t>Ariane Carla</a:t>
            </a:r>
          </a:p>
        </p:txBody>
      </p:sp>
      <p:sp>
        <p:nvSpPr>
          <p:cNvPr id="45" name="Rectangle 8"/>
          <p:cNvSpPr>
            <a:spLocks noChangeArrowheads="1"/>
          </p:cNvSpPr>
          <p:nvPr/>
        </p:nvSpPr>
        <p:spPr bwMode="auto">
          <a:xfrm>
            <a:off x="7481190" y="2303024"/>
            <a:ext cx="1197673" cy="360000"/>
          </a:xfrm>
          <a:prstGeom prst="rect">
            <a:avLst/>
          </a:prstGeom>
          <a:solidFill>
            <a:schemeClr val="tx2"/>
          </a:solidFill>
          <a:ln w="12700" cmpd="sng">
            <a:noFill/>
            <a:prstDash val="solid"/>
            <a:miter lim="800000"/>
            <a:headEnd/>
            <a:tailEnd/>
          </a:ln>
          <a:effectLst/>
        </p:spPr>
        <p:txBody>
          <a:bodyPr wrap="none" lIns="36000" rIns="36000" anchor="ctr"/>
          <a:lstStyle/>
          <a:p>
            <a:pPr algn="ctr" defTabSz="914400" hangingPunct="0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pt-BR" sz="1100" b="1" kern="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Arq. Funcional</a:t>
            </a:r>
            <a:endParaRPr lang="pt-BR" sz="1100" b="1" kern="0" dirty="0">
              <a:solidFill>
                <a:schemeClr val="bg1"/>
              </a:solidFill>
              <a:latin typeface="Simplon BP Regular"/>
              <a:cs typeface="Simplon BP Regular"/>
            </a:endParaRPr>
          </a:p>
          <a:p>
            <a:pPr algn="ctr" defTabSz="914400" hangingPunct="0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pt-BR" sz="1100" kern="0" dirty="0">
                <a:solidFill>
                  <a:schemeClr val="bg1"/>
                </a:solidFill>
                <a:latin typeface="Simplon BP Regular"/>
                <a:cs typeface="Simplon BP Regular"/>
              </a:rPr>
              <a:t>Luiz </a:t>
            </a:r>
            <a:r>
              <a:rPr lang="pt-BR" sz="1100" kern="0" dirty="0" err="1">
                <a:solidFill>
                  <a:schemeClr val="bg1"/>
                </a:solidFill>
                <a:latin typeface="Simplon BP Regular"/>
                <a:cs typeface="Simplon BP Regular"/>
              </a:rPr>
              <a:t>Bráz</a:t>
            </a:r>
            <a:r>
              <a:rPr lang="pt-BR" sz="1100" kern="0" dirty="0">
                <a:solidFill>
                  <a:schemeClr val="bg1"/>
                </a:solidFill>
                <a:latin typeface="Simplon BP Regular"/>
                <a:cs typeface="Simplon BP Regular"/>
              </a:rPr>
              <a:t> PT</a:t>
            </a:r>
          </a:p>
        </p:txBody>
      </p:sp>
      <p:sp>
        <p:nvSpPr>
          <p:cNvPr id="46" name="Rectangle 8"/>
          <p:cNvSpPr>
            <a:spLocks noChangeArrowheads="1"/>
          </p:cNvSpPr>
          <p:nvPr/>
        </p:nvSpPr>
        <p:spPr bwMode="auto">
          <a:xfrm>
            <a:off x="7481190" y="2718564"/>
            <a:ext cx="1197673" cy="360000"/>
          </a:xfrm>
          <a:prstGeom prst="rect">
            <a:avLst/>
          </a:prstGeom>
          <a:solidFill>
            <a:schemeClr val="tx2"/>
          </a:solidFill>
          <a:ln w="12700" cmpd="sng">
            <a:noFill/>
            <a:prstDash val="solid"/>
            <a:miter lim="800000"/>
            <a:headEnd/>
            <a:tailEnd/>
          </a:ln>
          <a:effectLst/>
        </p:spPr>
        <p:txBody>
          <a:bodyPr wrap="none" lIns="36000" rIns="36000" anchor="ctr"/>
          <a:lstStyle/>
          <a:p>
            <a:pPr algn="ctr" defTabSz="914400" hangingPunct="0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pt-BR" sz="1100" b="1" kern="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Arq. </a:t>
            </a:r>
            <a:r>
              <a:rPr lang="pt-BR" sz="1100" b="1" kern="0" dirty="0">
                <a:solidFill>
                  <a:schemeClr val="bg1"/>
                </a:solidFill>
                <a:latin typeface="Simplon BP Regular"/>
                <a:cs typeface="Simplon BP Regular"/>
              </a:rPr>
              <a:t>Técnico</a:t>
            </a:r>
          </a:p>
          <a:p>
            <a:pPr algn="ctr" defTabSz="914400" hangingPunct="0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pt-BR" sz="1100" kern="0" dirty="0">
                <a:solidFill>
                  <a:schemeClr val="bg1"/>
                </a:solidFill>
                <a:latin typeface="Simplon BP Regular"/>
                <a:cs typeface="Simplon BP Regular"/>
              </a:rPr>
              <a:t>André </a:t>
            </a:r>
            <a:r>
              <a:rPr lang="pt-BR" sz="1100" kern="0" dirty="0" err="1">
                <a:solidFill>
                  <a:schemeClr val="bg1"/>
                </a:solidFill>
                <a:latin typeface="Simplon BP Regular"/>
                <a:cs typeface="Simplon BP Regular"/>
              </a:rPr>
              <a:t>Jacomino</a:t>
            </a:r>
            <a:endParaRPr lang="pt-BR" sz="1100" kern="0" dirty="0">
              <a:solidFill>
                <a:schemeClr val="bg1"/>
              </a:solidFill>
              <a:latin typeface="Simplon BP Regular"/>
              <a:cs typeface="Simplon BP Regular"/>
            </a:endParaRPr>
          </a:p>
        </p:txBody>
      </p:sp>
      <p:sp>
        <p:nvSpPr>
          <p:cNvPr id="47" name="Rectangle 8"/>
          <p:cNvSpPr>
            <a:spLocks noChangeArrowheads="1"/>
          </p:cNvSpPr>
          <p:nvPr/>
        </p:nvSpPr>
        <p:spPr bwMode="auto">
          <a:xfrm>
            <a:off x="7481190" y="3141817"/>
            <a:ext cx="1197673" cy="360000"/>
          </a:xfrm>
          <a:prstGeom prst="rect">
            <a:avLst/>
          </a:prstGeom>
          <a:solidFill>
            <a:schemeClr val="tx2"/>
          </a:solidFill>
          <a:ln w="12700" cmpd="sng">
            <a:noFill/>
            <a:prstDash val="solid"/>
            <a:miter lim="800000"/>
            <a:headEnd/>
            <a:tailEnd/>
          </a:ln>
          <a:effectLst/>
        </p:spPr>
        <p:txBody>
          <a:bodyPr wrap="none" lIns="36000" rIns="36000" anchor="ctr"/>
          <a:lstStyle/>
          <a:p>
            <a:pPr algn="ctr" defTabSz="914400" hangingPunct="0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pt-BR" sz="1100" b="1" kern="0" dirty="0">
                <a:solidFill>
                  <a:schemeClr val="bg1"/>
                </a:solidFill>
                <a:latin typeface="Simplon BP Regular"/>
                <a:cs typeface="Simplon BP Regular"/>
              </a:rPr>
              <a:t>Infra/DBA</a:t>
            </a:r>
          </a:p>
          <a:p>
            <a:pPr algn="ctr" defTabSz="914400" hangingPunct="0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pt-BR" sz="1100" kern="0" dirty="0">
                <a:solidFill>
                  <a:schemeClr val="bg1"/>
                </a:solidFill>
                <a:latin typeface="Simplon BP Regular"/>
                <a:cs typeface="Simplon BP Regular"/>
              </a:rPr>
              <a:t>Leonardo Martins</a:t>
            </a:r>
          </a:p>
        </p:txBody>
      </p:sp>
      <p:sp>
        <p:nvSpPr>
          <p:cNvPr id="51" name="Rectangle 36"/>
          <p:cNvSpPr/>
          <p:nvPr/>
        </p:nvSpPr>
        <p:spPr>
          <a:xfrm>
            <a:off x="6119073" y="4376697"/>
            <a:ext cx="1296000" cy="360000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12700" cmpd="sng">
            <a:noFill/>
            <a:miter lim="800000"/>
            <a:headEnd/>
            <a:tailEnd/>
          </a:ln>
          <a:effectLst/>
        </p:spPr>
        <p:txBody>
          <a:bodyPr wrap="none" lIns="36000" tIns="0" rIns="36000" bIns="0" anchor="ctr"/>
          <a:lstStyle/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100" b="1" dirty="0">
                <a:latin typeface="Simplon BP Regular"/>
                <a:cs typeface="Simplon BP Regular"/>
              </a:rPr>
              <a:t>Seg. de Acessos</a:t>
            </a:r>
          </a:p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100" dirty="0">
                <a:latin typeface="Simplon BP Regular"/>
                <a:cs typeface="Simplon BP Regular"/>
              </a:rPr>
              <a:t>Amaury </a:t>
            </a:r>
            <a:r>
              <a:rPr lang="pt-BR" sz="1100" dirty="0" err="1">
                <a:latin typeface="Simplon BP Regular"/>
                <a:cs typeface="Simplon BP Regular"/>
              </a:rPr>
              <a:t>Araujo</a:t>
            </a:r>
            <a:endParaRPr lang="pt-BR" sz="1100" dirty="0">
              <a:latin typeface="Simplon BP Regular"/>
              <a:cs typeface="Simplon BP Regular"/>
            </a:endParaRPr>
          </a:p>
        </p:txBody>
      </p:sp>
      <p:sp>
        <p:nvSpPr>
          <p:cNvPr id="52" name="Rectangle 36"/>
          <p:cNvSpPr/>
          <p:nvPr/>
        </p:nvSpPr>
        <p:spPr>
          <a:xfrm>
            <a:off x="4756956" y="4376697"/>
            <a:ext cx="1296000" cy="360000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12700" cmpd="sng">
            <a:noFill/>
            <a:miter lim="800000"/>
            <a:headEnd/>
            <a:tailEnd/>
          </a:ln>
          <a:effectLst/>
        </p:spPr>
        <p:txBody>
          <a:bodyPr wrap="none" lIns="36000" tIns="0" rIns="36000" bIns="0" anchor="ctr"/>
          <a:lstStyle/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100" b="1" dirty="0">
                <a:latin typeface="Simplon BP Regular"/>
                <a:cs typeface="Simplon BP Regular"/>
              </a:rPr>
              <a:t>DATA LAKE</a:t>
            </a:r>
          </a:p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100" dirty="0">
                <a:latin typeface="Simplon BP Regular"/>
                <a:cs typeface="Simplon BP Regular"/>
              </a:rPr>
              <a:t>Thiago Jordão</a:t>
            </a:r>
          </a:p>
        </p:txBody>
      </p:sp>
      <p:sp>
        <p:nvSpPr>
          <p:cNvPr id="53" name="Rectangle 8"/>
          <p:cNvSpPr>
            <a:spLocks noChangeArrowheads="1"/>
          </p:cNvSpPr>
          <p:nvPr/>
        </p:nvSpPr>
        <p:spPr bwMode="auto">
          <a:xfrm>
            <a:off x="3412823" y="2692167"/>
            <a:ext cx="1296000" cy="360000"/>
          </a:xfrm>
          <a:prstGeom prst="rect">
            <a:avLst/>
          </a:prstGeom>
          <a:solidFill>
            <a:schemeClr val="accent6"/>
          </a:solidFill>
          <a:ln w="12700" cmpd="sng">
            <a:noFill/>
            <a:prstDash val="solid"/>
            <a:miter lim="800000"/>
            <a:headEnd/>
            <a:tailEnd/>
          </a:ln>
          <a:effectLst/>
        </p:spPr>
        <p:txBody>
          <a:bodyPr wrap="none" lIns="36000" rIns="36000" anchor="ctr"/>
          <a:lstStyle/>
          <a:p>
            <a:pPr algn="ctr" defTabSz="914400" hangingPunct="0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pt-BR" sz="1200" b="1" kern="0" dirty="0" smtClean="0">
                <a:latin typeface="Simplon BP Regular"/>
                <a:cs typeface="Simplon BP Regular"/>
              </a:rPr>
              <a:t>Relacionamento</a:t>
            </a:r>
            <a:endParaRPr lang="pt-BR" sz="1200" b="1" kern="0" dirty="0">
              <a:latin typeface="Simplon BP Regular"/>
              <a:cs typeface="Simplon BP Regular"/>
            </a:endParaRPr>
          </a:p>
          <a:p>
            <a:pPr algn="ctr" defTabSz="914400" hangingPunct="0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pt-BR" sz="1200" kern="0" dirty="0">
                <a:latin typeface="Simplon BP Regular"/>
                <a:cs typeface="Simplon BP Regular"/>
              </a:rPr>
              <a:t>Marcio Cesar</a:t>
            </a:r>
          </a:p>
        </p:txBody>
      </p:sp>
      <p:sp>
        <p:nvSpPr>
          <p:cNvPr id="54" name="Rectangle 8"/>
          <p:cNvSpPr>
            <a:spLocks noChangeArrowheads="1"/>
          </p:cNvSpPr>
          <p:nvPr/>
        </p:nvSpPr>
        <p:spPr bwMode="auto">
          <a:xfrm>
            <a:off x="3404808" y="3523247"/>
            <a:ext cx="1296000" cy="360000"/>
          </a:xfrm>
          <a:prstGeom prst="rect">
            <a:avLst/>
          </a:prstGeom>
          <a:solidFill>
            <a:schemeClr val="accent6"/>
          </a:solidFill>
          <a:ln w="12700" cmpd="sng">
            <a:noFill/>
            <a:prstDash val="solid"/>
            <a:miter lim="800000"/>
            <a:headEnd/>
            <a:tailEnd/>
          </a:ln>
          <a:effectLst/>
        </p:spPr>
        <p:txBody>
          <a:bodyPr wrap="none" lIns="36000" rIns="36000" anchor="ctr"/>
          <a:lstStyle/>
          <a:p>
            <a:pPr algn="ctr" defTabSz="914400" hangingPunct="0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pt-BR" sz="1200" b="1" kern="0" dirty="0">
                <a:latin typeface="Simplon BP Regular"/>
                <a:cs typeface="Simplon BP Regular"/>
              </a:rPr>
              <a:t>TML Releases</a:t>
            </a:r>
          </a:p>
          <a:p>
            <a:pPr algn="ctr" defTabSz="914400" hangingPunct="0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pt-BR" sz="1200" kern="0" dirty="0">
                <a:latin typeface="Simplon BP Regular"/>
                <a:cs typeface="Simplon BP Regular"/>
              </a:rPr>
              <a:t>Sabrina Mota</a:t>
            </a:r>
          </a:p>
        </p:txBody>
      </p:sp>
      <p:sp>
        <p:nvSpPr>
          <p:cNvPr id="55" name="Rectangle 8"/>
          <p:cNvSpPr>
            <a:spLocks noChangeArrowheads="1"/>
          </p:cNvSpPr>
          <p:nvPr/>
        </p:nvSpPr>
        <p:spPr bwMode="auto">
          <a:xfrm>
            <a:off x="3404808" y="3107707"/>
            <a:ext cx="1296000" cy="360000"/>
          </a:xfrm>
          <a:prstGeom prst="rect">
            <a:avLst/>
          </a:prstGeom>
          <a:solidFill>
            <a:schemeClr val="accent6"/>
          </a:solidFill>
          <a:ln w="12700" cmpd="sng">
            <a:noFill/>
            <a:prstDash val="solid"/>
            <a:miter lim="800000"/>
            <a:headEnd/>
            <a:tailEnd/>
          </a:ln>
          <a:effectLst/>
        </p:spPr>
        <p:txBody>
          <a:bodyPr wrap="none" lIns="36000" rIns="36000" anchor="ctr"/>
          <a:lstStyle/>
          <a:p>
            <a:pPr algn="ctr" defTabSz="914400" hangingPunct="0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pt-BR" sz="1200" b="1" kern="0" dirty="0">
                <a:latin typeface="Simplon BP Regular"/>
                <a:cs typeface="Simplon BP Regular"/>
              </a:rPr>
              <a:t>Transição </a:t>
            </a:r>
            <a:r>
              <a:rPr lang="pt-BR" sz="1200" b="1" kern="0" dirty="0" smtClean="0">
                <a:latin typeface="Simplon BP Regular"/>
                <a:cs typeface="Simplon BP Regular"/>
              </a:rPr>
              <a:t>Prod.</a:t>
            </a:r>
            <a:endParaRPr lang="pt-BR" sz="1200" b="1" kern="0" dirty="0">
              <a:latin typeface="Simplon BP Regular"/>
              <a:cs typeface="Simplon BP Regular"/>
            </a:endParaRPr>
          </a:p>
          <a:p>
            <a:pPr algn="ctr" defTabSz="914400" hangingPunct="0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pt-BR" sz="1200" kern="0" dirty="0" smtClean="0">
                <a:latin typeface="Simplon BP Regular"/>
                <a:cs typeface="Simplon BP Regular"/>
              </a:rPr>
              <a:t>Camila Costa</a:t>
            </a:r>
            <a:endParaRPr lang="pt-BR" sz="1200" kern="0" dirty="0">
              <a:latin typeface="Simplon BP Regular"/>
              <a:cs typeface="Simplon BP Regular"/>
            </a:endParaRPr>
          </a:p>
        </p:txBody>
      </p:sp>
      <p:sp>
        <p:nvSpPr>
          <p:cNvPr id="48" name="Elipse 217"/>
          <p:cNvSpPr/>
          <p:nvPr/>
        </p:nvSpPr>
        <p:spPr>
          <a:xfrm>
            <a:off x="5892885" y="3363854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36000" tIns="36000" rIns="36000" bIns="36000" anchor="ctr">
            <a:normAutofit fontScale="25000" lnSpcReduction="20000"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sz="1200" kern="0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0" name="Elipse 217"/>
          <p:cNvSpPr/>
          <p:nvPr/>
        </p:nvSpPr>
        <p:spPr>
          <a:xfrm>
            <a:off x="5892885" y="3753038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36000" tIns="36000" rIns="36000" bIns="36000" anchor="ctr">
            <a:normAutofit fontScale="25000" lnSpcReduction="20000"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sz="1200" kern="0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7" name="Elipse 217"/>
          <p:cNvSpPr/>
          <p:nvPr/>
        </p:nvSpPr>
        <p:spPr>
          <a:xfrm>
            <a:off x="5892885" y="4590352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36000" tIns="36000" rIns="36000" bIns="36000" anchor="ctr">
            <a:normAutofit fontScale="25000" lnSpcReduction="20000"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sz="1200" kern="0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Elipse 217"/>
          <p:cNvSpPr/>
          <p:nvPr/>
        </p:nvSpPr>
        <p:spPr>
          <a:xfrm>
            <a:off x="4539269" y="3723878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36000" tIns="36000" rIns="36000" bIns="36000" anchor="ctr">
            <a:normAutofit fontScale="25000" lnSpcReduction="20000"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sz="1200" kern="0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4329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3703321" y="1200110"/>
            <a:ext cx="1479366" cy="5976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/>
              <a:t>PRJ00024387</a:t>
            </a:r>
          </a:p>
          <a:p>
            <a:pPr algn="ctr"/>
            <a:r>
              <a:rPr lang="pt-BR" sz="900" dirty="0"/>
              <a:t>Projeto: Novo Antifraude RAID-FMS </a:t>
            </a:r>
          </a:p>
        </p:txBody>
      </p:sp>
      <p:sp>
        <p:nvSpPr>
          <p:cNvPr id="5" name="Retângulo Arredondado 4"/>
          <p:cNvSpPr/>
          <p:nvPr/>
        </p:nvSpPr>
        <p:spPr>
          <a:xfrm>
            <a:off x="589050" y="2058083"/>
            <a:ext cx="1355273" cy="5486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/>
              <a:t>PRJ00024506</a:t>
            </a:r>
          </a:p>
          <a:p>
            <a:pPr algn="ctr"/>
            <a:r>
              <a:rPr lang="pt-BR" sz="900" dirty="0"/>
              <a:t>Aquisição Infra Novo Antifraude RAID-FMS </a:t>
            </a:r>
          </a:p>
        </p:txBody>
      </p:sp>
      <p:sp>
        <p:nvSpPr>
          <p:cNvPr id="6" name="Retângulo Arredondado 5"/>
          <p:cNvSpPr/>
          <p:nvPr/>
        </p:nvSpPr>
        <p:spPr>
          <a:xfrm>
            <a:off x="2484393" y="2056125"/>
            <a:ext cx="1683481" cy="5486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/>
              <a:t>PRJ00024931</a:t>
            </a:r>
          </a:p>
          <a:p>
            <a:pPr algn="ctr"/>
            <a:r>
              <a:rPr lang="pt-BR" sz="900" dirty="0"/>
              <a:t>Aquisição Infra de Produção do Novo Antifraude RAID-FMS </a:t>
            </a:r>
          </a:p>
        </p:txBody>
      </p:sp>
      <p:sp>
        <p:nvSpPr>
          <p:cNvPr id="8" name="Retângulo Arredondado 7"/>
          <p:cNvSpPr/>
          <p:nvPr/>
        </p:nvSpPr>
        <p:spPr>
          <a:xfrm>
            <a:off x="4891375" y="2056125"/>
            <a:ext cx="1485894" cy="5486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/>
              <a:t>PRJ00026001</a:t>
            </a:r>
          </a:p>
          <a:p>
            <a:pPr algn="ctr"/>
            <a:r>
              <a:rPr lang="pt-BR" sz="900" dirty="0"/>
              <a:t>Aquisição Infra </a:t>
            </a:r>
            <a:r>
              <a:rPr lang="pt-BR" sz="900" dirty="0" err="1"/>
              <a:t>Hadoop</a:t>
            </a:r>
            <a:r>
              <a:rPr lang="pt-BR" sz="900" dirty="0"/>
              <a:t> para o Novo Antifraude RAID-FMS </a:t>
            </a:r>
          </a:p>
        </p:txBody>
      </p:sp>
      <p:sp>
        <p:nvSpPr>
          <p:cNvPr id="9" name="Retângulo Arredondado 8"/>
          <p:cNvSpPr/>
          <p:nvPr/>
        </p:nvSpPr>
        <p:spPr>
          <a:xfrm>
            <a:off x="7160405" y="2047068"/>
            <a:ext cx="1355273" cy="5486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/>
              <a:t>PRJ00025887</a:t>
            </a:r>
          </a:p>
          <a:p>
            <a:pPr algn="ctr"/>
            <a:r>
              <a:rPr lang="pt-BR" sz="900" b="1" dirty="0"/>
              <a:t>[Novo Antifraude RAID-FMS] - Onda 1</a:t>
            </a:r>
            <a:endParaRPr lang="pt-BR" sz="900" dirty="0"/>
          </a:p>
        </p:txBody>
      </p:sp>
      <p:sp>
        <p:nvSpPr>
          <p:cNvPr id="10" name="Retângulo Arredondado 9"/>
          <p:cNvSpPr/>
          <p:nvPr/>
        </p:nvSpPr>
        <p:spPr>
          <a:xfrm>
            <a:off x="468617" y="3454648"/>
            <a:ext cx="1355273" cy="5486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/>
              <a:t>PRJ00025351</a:t>
            </a:r>
          </a:p>
          <a:p>
            <a:pPr algn="ctr"/>
            <a:r>
              <a:rPr lang="pt-BR" sz="900" b="1" dirty="0"/>
              <a:t>[Novo Antifraude RAID-FMS] - Onda 2</a:t>
            </a:r>
            <a:endParaRPr lang="pt-BR" sz="900" dirty="0"/>
          </a:p>
        </p:txBody>
      </p:sp>
      <p:sp>
        <p:nvSpPr>
          <p:cNvPr id="11" name="Retângulo Arredondado 10"/>
          <p:cNvSpPr/>
          <p:nvPr/>
        </p:nvSpPr>
        <p:spPr>
          <a:xfrm>
            <a:off x="468617" y="4453956"/>
            <a:ext cx="1355273" cy="5486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/>
              <a:t>PRJ00025837</a:t>
            </a:r>
          </a:p>
          <a:p>
            <a:pPr algn="ctr"/>
            <a:r>
              <a:rPr lang="pt-BR" sz="900" b="1" dirty="0"/>
              <a:t>[Novo Antifraude RAID-FMS] - Onda 2</a:t>
            </a:r>
            <a:endParaRPr lang="pt-BR" sz="900" dirty="0"/>
          </a:p>
        </p:txBody>
      </p:sp>
      <p:cxnSp>
        <p:nvCxnSpPr>
          <p:cNvPr id="13" name="Conector reto 12"/>
          <p:cNvCxnSpPr>
            <a:stCxn id="5" idx="0"/>
            <a:endCxn id="4" idx="2"/>
          </p:cNvCxnSpPr>
          <p:nvPr/>
        </p:nvCxnSpPr>
        <p:spPr>
          <a:xfrm flipV="1">
            <a:off x="1266687" y="1797736"/>
            <a:ext cx="3176317" cy="2603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/>
          <p:cNvCxnSpPr>
            <a:stCxn id="6" idx="0"/>
            <a:endCxn id="4" idx="2"/>
          </p:cNvCxnSpPr>
          <p:nvPr/>
        </p:nvCxnSpPr>
        <p:spPr>
          <a:xfrm flipV="1">
            <a:off x="3326134" y="1797736"/>
            <a:ext cx="1116870" cy="2583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/>
          <p:cNvCxnSpPr>
            <a:stCxn id="8" idx="0"/>
            <a:endCxn id="4" idx="2"/>
          </p:cNvCxnSpPr>
          <p:nvPr/>
        </p:nvCxnSpPr>
        <p:spPr>
          <a:xfrm flipH="1" flipV="1">
            <a:off x="4443004" y="1797736"/>
            <a:ext cx="1191318" cy="2583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/>
          <p:cNvCxnSpPr>
            <a:stCxn id="9" idx="0"/>
            <a:endCxn id="4" idx="2"/>
          </p:cNvCxnSpPr>
          <p:nvPr/>
        </p:nvCxnSpPr>
        <p:spPr>
          <a:xfrm flipH="1" flipV="1">
            <a:off x="4443004" y="1797736"/>
            <a:ext cx="3395038" cy="249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/>
          <p:cNvCxnSpPr>
            <a:stCxn id="11" idx="0"/>
            <a:endCxn id="10" idx="2"/>
          </p:cNvCxnSpPr>
          <p:nvPr/>
        </p:nvCxnSpPr>
        <p:spPr>
          <a:xfrm flipV="1">
            <a:off x="1146254" y="4003288"/>
            <a:ext cx="0" cy="4506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tângulo Arredondado 9"/>
          <p:cNvSpPr/>
          <p:nvPr/>
        </p:nvSpPr>
        <p:spPr>
          <a:xfrm>
            <a:off x="2070427" y="3462696"/>
            <a:ext cx="1355273" cy="5486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/>
              <a:t>PRJ00025964</a:t>
            </a:r>
          </a:p>
          <a:p>
            <a:pPr algn="ctr"/>
            <a:r>
              <a:rPr lang="pt-BR" sz="900" b="1" dirty="0"/>
              <a:t>[Novo Antifraude RAID-FMS] - Onda 3</a:t>
            </a:r>
            <a:endParaRPr lang="pt-BR" sz="900" dirty="0"/>
          </a:p>
        </p:txBody>
      </p:sp>
      <p:sp>
        <p:nvSpPr>
          <p:cNvPr id="22" name="Retângulo Arredondado 10"/>
          <p:cNvSpPr/>
          <p:nvPr/>
        </p:nvSpPr>
        <p:spPr>
          <a:xfrm>
            <a:off x="2070427" y="4462004"/>
            <a:ext cx="1355273" cy="5486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900" dirty="0" smtClean="0"/>
          </a:p>
          <a:p>
            <a:pPr algn="ctr"/>
            <a:endParaRPr lang="pt-BR" sz="900" dirty="0"/>
          </a:p>
          <a:p>
            <a:pPr algn="ctr"/>
            <a:r>
              <a:rPr lang="pt-BR" sz="900" dirty="0" smtClean="0"/>
              <a:t>PRJ00026905</a:t>
            </a:r>
          </a:p>
          <a:p>
            <a:pPr algn="ctr"/>
            <a:r>
              <a:rPr lang="pt-BR" sz="900" b="1" dirty="0"/>
              <a:t>[Novo Antifraude RAID-FMS] - Onda 3</a:t>
            </a:r>
            <a:endParaRPr lang="pt-BR" sz="900" dirty="0"/>
          </a:p>
          <a:p>
            <a:pPr algn="ctr"/>
            <a:endParaRPr lang="pt-BR" sz="900" dirty="0" smtClean="0"/>
          </a:p>
          <a:p>
            <a:pPr algn="ctr"/>
            <a:endParaRPr lang="pt-BR" sz="900" dirty="0"/>
          </a:p>
        </p:txBody>
      </p:sp>
      <p:cxnSp>
        <p:nvCxnSpPr>
          <p:cNvPr id="23" name="Conector reto 22"/>
          <p:cNvCxnSpPr>
            <a:stCxn id="22" idx="0"/>
            <a:endCxn id="20" idx="2"/>
          </p:cNvCxnSpPr>
          <p:nvPr/>
        </p:nvCxnSpPr>
        <p:spPr>
          <a:xfrm flipV="1">
            <a:off x="2748063" y="4011336"/>
            <a:ext cx="0" cy="4506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/>
          <p:cNvSpPr txBox="1"/>
          <p:nvPr/>
        </p:nvSpPr>
        <p:spPr>
          <a:xfrm>
            <a:off x="3463078" y="702012"/>
            <a:ext cx="1888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Simplon BP Regular" pitchFamily="2" charset="0"/>
              </a:rPr>
              <a:t>ABERTOS POR TI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2297320" y="2787645"/>
            <a:ext cx="4854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Simplon BP Regular" pitchFamily="2" charset="0"/>
              </a:rPr>
              <a:t>ABERTOS PELO USUÁRIO/RELACIONAMENTO</a:t>
            </a:r>
          </a:p>
        </p:txBody>
      </p:sp>
      <p:sp>
        <p:nvSpPr>
          <p:cNvPr id="25" name="Título 2"/>
          <p:cNvSpPr txBox="1">
            <a:spLocks/>
          </p:cNvSpPr>
          <p:nvPr/>
        </p:nvSpPr>
        <p:spPr>
          <a:xfrm>
            <a:off x="77519" y="-70820"/>
            <a:ext cx="8710521" cy="529279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ctr" defTabSz="457200" rtl="0" eaLnBrk="1" latinLnBrk="0" hangingPunct="1">
              <a:lnSpc>
                <a:spcPts val="4200"/>
              </a:lnSpc>
              <a:spcBef>
                <a:spcPct val="0"/>
              </a:spcBef>
              <a:spcAft>
                <a:spcPts val="0"/>
              </a:spcAft>
              <a:buNone/>
              <a:defRPr lang="pt-BR" sz="4500" b="0" i="0" kern="1200" noProof="0">
                <a:solidFill>
                  <a:srgbClr val="A037FF"/>
                </a:solidFill>
                <a:latin typeface="Simplon Oi Headline"/>
                <a:ea typeface="ＭＳ Ｐゴシック" charset="0"/>
                <a:cs typeface="Simplon Oi Headline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pt-BR" sz="1600" dirty="0" smtClean="0"/>
              <a:t>Programa Novo antifraude RAID-FMS (PRJ00024387/PRJ25351/PRJ25964)</a:t>
            </a:r>
            <a:br>
              <a:rPr lang="pt-BR" sz="1600" dirty="0" smtClean="0"/>
            </a:br>
            <a:r>
              <a:rPr lang="pt-BR" sz="1000" dirty="0" smtClean="0">
                <a:solidFill>
                  <a:schemeClr val="tx1"/>
                </a:solidFill>
              </a:rPr>
              <a:t>Escopo: Implementar nova Solução Antifraude na Oi a partir da aplicação RAID-FMS</a:t>
            </a:r>
            <a:endParaRPr lang="pt-BR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7995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CaixaDeTexto 29"/>
          <p:cNvSpPr txBox="1"/>
          <p:nvPr/>
        </p:nvSpPr>
        <p:spPr>
          <a:xfrm>
            <a:off x="4305578" y="954103"/>
            <a:ext cx="3979804" cy="2534916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pt-BR" sz="1000" dirty="0" smtClean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Devido ao planejamento da disponibilização do ambiente de PRD para </a:t>
            </a:r>
            <a:r>
              <a:rPr lang="pt-BR" sz="1000" dirty="0" err="1" smtClean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Ago</a:t>
            </a:r>
            <a:r>
              <a:rPr lang="pt-BR" sz="1000" dirty="0" smtClean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/18 e, e</a:t>
            </a:r>
            <a:r>
              <a:rPr lang="pt-PT" sz="1000" dirty="0" smtClean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m virtude do projeto BONIFICAÇÃO-Oi, ter suspendido empréstimos de HW, usaremos como contingência para as Ondas 2 e 3, o ambiente de DEV definitivo, a ser disponibilizado em 04/12. </a:t>
            </a:r>
            <a:r>
              <a:rPr lang="pt-BR" sz="1000" b="1" dirty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WEDO realizando revisão do </a:t>
            </a:r>
            <a:r>
              <a:rPr lang="pt-BR" sz="1000" b="1" dirty="0" err="1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sizing</a:t>
            </a:r>
            <a:r>
              <a:rPr lang="pt-BR" sz="1000" b="1" dirty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em virtude do SD/DAS da Onda 3 enviado em 01/12 para validação </a:t>
            </a:r>
            <a:r>
              <a:rPr lang="pt-BR" sz="1000" b="1" dirty="0" smtClean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desta premissa.</a:t>
            </a:r>
            <a:endParaRPr lang="pt-PT" sz="1000" b="1" dirty="0">
              <a:latin typeface="Simplon BP Light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28650" lvl="1" indent="-171450" algn="just">
              <a:buFont typeface="Arial" panose="020B0604020202020204" pitchFamily="34" charset="0"/>
              <a:buChar char="•"/>
            </a:pPr>
            <a:endParaRPr lang="pt-PT" sz="1000" dirty="0" smtClean="0">
              <a:latin typeface="Simplon BP Light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pt-PT" sz="1000" b="1" dirty="0" smtClean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Pontos </a:t>
            </a:r>
            <a:r>
              <a:rPr lang="pt-PT" sz="1000" b="1" dirty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de Atenção: </a:t>
            </a:r>
            <a:endParaRPr lang="pt-PT" sz="1000" b="1" dirty="0" smtClean="0">
              <a:latin typeface="Simplon BP Light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28650" lvl="1" indent="-171450" algn="just">
              <a:buFont typeface="Arial" panose="020B0604020202020204" pitchFamily="34" charset="0"/>
              <a:buChar char="•"/>
            </a:pPr>
            <a:r>
              <a:rPr lang="pt-PT" sz="1000" dirty="0" smtClean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perda </a:t>
            </a:r>
            <a:r>
              <a:rPr lang="pt-PT" sz="1000" dirty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da verba aprovada e não compromissada até o final de 2017, de acordo com os procedimentos financeiros da Companhia. Para mitigar o risco, foi solicitado CarryOver para o orçamento de 2018</a:t>
            </a:r>
            <a:r>
              <a:rPr lang="pt-PT" sz="1000" dirty="0" smtClean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628650" lvl="1" indent="-171450" algn="just">
              <a:buFont typeface="Arial" panose="020B0604020202020204" pitchFamily="34" charset="0"/>
              <a:buChar char="•"/>
            </a:pPr>
            <a:endParaRPr lang="pt-PT" sz="1000" dirty="0">
              <a:latin typeface="Simplon BP Light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28650" lvl="1" indent="-171450" algn="just">
              <a:buFont typeface="Arial" panose="020B0604020202020204" pitchFamily="34" charset="0"/>
              <a:buChar char="•"/>
            </a:pPr>
            <a:endParaRPr lang="pt-PT" sz="1000" dirty="0" smtClean="0">
              <a:latin typeface="Simplon BP Light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pt-PT" sz="1000" dirty="0">
              <a:latin typeface="Simplon BP Light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4"/>
          </p:nvPr>
        </p:nvSpPr>
        <p:spPr>
          <a:xfrm>
            <a:off x="7859941" y="4948014"/>
            <a:ext cx="442392" cy="215997"/>
          </a:xfrm>
        </p:spPr>
        <p:txBody>
          <a:bodyPr/>
          <a:lstStyle/>
          <a:p>
            <a:fld id="{74850952-3374-434C-8FC6-DE28F8CD25B0}" type="slidenum">
              <a:rPr lang="pt-BR" smtClean="0"/>
              <a:pPr/>
              <a:t>4</a:t>
            </a:fld>
            <a:endParaRPr lang="pt-BR" dirty="0"/>
          </a:p>
        </p:txBody>
      </p:sp>
      <p:sp>
        <p:nvSpPr>
          <p:cNvPr id="5" name="Round Same Side Corner Rectangle 3"/>
          <p:cNvSpPr/>
          <p:nvPr/>
        </p:nvSpPr>
        <p:spPr>
          <a:xfrm rot="10800000">
            <a:off x="6577445" y="48051"/>
            <a:ext cx="2506664" cy="497446"/>
          </a:xfrm>
          <a:prstGeom prst="round2SameRect">
            <a:avLst>
              <a:gd name="adj1" fmla="val 10565"/>
              <a:gd name="adj2" fmla="val 0"/>
            </a:avLst>
          </a:prstGeom>
          <a:solidFill>
            <a:srgbClr val="DBDBDC"/>
          </a:solidFill>
          <a:ln>
            <a:solidFill>
              <a:srgbClr val="DBDBDC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dirty="0" smtClean="0">
              <a:latin typeface="Simplon BP Regular"/>
              <a:cs typeface="Simplon BP Regular"/>
            </a:endParaRPr>
          </a:p>
        </p:txBody>
      </p:sp>
      <p:sp>
        <p:nvSpPr>
          <p:cNvPr id="6" name="TextBox 59"/>
          <p:cNvSpPr txBox="1"/>
          <p:nvPr/>
        </p:nvSpPr>
        <p:spPr>
          <a:xfrm>
            <a:off x="7406263" y="376188"/>
            <a:ext cx="1258630" cy="11768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36000" tIns="36000" rIns="36000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sz="800" dirty="0" smtClean="0"/>
              <a:t>DSOL</a:t>
            </a:r>
            <a:endParaRPr lang="en-US" sz="800" dirty="0"/>
          </a:p>
        </p:txBody>
      </p:sp>
      <p:grpSp>
        <p:nvGrpSpPr>
          <p:cNvPr id="7" name="Group 10"/>
          <p:cNvGrpSpPr/>
          <p:nvPr/>
        </p:nvGrpSpPr>
        <p:grpSpPr>
          <a:xfrm>
            <a:off x="7148727" y="83127"/>
            <a:ext cx="1886667" cy="253643"/>
            <a:chOff x="7348372" y="85799"/>
            <a:chExt cx="1258630" cy="215119"/>
          </a:xfrm>
        </p:grpSpPr>
        <p:sp>
          <p:nvSpPr>
            <p:cNvPr id="8" name="Rounded Rectangle 139"/>
            <p:cNvSpPr/>
            <p:nvPr/>
          </p:nvSpPr>
          <p:spPr>
            <a:xfrm>
              <a:off x="7348372" y="85799"/>
              <a:ext cx="1258630" cy="215119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rgbClr val="4D4D4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lIns="36000" tIns="36000" rIns="36000" bIns="0" rtlCol="0" anchor="b"/>
            <a:lstStyle/>
            <a:p>
              <a:pPr algn="ctr"/>
              <a:endParaRPr lang="en-US" sz="800" b="1" dirty="0" smtClean="0">
                <a:solidFill>
                  <a:schemeClr val="tx1"/>
                </a:solidFill>
                <a:latin typeface="Simplon BP Regular"/>
                <a:cs typeface="Simplon BP Regular"/>
              </a:endParaRPr>
            </a:p>
          </p:txBody>
        </p:sp>
        <p:sp>
          <p:nvSpPr>
            <p:cNvPr id="9" name="Divisa 648"/>
            <p:cNvSpPr/>
            <p:nvPr/>
          </p:nvSpPr>
          <p:spPr bwMode="auto">
            <a:xfrm>
              <a:off x="7667806" y="121355"/>
              <a:ext cx="158853" cy="144001"/>
            </a:xfrm>
            <a:prstGeom prst="chevron">
              <a:avLst>
                <a:gd name="adj" fmla="val 25473"/>
              </a:avLst>
            </a:prstGeom>
            <a:ln w="12700">
              <a:solidFill>
                <a:srgbClr val="4D4D4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lIns="36000" tIns="0" rIns="36000" bIns="0" rtlCol="0" anchor="ctr"/>
            <a:lstStyle/>
            <a:p>
              <a:pPr algn="ctr"/>
              <a:r>
                <a:rPr lang="pt-BR" sz="800" b="1" dirty="0">
                  <a:solidFill>
                    <a:schemeClr val="dk1"/>
                  </a:solidFill>
                  <a:latin typeface="Simplon BP Regular"/>
                  <a:cs typeface="Simplon BP Regular"/>
                </a:rPr>
                <a:t>3</a:t>
              </a:r>
            </a:p>
          </p:txBody>
        </p:sp>
        <p:sp>
          <p:nvSpPr>
            <p:cNvPr id="10" name="Pentágono 647"/>
            <p:cNvSpPr/>
            <p:nvPr/>
          </p:nvSpPr>
          <p:spPr bwMode="auto">
            <a:xfrm>
              <a:off x="7411059" y="121355"/>
              <a:ext cx="123034" cy="144001"/>
            </a:xfrm>
            <a:prstGeom prst="homePlate">
              <a:avLst>
                <a:gd name="adj" fmla="val 27990"/>
              </a:avLst>
            </a:prstGeom>
            <a:solidFill>
              <a:schemeClr val="bg1"/>
            </a:solidFill>
            <a:ln w="12700">
              <a:solidFill>
                <a:srgbClr val="4D4D4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lIns="36000" tIns="0" rIns="36000" bIns="0" rtlCol="0" anchor="ctr"/>
            <a:lstStyle/>
            <a:p>
              <a:pPr algn="ctr"/>
              <a:r>
                <a:rPr lang="pt-BR" sz="800" b="1" dirty="0">
                  <a:solidFill>
                    <a:schemeClr val="tx1"/>
                  </a:solidFill>
                  <a:latin typeface="Simplon BP Regular"/>
                  <a:cs typeface="Simplon BP Regular"/>
                </a:rPr>
                <a:t>1</a:t>
              </a:r>
            </a:p>
          </p:txBody>
        </p:sp>
        <p:sp>
          <p:nvSpPr>
            <p:cNvPr id="11" name="Divisa 658"/>
            <p:cNvSpPr/>
            <p:nvPr/>
          </p:nvSpPr>
          <p:spPr bwMode="auto">
            <a:xfrm>
              <a:off x="8106655" y="121355"/>
              <a:ext cx="161968" cy="144001"/>
            </a:xfrm>
            <a:prstGeom prst="chevron">
              <a:avLst>
                <a:gd name="adj" fmla="val 25473"/>
              </a:avLst>
            </a:prstGeom>
            <a:noFill/>
            <a:ln w="12700">
              <a:solidFill>
                <a:srgbClr val="4D4D4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lIns="36000" tIns="0" rIns="36000" bIns="0" rtlCol="0" anchor="ctr"/>
            <a:lstStyle/>
            <a:p>
              <a:pPr algn="ctr"/>
              <a:r>
                <a:rPr lang="pt-BR" sz="800" b="1" dirty="0">
                  <a:solidFill>
                    <a:schemeClr val="tx1"/>
                  </a:solidFill>
                  <a:latin typeface="Simplon BP Regular"/>
                  <a:cs typeface="Simplon BP Regular"/>
                </a:rPr>
                <a:t>6</a:t>
              </a:r>
            </a:p>
          </p:txBody>
        </p:sp>
        <p:sp>
          <p:nvSpPr>
            <p:cNvPr id="12" name="Divisa 660"/>
            <p:cNvSpPr/>
            <p:nvPr/>
          </p:nvSpPr>
          <p:spPr bwMode="auto">
            <a:xfrm>
              <a:off x="7521523" y="121355"/>
              <a:ext cx="158853" cy="144001"/>
            </a:xfrm>
            <a:prstGeom prst="chevron">
              <a:avLst>
                <a:gd name="adj" fmla="val 25473"/>
              </a:avLst>
            </a:prstGeom>
            <a:solidFill>
              <a:schemeClr val="tx1">
                <a:lumMod val="65000"/>
                <a:lumOff val="35000"/>
              </a:schemeClr>
            </a:solidFill>
            <a:ln w="12700">
              <a:solidFill>
                <a:srgbClr val="4D4D4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lIns="36000" tIns="0" rIns="36000" bIns="0" rtlCol="0" anchor="ctr"/>
            <a:lstStyle/>
            <a:p>
              <a:pPr algn="ctr"/>
              <a:r>
                <a:rPr lang="pt-BR" sz="800" b="1" dirty="0">
                  <a:solidFill>
                    <a:schemeClr val="bg2"/>
                  </a:solidFill>
                  <a:latin typeface="Simplon BP Regular"/>
                  <a:cs typeface="Simplon BP Regular"/>
                </a:rPr>
                <a:t>2</a:t>
              </a:r>
            </a:p>
          </p:txBody>
        </p:sp>
        <p:sp>
          <p:nvSpPr>
            <p:cNvPr id="13" name="Divisa 661"/>
            <p:cNvSpPr/>
            <p:nvPr/>
          </p:nvSpPr>
          <p:spPr bwMode="auto">
            <a:xfrm>
              <a:off x="7814089" y="121355"/>
              <a:ext cx="158853" cy="144001"/>
            </a:xfrm>
            <a:prstGeom prst="chevron">
              <a:avLst>
                <a:gd name="adj" fmla="val 25473"/>
              </a:avLst>
            </a:prstGeom>
            <a:ln w="12700">
              <a:solidFill>
                <a:srgbClr val="4D4D4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lIns="36000" tIns="0" rIns="36000" bIns="0" rtlCol="0" anchor="ctr"/>
            <a:lstStyle/>
            <a:p>
              <a:pPr algn="ctr"/>
              <a:r>
                <a:rPr lang="pt-BR" sz="800" b="1" dirty="0">
                  <a:solidFill>
                    <a:schemeClr val="dk1"/>
                  </a:solidFill>
                  <a:latin typeface="Simplon BP Regular"/>
                  <a:cs typeface="Simplon BP Regular"/>
                </a:rPr>
                <a:t>4</a:t>
              </a:r>
            </a:p>
          </p:txBody>
        </p:sp>
        <p:sp>
          <p:nvSpPr>
            <p:cNvPr id="14" name="Divisa 659"/>
            <p:cNvSpPr/>
            <p:nvPr/>
          </p:nvSpPr>
          <p:spPr bwMode="auto">
            <a:xfrm>
              <a:off x="7960372" y="121355"/>
              <a:ext cx="158853" cy="144001"/>
            </a:xfrm>
            <a:prstGeom prst="chevron">
              <a:avLst>
                <a:gd name="adj" fmla="val 25473"/>
              </a:avLst>
            </a:prstGeom>
            <a:ln w="12700">
              <a:solidFill>
                <a:srgbClr val="4D4D4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lIns="36000" tIns="0" rIns="36000" bIns="0" rtlCol="0" anchor="ctr"/>
            <a:lstStyle/>
            <a:p>
              <a:pPr algn="ctr"/>
              <a:r>
                <a:rPr lang="pt-BR" sz="800" b="1" dirty="0">
                  <a:solidFill>
                    <a:schemeClr val="dk1"/>
                  </a:solidFill>
                  <a:latin typeface="Simplon BP Regular"/>
                  <a:cs typeface="Simplon BP Regular"/>
                </a:rPr>
                <a:t>5</a:t>
              </a:r>
            </a:p>
          </p:txBody>
        </p:sp>
        <p:sp>
          <p:nvSpPr>
            <p:cNvPr id="15" name="Divisa 653"/>
            <p:cNvSpPr/>
            <p:nvPr/>
          </p:nvSpPr>
          <p:spPr bwMode="auto">
            <a:xfrm>
              <a:off x="8256053" y="121355"/>
              <a:ext cx="158853" cy="144001"/>
            </a:xfrm>
            <a:prstGeom prst="chevron">
              <a:avLst>
                <a:gd name="adj" fmla="val 25473"/>
              </a:avLst>
            </a:prstGeom>
            <a:ln w="12700">
              <a:solidFill>
                <a:srgbClr val="4D4D4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lIns="36000" tIns="0" rIns="36000" bIns="0" rtlCol="0" anchor="ctr"/>
            <a:lstStyle/>
            <a:p>
              <a:pPr algn="ctr"/>
              <a:r>
                <a:rPr lang="pt-BR" sz="800" b="1" dirty="0">
                  <a:solidFill>
                    <a:schemeClr val="dk1"/>
                  </a:solidFill>
                  <a:latin typeface="Simplon BP Regular"/>
                  <a:cs typeface="Simplon BP Regular"/>
                </a:rPr>
                <a:t>7</a:t>
              </a:r>
            </a:p>
          </p:txBody>
        </p:sp>
        <p:sp>
          <p:nvSpPr>
            <p:cNvPr id="16" name="Divisa 653"/>
            <p:cNvSpPr/>
            <p:nvPr/>
          </p:nvSpPr>
          <p:spPr bwMode="auto">
            <a:xfrm>
              <a:off x="8402336" y="121355"/>
              <a:ext cx="158853" cy="144001"/>
            </a:xfrm>
            <a:prstGeom prst="chevron">
              <a:avLst>
                <a:gd name="adj" fmla="val 25473"/>
              </a:avLst>
            </a:prstGeom>
            <a:ln w="12700">
              <a:solidFill>
                <a:srgbClr val="4D4D4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lIns="36000" tIns="0" rIns="36000" bIns="0" rtlCol="0" anchor="ctr"/>
            <a:lstStyle/>
            <a:p>
              <a:pPr algn="ctr"/>
              <a:r>
                <a:rPr lang="pt-BR" sz="800" b="1" dirty="0">
                  <a:latin typeface="Simplon BP Regular"/>
                  <a:cs typeface="Simplon BP Regular"/>
                </a:rPr>
                <a:t>8</a:t>
              </a:r>
            </a:p>
          </p:txBody>
        </p:sp>
      </p:grpSp>
      <p:grpSp>
        <p:nvGrpSpPr>
          <p:cNvPr id="17" name="Group 9"/>
          <p:cNvGrpSpPr/>
          <p:nvPr/>
        </p:nvGrpSpPr>
        <p:grpSpPr>
          <a:xfrm rot="5400000">
            <a:off x="6566142" y="154268"/>
            <a:ext cx="453407" cy="267362"/>
            <a:chOff x="6694192" y="85799"/>
            <a:chExt cx="612000" cy="215119"/>
          </a:xfrm>
        </p:grpSpPr>
        <p:sp>
          <p:nvSpPr>
            <p:cNvPr id="18" name="Rounded Rectangle 116"/>
            <p:cNvSpPr/>
            <p:nvPr/>
          </p:nvSpPr>
          <p:spPr>
            <a:xfrm>
              <a:off x="6694192" y="85799"/>
              <a:ext cx="612000" cy="215119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rgbClr val="4D4D4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lIns="36000" tIns="36000" rIns="36000" bIns="0" rtlCol="0" anchor="b"/>
            <a:lstStyle/>
            <a:p>
              <a:pPr algn="ctr"/>
              <a:endParaRPr lang="en-US" sz="800" b="1" dirty="0" smtClean="0">
                <a:solidFill>
                  <a:schemeClr val="tx1"/>
                </a:solidFill>
                <a:latin typeface="Simplon BP Regular"/>
                <a:cs typeface="Simplon BP Regular"/>
              </a:endParaRPr>
            </a:p>
          </p:txBody>
        </p:sp>
        <p:sp>
          <p:nvSpPr>
            <p:cNvPr id="19" name="Oval 113"/>
            <p:cNvSpPr>
              <a:spLocks noChangeAspect="1"/>
            </p:cNvSpPr>
            <p:nvPr/>
          </p:nvSpPr>
          <p:spPr>
            <a:xfrm>
              <a:off x="6743174" y="121358"/>
              <a:ext cx="143806" cy="144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4D4D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rtlCol="0" anchor="ctr"/>
            <a:lstStyle/>
            <a:p>
              <a:pPr algn="ctr"/>
              <a:endParaRPr lang="en-US" sz="800" dirty="0" smtClean="0">
                <a:solidFill>
                  <a:schemeClr val="tx1"/>
                </a:solidFill>
                <a:latin typeface="Simplon BP Regular"/>
                <a:cs typeface="Simplon BP Regular"/>
              </a:endParaRPr>
            </a:p>
          </p:txBody>
        </p:sp>
        <p:sp>
          <p:nvSpPr>
            <p:cNvPr id="20" name="Oval 114"/>
            <p:cNvSpPr>
              <a:spLocks noChangeAspect="1"/>
            </p:cNvSpPr>
            <p:nvPr/>
          </p:nvSpPr>
          <p:spPr>
            <a:xfrm>
              <a:off x="6926428" y="121358"/>
              <a:ext cx="143806" cy="14400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rgbClr val="4D4D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rtlCol="0" anchor="ctr"/>
            <a:lstStyle/>
            <a:p>
              <a:pPr algn="ctr"/>
              <a:endParaRPr lang="en-US" sz="800" dirty="0" smtClean="0">
                <a:solidFill>
                  <a:schemeClr val="tx1"/>
                </a:solidFill>
                <a:latin typeface="Simplon BP Regular"/>
                <a:cs typeface="Simplon BP Regular"/>
              </a:endParaRPr>
            </a:p>
          </p:txBody>
        </p:sp>
        <p:sp>
          <p:nvSpPr>
            <p:cNvPr id="21" name="Oval 115"/>
            <p:cNvSpPr>
              <a:spLocks noChangeAspect="1"/>
            </p:cNvSpPr>
            <p:nvPr/>
          </p:nvSpPr>
          <p:spPr>
            <a:xfrm>
              <a:off x="7108521" y="121358"/>
              <a:ext cx="143806" cy="144000"/>
            </a:xfrm>
            <a:prstGeom prst="ellipse">
              <a:avLst/>
            </a:prstGeom>
            <a:noFill/>
            <a:ln w="12700">
              <a:solidFill>
                <a:srgbClr val="4D4D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rtlCol="0" anchor="ctr"/>
            <a:lstStyle/>
            <a:p>
              <a:pPr algn="ctr"/>
              <a:endParaRPr lang="en-US" sz="800" dirty="0" smtClean="0">
                <a:solidFill>
                  <a:schemeClr val="tx1"/>
                </a:solidFill>
                <a:latin typeface="Simplon BP Regular"/>
                <a:cs typeface="Simplon BP Regular"/>
              </a:endParaRPr>
            </a:p>
          </p:txBody>
        </p:sp>
      </p:grpSp>
      <p:sp>
        <p:nvSpPr>
          <p:cNvPr id="47" name="Rectangle 42"/>
          <p:cNvSpPr/>
          <p:nvPr/>
        </p:nvSpPr>
        <p:spPr>
          <a:xfrm>
            <a:off x="4233596" y="855271"/>
            <a:ext cx="4060800" cy="2563448"/>
          </a:xfrm>
          <a:prstGeom prst="rect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8000" rtlCol="0" anchor="t"/>
          <a:lstStyle/>
          <a:p>
            <a:pPr marL="171450" indent="-171450">
              <a:spcAft>
                <a:spcPts val="600"/>
              </a:spcAft>
              <a:buFont typeface="Wingdings" charset="2"/>
              <a:buChar char="§"/>
            </a:pPr>
            <a:endParaRPr lang="es-ES_tradnl" sz="1000" dirty="0">
              <a:latin typeface="Simplon BP Regular"/>
              <a:cs typeface="Simplon BP Regular"/>
            </a:endParaRPr>
          </a:p>
        </p:txBody>
      </p:sp>
      <p:sp>
        <p:nvSpPr>
          <p:cNvPr id="49" name="Rectangle 37"/>
          <p:cNvSpPr/>
          <p:nvPr/>
        </p:nvSpPr>
        <p:spPr>
          <a:xfrm>
            <a:off x="83846" y="855271"/>
            <a:ext cx="4060800" cy="2563448"/>
          </a:xfrm>
          <a:prstGeom prst="rect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8000" rtlCol="0" anchor="t"/>
          <a:lstStyle/>
          <a:p>
            <a:pPr marL="171450" indent="-171450">
              <a:spcAft>
                <a:spcPts val="600"/>
              </a:spcAft>
              <a:buFont typeface="Wingdings" charset="2"/>
              <a:buChar char="§"/>
            </a:pPr>
            <a:endParaRPr lang="en-US" sz="1000" dirty="0" smtClean="0">
              <a:latin typeface="Simplon BP Regular"/>
              <a:cs typeface="Simplon BP Regular"/>
            </a:endParaRPr>
          </a:p>
        </p:txBody>
      </p:sp>
      <p:sp>
        <p:nvSpPr>
          <p:cNvPr id="50" name="Rounded Rectangle 40"/>
          <p:cNvSpPr/>
          <p:nvPr/>
        </p:nvSpPr>
        <p:spPr>
          <a:xfrm>
            <a:off x="144347" y="711255"/>
            <a:ext cx="1436188" cy="204311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36000" tIns="0" rIns="36000" bIns="0" rtlCol="0" anchor="ctr">
            <a:spAutoFit/>
          </a:bodyPr>
          <a:lstStyle/>
          <a:p>
            <a:pPr algn="ctr"/>
            <a:r>
              <a:rPr lang="en-US" sz="1200" dirty="0" smtClean="0">
                <a:solidFill>
                  <a:srgbClr val="4D4D4D"/>
                </a:solidFill>
                <a:latin typeface="Simplon Oi Headline" charset="0"/>
                <a:ea typeface="Simplon Oi Headline" charset="0"/>
                <a:cs typeface="Simplon Oi Headline" charset="0"/>
              </a:rPr>
              <a:t>Status </a:t>
            </a:r>
            <a:r>
              <a:rPr lang="en-US" sz="1200" dirty="0" err="1" smtClean="0">
                <a:solidFill>
                  <a:srgbClr val="4D4D4D"/>
                </a:solidFill>
                <a:latin typeface="Simplon Oi Headline" charset="0"/>
                <a:ea typeface="Simplon Oi Headline" charset="0"/>
                <a:cs typeface="Simplon Oi Headline" charset="0"/>
              </a:rPr>
              <a:t>Executivo</a:t>
            </a:r>
            <a:endParaRPr lang="en-US" sz="1200" dirty="0" smtClean="0">
              <a:solidFill>
                <a:srgbClr val="4D4D4D"/>
              </a:solidFill>
              <a:latin typeface="Simplon Oi Headline" charset="0"/>
              <a:ea typeface="Simplon Oi Headline" charset="0"/>
              <a:cs typeface="Simplon Oi Headline" charset="0"/>
            </a:endParaRPr>
          </a:p>
        </p:txBody>
      </p:sp>
      <p:sp>
        <p:nvSpPr>
          <p:cNvPr id="51" name="Rounded Rectangle 41"/>
          <p:cNvSpPr/>
          <p:nvPr/>
        </p:nvSpPr>
        <p:spPr>
          <a:xfrm>
            <a:off x="4361107" y="711255"/>
            <a:ext cx="2699576" cy="204311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36000" tIns="0" rIns="36000" bIns="0" rtlCol="0" anchor="ctr">
            <a:spAutoFit/>
          </a:bodyPr>
          <a:lstStyle/>
          <a:p>
            <a:pPr algn="ctr"/>
            <a:r>
              <a:rPr lang="en-US" sz="1200" dirty="0" err="1" smtClean="0">
                <a:solidFill>
                  <a:srgbClr val="4D4D4D"/>
                </a:solidFill>
                <a:latin typeface="Simplon Oi Headline" charset="0"/>
                <a:ea typeface="Simplon Oi Headline" charset="0"/>
                <a:cs typeface="Simplon Oi Headline" charset="0"/>
              </a:rPr>
              <a:t>Pontos</a:t>
            </a:r>
            <a:r>
              <a:rPr lang="en-US" sz="1200" dirty="0" smtClean="0">
                <a:solidFill>
                  <a:srgbClr val="4D4D4D"/>
                </a:solidFill>
                <a:latin typeface="Simplon Oi Headline" charset="0"/>
                <a:ea typeface="Simplon Oi Headline" charset="0"/>
                <a:cs typeface="Simplon Oi Headline" charset="0"/>
              </a:rPr>
              <a:t> de </a:t>
            </a:r>
            <a:r>
              <a:rPr lang="en-US" sz="1200" dirty="0" err="1" smtClean="0">
                <a:solidFill>
                  <a:srgbClr val="4D4D4D"/>
                </a:solidFill>
                <a:latin typeface="Simplon Oi Headline" charset="0"/>
                <a:ea typeface="Simplon Oi Headline" charset="0"/>
                <a:cs typeface="Simplon Oi Headline" charset="0"/>
              </a:rPr>
              <a:t>Atenç</a:t>
            </a:r>
            <a:r>
              <a:rPr lang="es-ES_tradnl" sz="1200" dirty="0" err="1" smtClean="0">
                <a:solidFill>
                  <a:srgbClr val="4D4D4D"/>
                </a:solidFill>
                <a:latin typeface="Simplon Oi Headline" charset="0"/>
                <a:ea typeface="Simplon Oi Headline" charset="0"/>
                <a:cs typeface="Simplon Oi Headline" charset="0"/>
              </a:rPr>
              <a:t>ão</a:t>
            </a:r>
            <a:r>
              <a:rPr lang="es-ES_tradnl" sz="1200" dirty="0" smtClean="0">
                <a:solidFill>
                  <a:srgbClr val="4D4D4D"/>
                </a:solidFill>
                <a:latin typeface="Simplon Oi Headline" charset="0"/>
                <a:ea typeface="Simplon Oi Headline" charset="0"/>
                <a:cs typeface="Simplon Oi Headline" charset="0"/>
              </a:rPr>
              <a:t>/ </a:t>
            </a:r>
            <a:r>
              <a:rPr lang="es-ES_tradnl" sz="1200" dirty="0" err="1" smtClean="0">
                <a:solidFill>
                  <a:srgbClr val="4D4D4D"/>
                </a:solidFill>
                <a:latin typeface="Simplon Oi Headline" charset="0"/>
                <a:ea typeface="Simplon Oi Headline" charset="0"/>
                <a:cs typeface="Simplon Oi Headline" charset="0"/>
              </a:rPr>
              <a:t>Principais</a:t>
            </a:r>
            <a:r>
              <a:rPr lang="es-ES_tradnl" sz="1200" dirty="0" smtClean="0">
                <a:solidFill>
                  <a:srgbClr val="4D4D4D"/>
                </a:solidFill>
                <a:latin typeface="Simplon Oi Headline" charset="0"/>
                <a:ea typeface="Simplon Oi Headline" charset="0"/>
                <a:cs typeface="Simplon Oi Headline" charset="0"/>
              </a:rPr>
              <a:t> Riscos</a:t>
            </a:r>
            <a:endParaRPr lang="en-US" sz="1200" dirty="0" smtClean="0">
              <a:solidFill>
                <a:srgbClr val="4D4D4D"/>
              </a:solidFill>
              <a:latin typeface="Simplon Oi Headline" charset="0"/>
              <a:ea typeface="Simplon Oi Headline" charset="0"/>
              <a:cs typeface="Simplon Oi Headline" charset="0"/>
            </a:endParaRPr>
          </a:p>
        </p:txBody>
      </p:sp>
      <p:sp>
        <p:nvSpPr>
          <p:cNvPr id="52" name="Rectangle 43"/>
          <p:cNvSpPr/>
          <p:nvPr/>
        </p:nvSpPr>
        <p:spPr>
          <a:xfrm>
            <a:off x="83846" y="3605646"/>
            <a:ext cx="8210550" cy="1342592"/>
          </a:xfrm>
          <a:prstGeom prst="rect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8000" numCol="2" rtlCol="0" anchor="t"/>
          <a:lstStyle/>
          <a:p>
            <a:pPr marL="171450" indent="-171450">
              <a:spcAft>
                <a:spcPts val="600"/>
              </a:spcAft>
              <a:buFont typeface="Wingdings" charset="2"/>
              <a:buChar char="§"/>
            </a:pPr>
            <a:endParaRPr lang="es-ES_tradnl" sz="1000" dirty="0">
              <a:latin typeface="Simplon BP Regular"/>
              <a:cs typeface="Simplon BP Regular"/>
            </a:endParaRPr>
          </a:p>
        </p:txBody>
      </p:sp>
      <p:sp>
        <p:nvSpPr>
          <p:cNvPr id="53" name="Rounded Rectangle 44"/>
          <p:cNvSpPr/>
          <p:nvPr/>
        </p:nvSpPr>
        <p:spPr>
          <a:xfrm>
            <a:off x="290111" y="3501182"/>
            <a:ext cx="2539725" cy="204311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36000" tIns="0" rIns="36000" bIns="0" rtlCol="0" anchor="ctr">
            <a:spAutoFit/>
          </a:bodyPr>
          <a:lstStyle/>
          <a:p>
            <a:pPr algn="ctr"/>
            <a:r>
              <a:rPr lang="en-US" sz="1200" dirty="0" err="1" smtClean="0">
                <a:solidFill>
                  <a:srgbClr val="4D4D4D"/>
                </a:solidFill>
                <a:latin typeface="Simplon Oi Headline" charset="0"/>
                <a:ea typeface="Simplon Oi Headline" charset="0"/>
                <a:cs typeface="Simplon Oi Headline" charset="0"/>
              </a:rPr>
              <a:t>Pr</a:t>
            </a:r>
            <a:r>
              <a:rPr lang="es-ES_tradnl" sz="1200" dirty="0" err="1" smtClean="0">
                <a:solidFill>
                  <a:srgbClr val="4D4D4D"/>
                </a:solidFill>
                <a:latin typeface="Simplon Oi Headline" charset="0"/>
                <a:ea typeface="Simplon Oi Headline" charset="0"/>
                <a:cs typeface="Simplon Oi Headline" charset="0"/>
              </a:rPr>
              <a:t>óximos</a:t>
            </a:r>
            <a:r>
              <a:rPr lang="es-ES_tradnl" sz="1200" dirty="0" smtClean="0">
                <a:solidFill>
                  <a:srgbClr val="4D4D4D"/>
                </a:solidFill>
                <a:latin typeface="Simplon Oi Headline" charset="0"/>
                <a:ea typeface="Simplon Oi Headline" charset="0"/>
                <a:cs typeface="Simplon Oi Headline" charset="0"/>
              </a:rPr>
              <a:t> </a:t>
            </a:r>
            <a:r>
              <a:rPr lang="es-ES_tradnl" sz="1200" dirty="0" err="1" smtClean="0">
                <a:solidFill>
                  <a:srgbClr val="4D4D4D"/>
                </a:solidFill>
                <a:latin typeface="Simplon Oi Headline" charset="0"/>
                <a:ea typeface="Simplon Oi Headline" charset="0"/>
                <a:cs typeface="Simplon Oi Headline" charset="0"/>
              </a:rPr>
              <a:t>Passos</a:t>
            </a:r>
            <a:r>
              <a:rPr lang="es-ES_tradnl" sz="1200" dirty="0" smtClean="0">
                <a:solidFill>
                  <a:srgbClr val="4D4D4D"/>
                </a:solidFill>
                <a:latin typeface="Simplon Oi Headline" charset="0"/>
                <a:ea typeface="Simplon Oi Headline" charset="0"/>
                <a:cs typeface="Simplon Oi Headline" charset="0"/>
              </a:rPr>
              <a:t>/ </a:t>
            </a:r>
            <a:r>
              <a:rPr lang="es-ES_tradnl" sz="1200" dirty="0" err="1" smtClean="0">
                <a:solidFill>
                  <a:srgbClr val="4D4D4D"/>
                </a:solidFill>
                <a:latin typeface="Simplon Oi Headline" charset="0"/>
                <a:ea typeface="Simplon Oi Headline" charset="0"/>
                <a:cs typeface="Simplon Oi Headline" charset="0"/>
              </a:rPr>
              <a:t>Decisões</a:t>
            </a:r>
            <a:r>
              <a:rPr lang="es-ES_tradnl" sz="1200" dirty="0" smtClean="0">
                <a:solidFill>
                  <a:srgbClr val="4D4D4D"/>
                </a:solidFill>
                <a:latin typeface="Simplon Oi Headline" charset="0"/>
                <a:ea typeface="Simplon Oi Headline" charset="0"/>
                <a:cs typeface="Simplon Oi Headline" charset="0"/>
              </a:rPr>
              <a:t> a tomar</a:t>
            </a:r>
            <a:endParaRPr lang="en-US" sz="1200" dirty="0" smtClean="0">
              <a:solidFill>
                <a:srgbClr val="4D4D4D"/>
              </a:solidFill>
              <a:latin typeface="Simplon Oi Headline" charset="0"/>
              <a:ea typeface="Simplon Oi Headline" charset="0"/>
              <a:cs typeface="Simplon Oi Headline" charset="0"/>
            </a:endParaRPr>
          </a:p>
        </p:txBody>
      </p:sp>
      <p:sp>
        <p:nvSpPr>
          <p:cNvPr id="64" name="Retângulo 87"/>
          <p:cNvSpPr/>
          <p:nvPr/>
        </p:nvSpPr>
        <p:spPr>
          <a:xfrm>
            <a:off x="-23058" y="4987312"/>
            <a:ext cx="8308440" cy="176726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600"/>
              </a:spcAft>
            </a:pPr>
            <a:r>
              <a:rPr lang="pt-BR" sz="800" i="1" dirty="0">
                <a:latin typeface="Simplon BP Regular"/>
                <a:cs typeface="Simplon BP Regular"/>
              </a:rPr>
              <a:t>Etapa do Status: 1 - </a:t>
            </a:r>
            <a:r>
              <a:rPr lang="pt-BR" sz="800" i="1" dirty="0" smtClean="0">
                <a:latin typeface="Simplon BP Regular"/>
                <a:cs typeface="Simplon BP Regular"/>
              </a:rPr>
              <a:t>Plano; </a:t>
            </a:r>
            <a:r>
              <a:rPr lang="pt-BR" sz="800" i="1" dirty="0">
                <a:latin typeface="Simplon BP Regular"/>
                <a:cs typeface="Simplon BP Regular"/>
              </a:rPr>
              <a:t>2 - DSOL; 3 - Aprovação Financeira; 4 – Planejamento; 5 – Desenvolvimento/Execução; 6 – Testes/Homologação; 7 - Produção; 8 - Pós-Implantação</a:t>
            </a:r>
            <a:endParaRPr lang="pt-BR" sz="800" i="1" dirty="0">
              <a:solidFill>
                <a:schemeClr val="dk1"/>
              </a:solidFill>
              <a:latin typeface="Simplon BP Regular"/>
              <a:cs typeface="Simplon BP Regular"/>
            </a:endParaRPr>
          </a:p>
        </p:txBody>
      </p:sp>
      <p:sp>
        <p:nvSpPr>
          <p:cNvPr id="65" name="Título 2"/>
          <p:cNvSpPr>
            <a:spLocks noGrp="1"/>
          </p:cNvSpPr>
          <p:nvPr>
            <p:ph type="title"/>
          </p:nvPr>
        </p:nvSpPr>
        <p:spPr>
          <a:xfrm>
            <a:off x="167129" y="89245"/>
            <a:ext cx="6316955" cy="52927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1600" dirty="0"/>
              <a:t>PRJ24506 - Aquisição Infra Novo Antifraude RAID-FMS </a:t>
            </a:r>
            <a:r>
              <a:rPr lang="pt-BR" sz="1600" dirty="0" smtClean="0"/>
              <a:t/>
            </a:r>
            <a:br>
              <a:rPr lang="pt-BR" sz="1600" dirty="0" smtClean="0"/>
            </a:br>
            <a:r>
              <a:rPr lang="pt-BR" sz="1000" dirty="0" smtClean="0">
                <a:solidFill>
                  <a:schemeClr val="tx1"/>
                </a:solidFill>
              </a:rPr>
              <a:t>Escopo: </a:t>
            </a:r>
            <a:r>
              <a:rPr lang="pt-BR" sz="1000" dirty="0">
                <a:solidFill>
                  <a:schemeClr val="tx1"/>
                </a:solidFill>
              </a:rPr>
              <a:t>Aquisição de infraestrutura de HW, SW e Serviços visando u</a:t>
            </a:r>
            <a:r>
              <a:rPr lang="pt-BR" sz="1000" dirty="0" smtClean="0">
                <a:solidFill>
                  <a:schemeClr val="tx1"/>
                </a:solidFill>
              </a:rPr>
              <a:t>nificar </a:t>
            </a:r>
            <a:r>
              <a:rPr lang="pt-BR" sz="1000" dirty="0">
                <a:solidFill>
                  <a:schemeClr val="tx1"/>
                </a:solidFill>
              </a:rPr>
              <a:t>os processos de Gestão de Fraudes e habilitar as capacidades para a transformação digital na Oi</a:t>
            </a:r>
          </a:p>
        </p:txBody>
      </p:sp>
      <p:sp>
        <p:nvSpPr>
          <p:cNvPr id="29" name="Retângulo 28"/>
          <p:cNvSpPr/>
          <p:nvPr/>
        </p:nvSpPr>
        <p:spPr>
          <a:xfrm>
            <a:off x="123174" y="980966"/>
            <a:ext cx="3977517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0" indent="-1714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000" dirty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Servidor </a:t>
            </a:r>
            <a:r>
              <a:rPr lang="pt-BR" sz="1000" dirty="0" smtClean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FMSDX02 disponibilizado na semana passada e </a:t>
            </a:r>
            <a:r>
              <a:rPr lang="pt-BR" sz="1000" dirty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entrega servidor </a:t>
            </a:r>
            <a:r>
              <a:rPr lang="pt-BR" sz="1000" dirty="0" smtClean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FMSDX03 </a:t>
            </a:r>
            <a:r>
              <a:rPr lang="pt-BR" sz="1000" dirty="0" err="1" smtClean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replanejada</a:t>
            </a:r>
            <a:r>
              <a:rPr lang="pt-BR" sz="1000" dirty="0" smtClean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para 15/12 (Anterior: 06/12), devido a problemas na alocação dos discos.</a:t>
            </a:r>
          </a:p>
          <a:p>
            <a:pPr marL="171450" lvl="0" indent="-171450" algn="just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pt-BR" sz="1000" dirty="0">
              <a:latin typeface="Simplon BP Light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lvl="0" indent="-1714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000" dirty="0" smtClean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Entrega ambiente de HML planejada para 15/05/18</a:t>
            </a:r>
          </a:p>
          <a:p>
            <a:pPr marL="171450" lvl="0" indent="-171450" algn="just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pt-BR" sz="1000" b="1" dirty="0">
              <a:latin typeface="Simplon BP Light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pt-PT" sz="1000" dirty="0" smtClean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Processo de aquisição de Infra iniciado em 20/11, com conclusão prevista o início de Janeiro, quando será avaliada a possibilidade de adiantamento da entrega do ambiente de HML para Fev/18.</a:t>
            </a:r>
            <a:endParaRPr lang="pt-PT" sz="1000" dirty="0">
              <a:latin typeface="Simplon BP Light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lvl="0" indent="-171450" algn="just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pt-BR" sz="1000" b="1" dirty="0" smtClean="0">
              <a:latin typeface="Simplon BP Light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1" name="Retângulo 30"/>
          <p:cNvSpPr/>
          <p:nvPr/>
        </p:nvSpPr>
        <p:spPr>
          <a:xfrm>
            <a:off x="166928" y="3750996"/>
            <a:ext cx="811845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000" dirty="0" smtClean="0">
                <a:latin typeface="Simplon BP Light" pitchFamily="2" charset="0"/>
                <a:cs typeface="Times New Roman" panose="02020603050405020304" pitchFamily="18" charset="0"/>
              </a:rPr>
              <a:t>15/12 </a:t>
            </a:r>
            <a:r>
              <a:rPr lang="pt-BR" sz="1000" strike="sngStrike" dirty="0" smtClean="0">
                <a:latin typeface="Simplon BP Light" pitchFamily="2" charset="0"/>
                <a:cs typeface="Times New Roman" panose="02020603050405020304" pitchFamily="18" charset="0"/>
              </a:rPr>
              <a:t>06/12</a:t>
            </a:r>
            <a:r>
              <a:rPr lang="pt-BR" sz="1000" dirty="0">
                <a:latin typeface="Simplon BP Light" pitchFamily="2" charset="0"/>
                <a:cs typeface="Times New Roman" panose="02020603050405020304" pitchFamily="18" charset="0"/>
              </a:rPr>
              <a:t>: Liberação do servidor </a:t>
            </a:r>
            <a:r>
              <a:rPr lang="pt-BR" sz="1000" dirty="0" smtClean="0">
                <a:latin typeface="Simplon BP Light" pitchFamily="2" charset="0"/>
                <a:cs typeface="Times New Roman" panose="02020603050405020304" pitchFamily="18" charset="0"/>
              </a:rPr>
              <a:t>FMSDX03</a:t>
            </a:r>
            <a:endParaRPr lang="pt-BR" sz="1000" dirty="0">
              <a:latin typeface="Simplon BP Light" pitchFamily="2" charset="0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000" dirty="0" smtClean="0">
                <a:latin typeface="Simplon BP Light" pitchFamily="2" charset="0"/>
                <a:cs typeface="Times New Roman" panose="02020603050405020304" pitchFamily="18" charset="0"/>
              </a:rPr>
              <a:t>20/12 </a:t>
            </a:r>
            <a:r>
              <a:rPr lang="pt-BR" sz="1000" strike="sngStrike" dirty="0" smtClean="0">
                <a:latin typeface="Simplon BP Light" pitchFamily="2" charset="0"/>
                <a:cs typeface="Times New Roman" panose="02020603050405020304" pitchFamily="18" charset="0"/>
              </a:rPr>
              <a:t>07/12</a:t>
            </a:r>
            <a:r>
              <a:rPr lang="pt-BR" sz="1000" dirty="0" smtClean="0">
                <a:latin typeface="Simplon BP Light" pitchFamily="2" charset="0"/>
                <a:cs typeface="Times New Roman" panose="02020603050405020304" pitchFamily="18" charset="0"/>
              </a:rPr>
              <a:t> </a:t>
            </a:r>
            <a:r>
              <a:rPr lang="pt-BR" sz="1000" strike="sngStrike" dirty="0" smtClean="0">
                <a:latin typeface="Simplon BP Light" pitchFamily="2" charset="0"/>
                <a:cs typeface="Times New Roman" panose="02020603050405020304" pitchFamily="18" charset="0"/>
              </a:rPr>
              <a:t>14/11</a:t>
            </a:r>
            <a:r>
              <a:rPr lang="pt-BR" sz="1000" dirty="0" smtClean="0">
                <a:latin typeface="Simplon BP Light" pitchFamily="2" charset="0"/>
                <a:cs typeface="Times New Roman" panose="02020603050405020304" pitchFamily="18" charset="0"/>
              </a:rPr>
              <a:t> – Conclusão DSOL – Resp.: Wagner (RT Infra)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sz="1000" dirty="0" smtClean="0">
              <a:latin typeface="Simplon BP Light" pitchFamily="2" charset="0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sz="1000" dirty="0">
              <a:latin typeface="Simplon BP Light" pitchFamily="2" charset="0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sz="1000" dirty="0" smtClean="0">
              <a:latin typeface="Simplon BP Light" pitchFamily="2" charset="0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sz="1000" dirty="0" smtClean="0">
              <a:latin typeface="Simplon BP Light" pitchFamily="2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9764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CaixaDeTexto 29"/>
          <p:cNvSpPr txBox="1"/>
          <p:nvPr/>
        </p:nvSpPr>
        <p:spPr>
          <a:xfrm>
            <a:off x="4305578" y="1017901"/>
            <a:ext cx="3979804" cy="1919363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pt-BR" sz="1000" dirty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Devido ao planejamento da disponibilização do ambiente de PRD para </a:t>
            </a:r>
            <a:r>
              <a:rPr lang="pt-BR" sz="1000" dirty="0" err="1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Ago</a:t>
            </a:r>
            <a:r>
              <a:rPr lang="pt-BR" sz="1000" dirty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/18 e, e</a:t>
            </a:r>
            <a:r>
              <a:rPr lang="pt-PT" sz="1000" dirty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m virtude do projeto BONIFICAÇÃO-Oi, ter suspendido empréstimos de HW, usaremos como contingência para as Ondas 2 e 3, o ambiente de DEV definitivo, a ser disponibilizado em 04/12</a:t>
            </a:r>
            <a:r>
              <a:rPr lang="pt-PT" sz="1000" dirty="0" smtClean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pt-PT" sz="1000" dirty="0">
              <a:latin typeface="Simplon BP Light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pt-PT" sz="1000" b="1" dirty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Ponto de Atenção: </a:t>
            </a:r>
            <a:r>
              <a:rPr lang="pt-PT" sz="1000" dirty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perda da verba aprovada e não compromissada até o final de 2017, de acordo com os procedimentos financeiros da Companhia. Para mitigar o risco, foi solicitado CarryOver para o orçamento de 2018.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pt-PT" sz="1000" dirty="0">
              <a:latin typeface="Simplon BP Light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28650" lvl="1" indent="-171450" algn="just">
              <a:buFont typeface="Arial" panose="020B0604020202020204" pitchFamily="34" charset="0"/>
              <a:buChar char="•"/>
            </a:pPr>
            <a:endParaRPr lang="pt-PT" sz="1000" dirty="0" smtClean="0">
              <a:latin typeface="Simplon BP Light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4"/>
          </p:nvPr>
        </p:nvSpPr>
        <p:spPr>
          <a:xfrm>
            <a:off x="7859941" y="4948014"/>
            <a:ext cx="442392" cy="215997"/>
          </a:xfrm>
        </p:spPr>
        <p:txBody>
          <a:bodyPr/>
          <a:lstStyle/>
          <a:p>
            <a:fld id="{74850952-3374-434C-8FC6-DE28F8CD25B0}" type="slidenum">
              <a:rPr lang="pt-BR" smtClean="0"/>
              <a:pPr/>
              <a:t>5</a:t>
            </a:fld>
            <a:endParaRPr lang="pt-BR" dirty="0"/>
          </a:p>
        </p:txBody>
      </p:sp>
      <p:sp>
        <p:nvSpPr>
          <p:cNvPr id="5" name="Round Same Side Corner Rectangle 3"/>
          <p:cNvSpPr/>
          <p:nvPr/>
        </p:nvSpPr>
        <p:spPr>
          <a:xfrm rot="10800000">
            <a:off x="6577445" y="48051"/>
            <a:ext cx="2506664" cy="497446"/>
          </a:xfrm>
          <a:prstGeom prst="round2SameRect">
            <a:avLst>
              <a:gd name="adj1" fmla="val 10565"/>
              <a:gd name="adj2" fmla="val 0"/>
            </a:avLst>
          </a:prstGeom>
          <a:solidFill>
            <a:srgbClr val="DBDBDC"/>
          </a:solidFill>
          <a:ln>
            <a:solidFill>
              <a:srgbClr val="DBDBDC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dirty="0" smtClean="0">
              <a:latin typeface="Simplon BP Regular"/>
              <a:cs typeface="Simplon BP Regular"/>
            </a:endParaRPr>
          </a:p>
        </p:txBody>
      </p:sp>
      <p:sp>
        <p:nvSpPr>
          <p:cNvPr id="6" name="TextBox 59"/>
          <p:cNvSpPr txBox="1"/>
          <p:nvPr/>
        </p:nvSpPr>
        <p:spPr>
          <a:xfrm>
            <a:off x="7406263" y="376188"/>
            <a:ext cx="1258630" cy="11768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36000" tIns="36000" rIns="36000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sz="800" dirty="0" smtClean="0"/>
              <a:t>Plano</a:t>
            </a:r>
            <a:endParaRPr lang="en-US" sz="800" dirty="0"/>
          </a:p>
        </p:txBody>
      </p:sp>
      <p:grpSp>
        <p:nvGrpSpPr>
          <p:cNvPr id="7" name="Group 10"/>
          <p:cNvGrpSpPr/>
          <p:nvPr/>
        </p:nvGrpSpPr>
        <p:grpSpPr>
          <a:xfrm>
            <a:off x="7148727" y="83127"/>
            <a:ext cx="1886667" cy="253643"/>
            <a:chOff x="7348372" y="85799"/>
            <a:chExt cx="1258630" cy="215119"/>
          </a:xfrm>
        </p:grpSpPr>
        <p:sp>
          <p:nvSpPr>
            <p:cNvPr id="8" name="Rounded Rectangle 139"/>
            <p:cNvSpPr/>
            <p:nvPr/>
          </p:nvSpPr>
          <p:spPr>
            <a:xfrm>
              <a:off x="7348372" y="85799"/>
              <a:ext cx="1258630" cy="215119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rgbClr val="4D4D4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lIns="36000" tIns="36000" rIns="36000" bIns="0" rtlCol="0" anchor="b"/>
            <a:lstStyle/>
            <a:p>
              <a:pPr algn="ctr"/>
              <a:endParaRPr lang="en-US" sz="800" b="1" dirty="0" smtClean="0">
                <a:solidFill>
                  <a:schemeClr val="tx1"/>
                </a:solidFill>
                <a:latin typeface="Simplon BP Regular"/>
                <a:cs typeface="Simplon BP Regular"/>
              </a:endParaRPr>
            </a:p>
          </p:txBody>
        </p:sp>
        <p:sp>
          <p:nvSpPr>
            <p:cNvPr id="9" name="Divisa 648"/>
            <p:cNvSpPr/>
            <p:nvPr/>
          </p:nvSpPr>
          <p:spPr bwMode="auto">
            <a:xfrm>
              <a:off x="7667806" y="121355"/>
              <a:ext cx="158853" cy="144001"/>
            </a:xfrm>
            <a:prstGeom prst="chevron">
              <a:avLst>
                <a:gd name="adj" fmla="val 25473"/>
              </a:avLst>
            </a:prstGeom>
            <a:ln w="12700">
              <a:solidFill>
                <a:srgbClr val="4D4D4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lIns="36000" tIns="0" rIns="36000" bIns="0" rtlCol="0" anchor="ctr"/>
            <a:lstStyle/>
            <a:p>
              <a:pPr algn="ctr"/>
              <a:r>
                <a:rPr lang="pt-BR" sz="800" b="1" dirty="0">
                  <a:solidFill>
                    <a:schemeClr val="dk1"/>
                  </a:solidFill>
                  <a:latin typeface="Simplon BP Regular"/>
                  <a:cs typeface="Simplon BP Regular"/>
                </a:rPr>
                <a:t>3</a:t>
              </a:r>
            </a:p>
          </p:txBody>
        </p:sp>
        <p:sp>
          <p:nvSpPr>
            <p:cNvPr id="10" name="Pentágono 647"/>
            <p:cNvSpPr/>
            <p:nvPr/>
          </p:nvSpPr>
          <p:spPr bwMode="auto">
            <a:xfrm>
              <a:off x="7411059" y="121355"/>
              <a:ext cx="123034" cy="144001"/>
            </a:xfrm>
            <a:prstGeom prst="homePlate">
              <a:avLst>
                <a:gd name="adj" fmla="val 27990"/>
              </a:avLst>
            </a:prstGeom>
            <a:solidFill>
              <a:srgbClr val="4D4D4D"/>
            </a:solidFill>
            <a:ln w="12700">
              <a:solidFill>
                <a:srgbClr val="4D4D4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lIns="36000" tIns="0" rIns="36000" bIns="0" rtlCol="0" anchor="ctr"/>
            <a:lstStyle/>
            <a:p>
              <a:pPr algn="ctr"/>
              <a:r>
                <a:rPr lang="pt-BR" sz="800" b="1" dirty="0">
                  <a:solidFill>
                    <a:schemeClr val="bg1"/>
                  </a:solidFill>
                  <a:latin typeface="Simplon BP Regular"/>
                  <a:cs typeface="Simplon BP Regular"/>
                </a:rPr>
                <a:t>1</a:t>
              </a:r>
            </a:p>
          </p:txBody>
        </p:sp>
        <p:sp>
          <p:nvSpPr>
            <p:cNvPr id="11" name="Divisa 658"/>
            <p:cNvSpPr/>
            <p:nvPr/>
          </p:nvSpPr>
          <p:spPr bwMode="auto">
            <a:xfrm>
              <a:off x="8106655" y="121355"/>
              <a:ext cx="161968" cy="144001"/>
            </a:xfrm>
            <a:prstGeom prst="chevron">
              <a:avLst>
                <a:gd name="adj" fmla="val 25473"/>
              </a:avLst>
            </a:prstGeom>
            <a:noFill/>
            <a:ln w="12700">
              <a:solidFill>
                <a:srgbClr val="4D4D4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lIns="36000" tIns="0" rIns="36000" bIns="0" rtlCol="0" anchor="ctr"/>
            <a:lstStyle/>
            <a:p>
              <a:pPr algn="ctr"/>
              <a:r>
                <a:rPr lang="pt-BR" sz="800" b="1" dirty="0">
                  <a:solidFill>
                    <a:schemeClr val="tx1"/>
                  </a:solidFill>
                  <a:latin typeface="Simplon BP Regular"/>
                  <a:cs typeface="Simplon BP Regular"/>
                </a:rPr>
                <a:t>6</a:t>
              </a:r>
            </a:p>
          </p:txBody>
        </p:sp>
        <p:sp>
          <p:nvSpPr>
            <p:cNvPr id="12" name="Divisa 660"/>
            <p:cNvSpPr/>
            <p:nvPr/>
          </p:nvSpPr>
          <p:spPr bwMode="auto">
            <a:xfrm>
              <a:off x="7521523" y="121355"/>
              <a:ext cx="158853" cy="144001"/>
            </a:xfrm>
            <a:prstGeom prst="chevron">
              <a:avLst>
                <a:gd name="adj" fmla="val 25473"/>
              </a:avLst>
            </a:prstGeom>
            <a:solidFill>
              <a:schemeClr val="bg1"/>
            </a:solidFill>
            <a:ln w="12700">
              <a:solidFill>
                <a:srgbClr val="4D4D4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lIns="36000" tIns="0" rIns="36000" bIns="0" rtlCol="0" anchor="ctr"/>
            <a:lstStyle/>
            <a:p>
              <a:pPr algn="ctr"/>
              <a:r>
                <a:rPr lang="pt-BR" sz="800" b="1" dirty="0">
                  <a:solidFill>
                    <a:schemeClr val="tx1"/>
                  </a:solidFill>
                  <a:latin typeface="Simplon BP Regular"/>
                  <a:cs typeface="Simplon BP Regular"/>
                </a:rPr>
                <a:t>2</a:t>
              </a:r>
            </a:p>
          </p:txBody>
        </p:sp>
        <p:sp>
          <p:nvSpPr>
            <p:cNvPr id="13" name="Divisa 661"/>
            <p:cNvSpPr/>
            <p:nvPr/>
          </p:nvSpPr>
          <p:spPr bwMode="auto">
            <a:xfrm>
              <a:off x="7814089" y="121355"/>
              <a:ext cx="158853" cy="144001"/>
            </a:xfrm>
            <a:prstGeom prst="chevron">
              <a:avLst>
                <a:gd name="adj" fmla="val 25473"/>
              </a:avLst>
            </a:prstGeom>
            <a:ln w="12700">
              <a:solidFill>
                <a:srgbClr val="4D4D4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lIns="36000" tIns="0" rIns="36000" bIns="0" rtlCol="0" anchor="ctr"/>
            <a:lstStyle/>
            <a:p>
              <a:pPr algn="ctr"/>
              <a:r>
                <a:rPr lang="pt-BR" sz="800" b="1" dirty="0">
                  <a:solidFill>
                    <a:schemeClr val="dk1"/>
                  </a:solidFill>
                  <a:latin typeface="Simplon BP Regular"/>
                  <a:cs typeface="Simplon BP Regular"/>
                </a:rPr>
                <a:t>4</a:t>
              </a:r>
            </a:p>
          </p:txBody>
        </p:sp>
        <p:sp>
          <p:nvSpPr>
            <p:cNvPr id="14" name="Divisa 659"/>
            <p:cNvSpPr/>
            <p:nvPr/>
          </p:nvSpPr>
          <p:spPr bwMode="auto">
            <a:xfrm>
              <a:off x="7960372" y="121355"/>
              <a:ext cx="158853" cy="144001"/>
            </a:xfrm>
            <a:prstGeom prst="chevron">
              <a:avLst>
                <a:gd name="adj" fmla="val 25473"/>
              </a:avLst>
            </a:prstGeom>
            <a:ln w="12700">
              <a:solidFill>
                <a:srgbClr val="4D4D4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lIns="36000" tIns="0" rIns="36000" bIns="0" rtlCol="0" anchor="ctr"/>
            <a:lstStyle/>
            <a:p>
              <a:pPr algn="ctr"/>
              <a:r>
                <a:rPr lang="pt-BR" sz="800" b="1" dirty="0">
                  <a:solidFill>
                    <a:schemeClr val="dk1"/>
                  </a:solidFill>
                  <a:latin typeface="Simplon BP Regular"/>
                  <a:cs typeface="Simplon BP Regular"/>
                </a:rPr>
                <a:t>5</a:t>
              </a:r>
            </a:p>
          </p:txBody>
        </p:sp>
        <p:sp>
          <p:nvSpPr>
            <p:cNvPr id="15" name="Divisa 653"/>
            <p:cNvSpPr/>
            <p:nvPr/>
          </p:nvSpPr>
          <p:spPr bwMode="auto">
            <a:xfrm>
              <a:off x="8256053" y="121355"/>
              <a:ext cx="158853" cy="144001"/>
            </a:xfrm>
            <a:prstGeom prst="chevron">
              <a:avLst>
                <a:gd name="adj" fmla="val 25473"/>
              </a:avLst>
            </a:prstGeom>
            <a:ln w="12700">
              <a:solidFill>
                <a:srgbClr val="4D4D4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lIns="36000" tIns="0" rIns="36000" bIns="0" rtlCol="0" anchor="ctr"/>
            <a:lstStyle/>
            <a:p>
              <a:pPr algn="ctr"/>
              <a:r>
                <a:rPr lang="pt-BR" sz="800" b="1" dirty="0">
                  <a:solidFill>
                    <a:schemeClr val="dk1"/>
                  </a:solidFill>
                  <a:latin typeface="Simplon BP Regular"/>
                  <a:cs typeface="Simplon BP Regular"/>
                </a:rPr>
                <a:t>7</a:t>
              </a:r>
            </a:p>
          </p:txBody>
        </p:sp>
        <p:sp>
          <p:nvSpPr>
            <p:cNvPr id="16" name="Divisa 653"/>
            <p:cNvSpPr/>
            <p:nvPr/>
          </p:nvSpPr>
          <p:spPr bwMode="auto">
            <a:xfrm>
              <a:off x="8402336" y="121355"/>
              <a:ext cx="158853" cy="144001"/>
            </a:xfrm>
            <a:prstGeom prst="chevron">
              <a:avLst>
                <a:gd name="adj" fmla="val 25473"/>
              </a:avLst>
            </a:prstGeom>
            <a:ln w="12700">
              <a:solidFill>
                <a:srgbClr val="4D4D4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lIns="36000" tIns="0" rIns="36000" bIns="0" rtlCol="0" anchor="ctr"/>
            <a:lstStyle/>
            <a:p>
              <a:pPr algn="ctr"/>
              <a:r>
                <a:rPr lang="pt-BR" sz="800" b="1" dirty="0">
                  <a:latin typeface="Simplon BP Regular"/>
                  <a:cs typeface="Simplon BP Regular"/>
                </a:rPr>
                <a:t>8</a:t>
              </a:r>
            </a:p>
          </p:txBody>
        </p:sp>
      </p:grpSp>
      <p:grpSp>
        <p:nvGrpSpPr>
          <p:cNvPr id="17" name="Group 9"/>
          <p:cNvGrpSpPr/>
          <p:nvPr/>
        </p:nvGrpSpPr>
        <p:grpSpPr>
          <a:xfrm rot="5400000">
            <a:off x="6566142" y="154268"/>
            <a:ext cx="453407" cy="267362"/>
            <a:chOff x="6694192" y="85799"/>
            <a:chExt cx="612000" cy="215119"/>
          </a:xfrm>
        </p:grpSpPr>
        <p:sp>
          <p:nvSpPr>
            <p:cNvPr id="18" name="Rounded Rectangle 116"/>
            <p:cNvSpPr/>
            <p:nvPr/>
          </p:nvSpPr>
          <p:spPr>
            <a:xfrm>
              <a:off x="6694192" y="85799"/>
              <a:ext cx="612000" cy="215119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rgbClr val="4D4D4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lIns="36000" tIns="36000" rIns="36000" bIns="0" rtlCol="0" anchor="b"/>
            <a:lstStyle/>
            <a:p>
              <a:pPr algn="ctr"/>
              <a:endParaRPr lang="en-US" sz="800" b="1" dirty="0" smtClean="0">
                <a:solidFill>
                  <a:schemeClr val="tx1"/>
                </a:solidFill>
                <a:latin typeface="Simplon BP Regular"/>
                <a:cs typeface="Simplon BP Regular"/>
              </a:endParaRPr>
            </a:p>
          </p:txBody>
        </p:sp>
        <p:sp>
          <p:nvSpPr>
            <p:cNvPr id="19" name="Oval 113"/>
            <p:cNvSpPr>
              <a:spLocks noChangeAspect="1"/>
            </p:cNvSpPr>
            <p:nvPr/>
          </p:nvSpPr>
          <p:spPr>
            <a:xfrm>
              <a:off x="6743174" y="121358"/>
              <a:ext cx="143806" cy="144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4D4D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rtlCol="0" anchor="ctr"/>
            <a:lstStyle/>
            <a:p>
              <a:pPr algn="ctr"/>
              <a:endParaRPr lang="en-US" sz="800" dirty="0" smtClean="0">
                <a:solidFill>
                  <a:schemeClr val="tx1"/>
                </a:solidFill>
                <a:latin typeface="Simplon BP Regular"/>
                <a:cs typeface="Simplon BP Regular"/>
              </a:endParaRPr>
            </a:p>
          </p:txBody>
        </p:sp>
        <p:sp>
          <p:nvSpPr>
            <p:cNvPr id="20" name="Oval 114"/>
            <p:cNvSpPr>
              <a:spLocks noChangeAspect="1"/>
            </p:cNvSpPr>
            <p:nvPr/>
          </p:nvSpPr>
          <p:spPr>
            <a:xfrm>
              <a:off x="6926428" y="121358"/>
              <a:ext cx="143806" cy="14400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rgbClr val="4D4D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rtlCol="0" anchor="ctr"/>
            <a:lstStyle/>
            <a:p>
              <a:pPr algn="ctr"/>
              <a:endParaRPr lang="en-US" sz="800" dirty="0" smtClean="0">
                <a:solidFill>
                  <a:schemeClr val="tx1"/>
                </a:solidFill>
                <a:latin typeface="Simplon BP Regular"/>
                <a:cs typeface="Simplon BP Regular"/>
              </a:endParaRPr>
            </a:p>
          </p:txBody>
        </p:sp>
        <p:sp>
          <p:nvSpPr>
            <p:cNvPr id="21" name="Oval 115"/>
            <p:cNvSpPr>
              <a:spLocks noChangeAspect="1"/>
            </p:cNvSpPr>
            <p:nvPr/>
          </p:nvSpPr>
          <p:spPr>
            <a:xfrm>
              <a:off x="7108521" y="121358"/>
              <a:ext cx="143806" cy="144000"/>
            </a:xfrm>
            <a:prstGeom prst="ellipse">
              <a:avLst/>
            </a:prstGeom>
            <a:noFill/>
            <a:ln w="12700">
              <a:solidFill>
                <a:srgbClr val="4D4D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rtlCol="0" anchor="ctr"/>
            <a:lstStyle/>
            <a:p>
              <a:pPr algn="ctr"/>
              <a:endParaRPr lang="en-US" sz="800" dirty="0" smtClean="0">
                <a:solidFill>
                  <a:schemeClr val="tx1"/>
                </a:solidFill>
                <a:latin typeface="Simplon BP Regular"/>
                <a:cs typeface="Simplon BP Regular"/>
              </a:endParaRPr>
            </a:p>
          </p:txBody>
        </p:sp>
      </p:grpSp>
      <p:sp>
        <p:nvSpPr>
          <p:cNvPr id="47" name="Rectangle 42"/>
          <p:cNvSpPr/>
          <p:nvPr/>
        </p:nvSpPr>
        <p:spPr>
          <a:xfrm>
            <a:off x="4233596" y="855271"/>
            <a:ext cx="4060800" cy="2563448"/>
          </a:xfrm>
          <a:prstGeom prst="rect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8000" rtlCol="0" anchor="t"/>
          <a:lstStyle/>
          <a:p>
            <a:pPr marL="171450" indent="-171450">
              <a:spcAft>
                <a:spcPts val="600"/>
              </a:spcAft>
              <a:buFont typeface="Wingdings" charset="2"/>
              <a:buChar char="§"/>
            </a:pPr>
            <a:endParaRPr lang="es-ES_tradnl" sz="1000" dirty="0">
              <a:latin typeface="Simplon BP Regular"/>
              <a:cs typeface="Simplon BP Regular"/>
            </a:endParaRPr>
          </a:p>
        </p:txBody>
      </p:sp>
      <p:sp>
        <p:nvSpPr>
          <p:cNvPr id="49" name="Rectangle 37"/>
          <p:cNvSpPr/>
          <p:nvPr/>
        </p:nvSpPr>
        <p:spPr>
          <a:xfrm>
            <a:off x="83846" y="855271"/>
            <a:ext cx="4060800" cy="2563448"/>
          </a:xfrm>
          <a:prstGeom prst="rect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8000" rtlCol="0" anchor="t"/>
          <a:lstStyle/>
          <a:p>
            <a:pPr marL="171450" indent="-171450">
              <a:spcAft>
                <a:spcPts val="600"/>
              </a:spcAft>
              <a:buFont typeface="Wingdings" charset="2"/>
              <a:buChar char="§"/>
            </a:pPr>
            <a:endParaRPr lang="en-US" sz="1000" dirty="0" smtClean="0">
              <a:latin typeface="Simplon BP Regular"/>
              <a:cs typeface="Simplon BP Regular"/>
            </a:endParaRPr>
          </a:p>
        </p:txBody>
      </p:sp>
      <p:sp>
        <p:nvSpPr>
          <p:cNvPr id="50" name="Rounded Rectangle 40"/>
          <p:cNvSpPr/>
          <p:nvPr/>
        </p:nvSpPr>
        <p:spPr>
          <a:xfrm>
            <a:off x="144347" y="711255"/>
            <a:ext cx="1436188" cy="204311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36000" tIns="0" rIns="36000" bIns="0" rtlCol="0" anchor="ctr">
            <a:spAutoFit/>
          </a:bodyPr>
          <a:lstStyle/>
          <a:p>
            <a:pPr algn="ctr"/>
            <a:r>
              <a:rPr lang="en-US" sz="1200" dirty="0" smtClean="0">
                <a:solidFill>
                  <a:srgbClr val="4D4D4D"/>
                </a:solidFill>
                <a:latin typeface="Simplon Oi Headline" charset="0"/>
                <a:ea typeface="Simplon Oi Headline" charset="0"/>
                <a:cs typeface="Simplon Oi Headline" charset="0"/>
              </a:rPr>
              <a:t>Status </a:t>
            </a:r>
            <a:r>
              <a:rPr lang="en-US" sz="1200" dirty="0" err="1" smtClean="0">
                <a:solidFill>
                  <a:srgbClr val="4D4D4D"/>
                </a:solidFill>
                <a:latin typeface="Simplon Oi Headline" charset="0"/>
                <a:ea typeface="Simplon Oi Headline" charset="0"/>
                <a:cs typeface="Simplon Oi Headline" charset="0"/>
              </a:rPr>
              <a:t>Executivo</a:t>
            </a:r>
            <a:endParaRPr lang="en-US" sz="1200" dirty="0" smtClean="0">
              <a:solidFill>
                <a:srgbClr val="4D4D4D"/>
              </a:solidFill>
              <a:latin typeface="Simplon Oi Headline" charset="0"/>
              <a:ea typeface="Simplon Oi Headline" charset="0"/>
              <a:cs typeface="Simplon Oi Headline" charset="0"/>
            </a:endParaRPr>
          </a:p>
        </p:txBody>
      </p:sp>
      <p:sp>
        <p:nvSpPr>
          <p:cNvPr id="51" name="Rounded Rectangle 41"/>
          <p:cNvSpPr/>
          <p:nvPr/>
        </p:nvSpPr>
        <p:spPr>
          <a:xfrm>
            <a:off x="4305577" y="711255"/>
            <a:ext cx="2810632" cy="204311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36000" tIns="0" rIns="36000" bIns="0" rtlCol="0" anchor="ctr">
            <a:spAutoFit/>
          </a:bodyPr>
          <a:lstStyle/>
          <a:p>
            <a:pPr algn="ctr"/>
            <a:r>
              <a:rPr lang="en-US" sz="1200" dirty="0" err="1" smtClean="0">
                <a:solidFill>
                  <a:srgbClr val="4D4D4D"/>
                </a:solidFill>
                <a:latin typeface="Simplon Oi Headline" charset="0"/>
                <a:ea typeface="Simplon Oi Headline" charset="0"/>
                <a:cs typeface="Simplon Oi Headline" charset="0"/>
              </a:rPr>
              <a:t>Pontos</a:t>
            </a:r>
            <a:r>
              <a:rPr lang="en-US" sz="1200" dirty="0" smtClean="0">
                <a:solidFill>
                  <a:srgbClr val="4D4D4D"/>
                </a:solidFill>
                <a:latin typeface="Simplon Oi Headline" charset="0"/>
                <a:ea typeface="Simplon Oi Headline" charset="0"/>
                <a:cs typeface="Simplon Oi Headline" charset="0"/>
              </a:rPr>
              <a:t> </a:t>
            </a:r>
            <a:r>
              <a:rPr lang="en-US" sz="1200" dirty="0" err="1" smtClean="0">
                <a:solidFill>
                  <a:srgbClr val="4D4D4D"/>
                </a:solidFill>
                <a:latin typeface="Simplon Oi Headline" charset="0"/>
                <a:ea typeface="Simplon Oi Headline" charset="0"/>
                <a:cs typeface="Simplon Oi Headline" charset="0"/>
              </a:rPr>
              <a:t>atenç</a:t>
            </a:r>
            <a:r>
              <a:rPr lang="es-ES_tradnl" sz="1200" dirty="0" err="1" smtClean="0">
                <a:solidFill>
                  <a:srgbClr val="4D4D4D"/>
                </a:solidFill>
                <a:latin typeface="Simplon Oi Headline" charset="0"/>
                <a:ea typeface="Simplon Oi Headline" charset="0"/>
                <a:cs typeface="Simplon Oi Headline" charset="0"/>
              </a:rPr>
              <a:t>ão</a:t>
            </a:r>
            <a:r>
              <a:rPr lang="es-ES_tradnl" sz="1200" dirty="0" smtClean="0">
                <a:solidFill>
                  <a:srgbClr val="4D4D4D"/>
                </a:solidFill>
                <a:latin typeface="Simplon Oi Headline" charset="0"/>
                <a:ea typeface="Simplon Oi Headline" charset="0"/>
                <a:cs typeface="Simplon Oi Headline" charset="0"/>
              </a:rPr>
              <a:t>/ </a:t>
            </a:r>
            <a:r>
              <a:rPr lang="es-ES_tradnl" sz="1200" dirty="0" err="1" smtClean="0">
                <a:solidFill>
                  <a:srgbClr val="4D4D4D"/>
                </a:solidFill>
                <a:latin typeface="Simplon Oi Headline" charset="0"/>
                <a:ea typeface="Simplon Oi Headline" charset="0"/>
                <a:cs typeface="Simplon Oi Headline" charset="0"/>
              </a:rPr>
              <a:t>Principais</a:t>
            </a:r>
            <a:r>
              <a:rPr lang="es-ES_tradnl" sz="1200" dirty="0" smtClean="0">
                <a:solidFill>
                  <a:srgbClr val="4D4D4D"/>
                </a:solidFill>
                <a:latin typeface="Simplon Oi Headline" charset="0"/>
                <a:ea typeface="Simplon Oi Headline" charset="0"/>
                <a:cs typeface="Simplon Oi Headline" charset="0"/>
              </a:rPr>
              <a:t> Riscos</a:t>
            </a:r>
            <a:endParaRPr lang="en-US" sz="1200" dirty="0" smtClean="0">
              <a:solidFill>
                <a:srgbClr val="4D4D4D"/>
              </a:solidFill>
              <a:latin typeface="Simplon Oi Headline" charset="0"/>
              <a:ea typeface="Simplon Oi Headline" charset="0"/>
              <a:cs typeface="Simplon Oi Headline" charset="0"/>
            </a:endParaRPr>
          </a:p>
        </p:txBody>
      </p:sp>
      <p:sp>
        <p:nvSpPr>
          <p:cNvPr id="52" name="Rectangle 43"/>
          <p:cNvSpPr/>
          <p:nvPr/>
        </p:nvSpPr>
        <p:spPr>
          <a:xfrm>
            <a:off x="83846" y="3605646"/>
            <a:ext cx="8210550" cy="1342592"/>
          </a:xfrm>
          <a:prstGeom prst="rect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8000" numCol="2" rtlCol="0" anchor="t"/>
          <a:lstStyle/>
          <a:p>
            <a:pPr marL="171450" indent="-171450">
              <a:spcAft>
                <a:spcPts val="600"/>
              </a:spcAft>
              <a:buFont typeface="Wingdings" charset="2"/>
              <a:buChar char="§"/>
            </a:pPr>
            <a:endParaRPr lang="es-ES_tradnl" sz="1000" dirty="0">
              <a:latin typeface="Simplon BP Regular"/>
              <a:cs typeface="Simplon BP Regular"/>
            </a:endParaRPr>
          </a:p>
        </p:txBody>
      </p:sp>
      <p:sp>
        <p:nvSpPr>
          <p:cNvPr id="53" name="Rounded Rectangle 44"/>
          <p:cNvSpPr/>
          <p:nvPr/>
        </p:nvSpPr>
        <p:spPr>
          <a:xfrm>
            <a:off x="157864" y="3501182"/>
            <a:ext cx="2804220" cy="204311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36000" tIns="0" rIns="36000" bIns="0" rtlCol="0" anchor="ctr">
            <a:spAutoFit/>
          </a:bodyPr>
          <a:lstStyle/>
          <a:p>
            <a:pPr algn="ctr"/>
            <a:r>
              <a:rPr lang="en-US" sz="1200" dirty="0" err="1" smtClean="0">
                <a:solidFill>
                  <a:srgbClr val="4D4D4D"/>
                </a:solidFill>
                <a:latin typeface="Simplon Oi Headline" charset="0"/>
                <a:ea typeface="Simplon Oi Headline" charset="0"/>
                <a:cs typeface="Simplon Oi Headline" charset="0"/>
              </a:rPr>
              <a:t>Pr</a:t>
            </a:r>
            <a:r>
              <a:rPr lang="es-ES_tradnl" sz="1200" dirty="0" err="1" smtClean="0">
                <a:solidFill>
                  <a:srgbClr val="4D4D4D"/>
                </a:solidFill>
                <a:latin typeface="Simplon Oi Headline" charset="0"/>
                <a:ea typeface="Simplon Oi Headline" charset="0"/>
                <a:cs typeface="Simplon Oi Headline" charset="0"/>
              </a:rPr>
              <a:t>óximos</a:t>
            </a:r>
            <a:r>
              <a:rPr lang="es-ES_tradnl" sz="1200" dirty="0" smtClean="0">
                <a:solidFill>
                  <a:srgbClr val="4D4D4D"/>
                </a:solidFill>
                <a:latin typeface="Simplon Oi Headline" charset="0"/>
                <a:ea typeface="Simplon Oi Headline" charset="0"/>
                <a:cs typeface="Simplon Oi Headline" charset="0"/>
              </a:rPr>
              <a:t> </a:t>
            </a:r>
            <a:r>
              <a:rPr lang="es-ES_tradnl" sz="1200" dirty="0" err="1" smtClean="0">
                <a:solidFill>
                  <a:srgbClr val="4D4D4D"/>
                </a:solidFill>
                <a:latin typeface="Simplon Oi Headline" charset="0"/>
                <a:ea typeface="Simplon Oi Headline" charset="0"/>
                <a:cs typeface="Simplon Oi Headline" charset="0"/>
              </a:rPr>
              <a:t>Passos</a:t>
            </a:r>
            <a:r>
              <a:rPr lang="es-ES_tradnl" sz="1200" dirty="0" smtClean="0">
                <a:solidFill>
                  <a:srgbClr val="4D4D4D"/>
                </a:solidFill>
                <a:latin typeface="Simplon Oi Headline" charset="0"/>
                <a:ea typeface="Simplon Oi Headline" charset="0"/>
                <a:cs typeface="Simplon Oi Headline" charset="0"/>
              </a:rPr>
              <a:t>/ </a:t>
            </a:r>
            <a:r>
              <a:rPr lang="es-ES_tradnl" sz="1200" dirty="0" err="1" smtClean="0">
                <a:solidFill>
                  <a:srgbClr val="4D4D4D"/>
                </a:solidFill>
                <a:latin typeface="Simplon Oi Headline" charset="0"/>
                <a:ea typeface="Simplon Oi Headline" charset="0"/>
                <a:cs typeface="Simplon Oi Headline" charset="0"/>
              </a:rPr>
              <a:t>Decisões</a:t>
            </a:r>
            <a:r>
              <a:rPr lang="es-ES_tradnl" sz="1200" dirty="0" smtClean="0">
                <a:solidFill>
                  <a:srgbClr val="4D4D4D"/>
                </a:solidFill>
                <a:latin typeface="Simplon Oi Headline" charset="0"/>
                <a:ea typeface="Simplon Oi Headline" charset="0"/>
                <a:cs typeface="Simplon Oi Headline" charset="0"/>
              </a:rPr>
              <a:t> A tomar</a:t>
            </a:r>
            <a:endParaRPr lang="en-US" sz="1200" dirty="0" smtClean="0">
              <a:solidFill>
                <a:srgbClr val="4D4D4D"/>
              </a:solidFill>
              <a:latin typeface="Simplon Oi Headline" charset="0"/>
              <a:ea typeface="Simplon Oi Headline" charset="0"/>
              <a:cs typeface="Simplon Oi Headline" charset="0"/>
            </a:endParaRPr>
          </a:p>
        </p:txBody>
      </p:sp>
      <p:sp>
        <p:nvSpPr>
          <p:cNvPr id="64" name="Retângulo 87"/>
          <p:cNvSpPr/>
          <p:nvPr/>
        </p:nvSpPr>
        <p:spPr>
          <a:xfrm>
            <a:off x="-23058" y="4987312"/>
            <a:ext cx="8308440" cy="176726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600"/>
              </a:spcAft>
            </a:pPr>
            <a:r>
              <a:rPr lang="pt-BR" sz="800" i="1" dirty="0">
                <a:latin typeface="Simplon BP Regular"/>
                <a:cs typeface="Simplon BP Regular"/>
              </a:rPr>
              <a:t>Etapa do Status: 1 - </a:t>
            </a:r>
            <a:r>
              <a:rPr lang="pt-BR" sz="800" i="1" dirty="0" smtClean="0">
                <a:latin typeface="Simplon BP Regular"/>
                <a:cs typeface="Simplon BP Regular"/>
              </a:rPr>
              <a:t>Plano; </a:t>
            </a:r>
            <a:r>
              <a:rPr lang="pt-BR" sz="800" i="1" dirty="0">
                <a:latin typeface="Simplon BP Regular"/>
                <a:cs typeface="Simplon BP Regular"/>
              </a:rPr>
              <a:t>2 - DSOL; 3 - Aprovação Financeira; 4 – Planejamento; 5 – Desenvolvimento/Execução; 6 – Testes/Homologação; 7 - Produção; 8 - Pós-Implantação</a:t>
            </a:r>
            <a:endParaRPr lang="pt-BR" sz="800" i="1" dirty="0">
              <a:solidFill>
                <a:schemeClr val="dk1"/>
              </a:solidFill>
              <a:latin typeface="Simplon BP Regular"/>
              <a:cs typeface="Simplon BP Regular"/>
            </a:endParaRPr>
          </a:p>
        </p:txBody>
      </p:sp>
      <p:sp>
        <p:nvSpPr>
          <p:cNvPr id="65" name="Título 2"/>
          <p:cNvSpPr>
            <a:spLocks noGrp="1"/>
          </p:cNvSpPr>
          <p:nvPr>
            <p:ph type="title"/>
          </p:nvPr>
        </p:nvSpPr>
        <p:spPr>
          <a:xfrm>
            <a:off x="60800" y="78612"/>
            <a:ext cx="6549650" cy="52927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1600" dirty="0" smtClean="0"/>
              <a:t>PRJ24931 - Aquisição </a:t>
            </a:r>
            <a:r>
              <a:rPr lang="pt-BR" sz="1600" dirty="0"/>
              <a:t>Infra de Produção do Novo Antifraude RAID-FMS </a:t>
            </a:r>
            <a:r>
              <a:rPr lang="pt-BR" sz="1600" dirty="0" smtClean="0"/>
              <a:t/>
            </a:r>
            <a:br>
              <a:rPr lang="pt-BR" sz="1600" dirty="0" smtClean="0"/>
            </a:br>
            <a:r>
              <a:rPr lang="pt-BR" sz="1000" dirty="0" smtClean="0">
                <a:solidFill>
                  <a:schemeClr val="tx1"/>
                </a:solidFill>
              </a:rPr>
              <a:t>Escopo: </a:t>
            </a:r>
            <a:r>
              <a:rPr lang="pt-BR" sz="1000" dirty="0">
                <a:solidFill>
                  <a:schemeClr val="tx1"/>
                </a:solidFill>
              </a:rPr>
              <a:t>Aquisição de infraestrutura de HW, SW e Serviços visando Unificar os processos de Gestão de Fraudes e habilitar as capacidades para a transformação digital na Oi</a:t>
            </a:r>
          </a:p>
        </p:txBody>
      </p:sp>
      <p:sp>
        <p:nvSpPr>
          <p:cNvPr id="29" name="Retângulo 28"/>
          <p:cNvSpPr/>
          <p:nvPr/>
        </p:nvSpPr>
        <p:spPr>
          <a:xfrm>
            <a:off x="83846" y="989996"/>
            <a:ext cx="3977517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0" indent="-1714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000" dirty="0" smtClean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Planejamento padrão preliminar enviado em 11/12.</a:t>
            </a:r>
          </a:p>
          <a:p>
            <a:pPr marL="171450" lvl="0" indent="-171450" algn="just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pt-BR" sz="1000" b="1" dirty="0">
              <a:latin typeface="Simplon BP Light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lvl="0" indent="-1714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000" dirty="0" smtClean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De acordo com o </a:t>
            </a:r>
            <a:r>
              <a:rPr lang="pt-BR" sz="1000" dirty="0" err="1" smtClean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handover</a:t>
            </a:r>
            <a:r>
              <a:rPr lang="pt-BR" sz="1000" dirty="0" smtClean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da área de Planejamento para a equipe de Implantação, este Projeto está planejado para conclusão de Jan/19.</a:t>
            </a:r>
          </a:p>
        </p:txBody>
      </p:sp>
      <p:sp>
        <p:nvSpPr>
          <p:cNvPr id="31" name="Retângulo 30"/>
          <p:cNvSpPr/>
          <p:nvPr/>
        </p:nvSpPr>
        <p:spPr>
          <a:xfrm>
            <a:off x="166928" y="3750996"/>
            <a:ext cx="811845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0" indent="-171450" algn="just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pt-BR" sz="1000" dirty="0" smtClean="0">
              <a:latin typeface="Simplon BP Light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BR" sz="1000" dirty="0" smtClean="0">
                <a:latin typeface="Simplon BP Light" pitchFamily="2" charset="0"/>
                <a:cs typeface="Times New Roman" panose="02020603050405020304" pitchFamily="18" charset="0"/>
              </a:rPr>
              <a:t> </a:t>
            </a:r>
          </a:p>
          <a:p>
            <a:endParaRPr lang="pt-BR" sz="1000" dirty="0" smtClean="0">
              <a:latin typeface="Simplon BP Light" pitchFamily="2" charset="0"/>
              <a:cs typeface="Times New Roman" panose="02020603050405020304" pitchFamily="18" charset="0"/>
            </a:endParaRPr>
          </a:p>
          <a:p>
            <a:endParaRPr lang="pt-BR" sz="1000" dirty="0">
              <a:latin typeface="Simplon BP Light" pitchFamily="2" charset="0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sz="1000" dirty="0" smtClean="0">
              <a:latin typeface="Simplon BP Light" pitchFamily="2" charset="0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sz="1000" dirty="0" smtClean="0">
              <a:latin typeface="Simplon BP Light" pitchFamily="2" charset="0"/>
              <a:cs typeface="Times New Roman" panose="02020603050405020304" pitchFamily="18" charset="0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145563" y="3736263"/>
            <a:ext cx="1422111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marL="172800" indent="-172800" algn="just">
              <a:buFont typeface="Arial" panose="020B0604020202020204" pitchFamily="34" charset="0"/>
              <a:buChar char="•"/>
            </a:pPr>
            <a:r>
              <a:rPr lang="pt-BR" sz="1000" dirty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09/01: entrega DSOL</a:t>
            </a:r>
          </a:p>
        </p:txBody>
      </p:sp>
    </p:spTree>
    <p:extLst>
      <p:ext uri="{BB962C8B-B14F-4D97-AF65-F5344CB8AC3E}">
        <p14:creationId xmlns:p14="http://schemas.microsoft.com/office/powerpoint/2010/main" val="1979782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CaixaDeTexto 29"/>
          <p:cNvSpPr txBox="1"/>
          <p:nvPr/>
        </p:nvSpPr>
        <p:spPr>
          <a:xfrm>
            <a:off x="4305578" y="1017901"/>
            <a:ext cx="3979804" cy="84214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628650" lvl="1" indent="-171450" algn="just">
              <a:buFont typeface="Arial" panose="020B0604020202020204" pitchFamily="34" charset="0"/>
              <a:buChar char="•"/>
            </a:pPr>
            <a:endParaRPr lang="pt-BR" sz="1000" dirty="0" smtClean="0">
              <a:latin typeface="Simplon BP Light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pt-PT" sz="1000" b="1" dirty="0" smtClean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Ponto </a:t>
            </a:r>
            <a:r>
              <a:rPr lang="pt-PT" sz="1000" b="1" dirty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de Atenção: </a:t>
            </a:r>
            <a:r>
              <a:rPr lang="pt-PT" sz="1000" dirty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perda da verba aprovada e não compromissada até o final de 2017, de acordo com os procedimentos financeiros da Companhia. Para mitigar o risco, foi solicitado CarryOver para o orçamento de 2018.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4"/>
          </p:nvPr>
        </p:nvSpPr>
        <p:spPr>
          <a:xfrm>
            <a:off x="7859941" y="4948014"/>
            <a:ext cx="442392" cy="215997"/>
          </a:xfrm>
        </p:spPr>
        <p:txBody>
          <a:bodyPr/>
          <a:lstStyle/>
          <a:p>
            <a:fld id="{74850952-3374-434C-8FC6-DE28F8CD25B0}" type="slidenum">
              <a:rPr lang="pt-BR" smtClean="0"/>
              <a:pPr/>
              <a:t>6</a:t>
            </a:fld>
            <a:endParaRPr lang="pt-BR" dirty="0"/>
          </a:p>
        </p:txBody>
      </p:sp>
      <p:sp>
        <p:nvSpPr>
          <p:cNvPr id="5" name="Round Same Side Corner Rectangle 3"/>
          <p:cNvSpPr/>
          <p:nvPr/>
        </p:nvSpPr>
        <p:spPr>
          <a:xfrm rot="10800000">
            <a:off x="6577445" y="48051"/>
            <a:ext cx="2506664" cy="497446"/>
          </a:xfrm>
          <a:prstGeom prst="round2SameRect">
            <a:avLst>
              <a:gd name="adj1" fmla="val 10565"/>
              <a:gd name="adj2" fmla="val 0"/>
            </a:avLst>
          </a:prstGeom>
          <a:solidFill>
            <a:srgbClr val="DBDBDC"/>
          </a:solidFill>
          <a:ln>
            <a:solidFill>
              <a:srgbClr val="DBDBDC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dirty="0" smtClean="0">
              <a:latin typeface="Simplon BP Regular"/>
              <a:cs typeface="Simplon BP Regular"/>
            </a:endParaRPr>
          </a:p>
        </p:txBody>
      </p:sp>
      <p:sp>
        <p:nvSpPr>
          <p:cNvPr id="6" name="TextBox 59"/>
          <p:cNvSpPr txBox="1"/>
          <p:nvPr/>
        </p:nvSpPr>
        <p:spPr>
          <a:xfrm>
            <a:off x="7406263" y="376188"/>
            <a:ext cx="1258630" cy="11768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36000" tIns="36000" rIns="36000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sz="800" dirty="0" err="1" smtClean="0"/>
              <a:t>Fase</a:t>
            </a:r>
            <a:r>
              <a:rPr lang="en-US" sz="800" dirty="0" smtClean="0"/>
              <a:t> </a:t>
            </a:r>
            <a:r>
              <a:rPr lang="en-US" sz="800" dirty="0" err="1" smtClean="0"/>
              <a:t>atual</a:t>
            </a:r>
            <a:endParaRPr lang="en-US" sz="800" dirty="0"/>
          </a:p>
        </p:txBody>
      </p:sp>
      <p:grpSp>
        <p:nvGrpSpPr>
          <p:cNvPr id="7" name="Group 10"/>
          <p:cNvGrpSpPr/>
          <p:nvPr/>
        </p:nvGrpSpPr>
        <p:grpSpPr>
          <a:xfrm>
            <a:off x="7148727" y="83127"/>
            <a:ext cx="1886667" cy="253643"/>
            <a:chOff x="7348372" y="85799"/>
            <a:chExt cx="1258630" cy="215119"/>
          </a:xfrm>
        </p:grpSpPr>
        <p:sp>
          <p:nvSpPr>
            <p:cNvPr id="8" name="Rounded Rectangle 139"/>
            <p:cNvSpPr/>
            <p:nvPr/>
          </p:nvSpPr>
          <p:spPr>
            <a:xfrm>
              <a:off x="7348372" y="85799"/>
              <a:ext cx="1258630" cy="215119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rgbClr val="4D4D4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lIns="36000" tIns="36000" rIns="36000" bIns="0" rtlCol="0" anchor="b"/>
            <a:lstStyle/>
            <a:p>
              <a:pPr algn="ctr"/>
              <a:endParaRPr lang="en-US" sz="800" b="1" dirty="0" smtClean="0">
                <a:solidFill>
                  <a:schemeClr val="tx1"/>
                </a:solidFill>
                <a:latin typeface="Simplon BP Regular"/>
                <a:cs typeface="Simplon BP Regular"/>
              </a:endParaRPr>
            </a:p>
          </p:txBody>
        </p:sp>
        <p:sp>
          <p:nvSpPr>
            <p:cNvPr id="9" name="Divisa 648"/>
            <p:cNvSpPr/>
            <p:nvPr/>
          </p:nvSpPr>
          <p:spPr bwMode="auto">
            <a:xfrm>
              <a:off x="7667806" y="121355"/>
              <a:ext cx="158853" cy="144001"/>
            </a:xfrm>
            <a:prstGeom prst="chevron">
              <a:avLst>
                <a:gd name="adj" fmla="val 25473"/>
              </a:avLst>
            </a:prstGeom>
            <a:ln w="12700">
              <a:solidFill>
                <a:srgbClr val="4D4D4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lIns="36000" tIns="0" rIns="36000" bIns="0" rtlCol="0" anchor="ctr"/>
            <a:lstStyle/>
            <a:p>
              <a:pPr algn="ctr"/>
              <a:r>
                <a:rPr lang="pt-BR" sz="800" b="1" dirty="0">
                  <a:solidFill>
                    <a:schemeClr val="dk1"/>
                  </a:solidFill>
                  <a:latin typeface="Simplon BP Regular"/>
                  <a:cs typeface="Simplon BP Regular"/>
                </a:rPr>
                <a:t>3</a:t>
              </a:r>
            </a:p>
          </p:txBody>
        </p:sp>
        <p:sp>
          <p:nvSpPr>
            <p:cNvPr id="10" name="Pentágono 647"/>
            <p:cNvSpPr/>
            <p:nvPr/>
          </p:nvSpPr>
          <p:spPr bwMode="auto">
            <a:xfrm>
              <a:off x="7411059" y="121355"/>
              <a:ext cx="123034" cy="144001"/>
            </a:xfrm>
            <a:prstGeom prst="homePlate">
              <a:avLst>
                <a:gd name="adj" fmla="val 27990"/>
              </a:avLst>
            </a:prstGeom>
            <a:solidFill>
              <a:schemeClr val="bg1"/>
            </a:solidFill>
            <a:ln w="12700">
              <a:solidFill>
                <a:srgbClr val="4D4D4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lIns="36000" tIns="0" rIns="36000" bIns="0" rtlCol="0" anchor="ctr"/>
            <a:lstStyle/>
            <a:p>
              <a:pPr algn="ctr"/>
              <a:r>
                <a:rPr lang="pt-BR" sz="800" b="1" dirty="0">
                  <a:solidFill>
                    <a:schemeClr val="tx1"/>
                  </a:solidFill>
                  <a:latin typeface="Simplon BP Regular"/>
                  <a:cs typeface="Simplon BP Regular"/>
                </a:rPr>
                <a:t>1</a:t>
              </a:r>
            </a:p>
          </p:txBody>
        </p:sp>
        <p:sp>
          <p:nvSpPr>
            <p:cNvPr id="11" name="Divisa 658"/>
            <p:cNvSpPr/>
            <p:nvPr/>
          </p:nvSpPr>
          <p:spPr bwMode="auto">
            <a:xfrm>
              <a:off x="8106655" y="121355"/>
              <a:ext cx="161968" cy="144001"/>
            </a:xfrm>
            <a:prstGeom prst="chevron">
              <a:avLst>
                <a:gd name="adj" fmla="val 25473"/>
              </a:avLst>
            </a:prstGeom>
            <a:noFill/>
            <a:ln w="12700">
              <a:solidFill>
                <a:srgbClr val="4D4D4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lIns="36000" tIns="0" rIns="36000" bIns="0" rtlCol="0" anchor="ctr"/>
            <a:lstStyle/>
            <a:p>
              <a:pPr algn="ctr"/>
              <a:r>
                <a:rPr lang="pt-BR" sz="800" b="1" dirty="0">
                  <a:solidFill>
                    <a:schemeClr val="tx1"/>
                  </a:solidFill>
                  <a:latin typeface="Simplon BP Regular"/>
                  <a:cs typeface="Simplon BP Regular"/>
                </a:rPr>
                <a:t>6</a:t>
              </a:r>
            </a:p>
          </p:txBody>
        </p:sp>
        <p:sp>
          <p:nvSpPr>
            <p:cNvPr id="12" name="Divisa 660"/>
            <p:cNvSpPr/>
            <p:nvPr/>
          </p:nvSpPr>
          <p:spPr bwMode="auto">
            <a:xfrm>
              <a:off x="7521523" y="121355"/>
              <a:ext cx="158853" cy="144001"/>
            </a:xfrm>
            <a:prstGeom prst="chevron">
              <a:avLst>
                <a:gd name="adj" fmla="val 25473"/>
              </a:avLst>
            </a:prstGeom>
            <a:solidFill>
              <a:schemeClr val="bg1"/>
            </a:solidFill>
            <a:ln w="12700">
              <a:solidFill>
                <a:srgbClr val="4D4D4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lIns="36000" tIns="0" rIns="36000" bIns="0" rtlCol="0" anchor="ctr"/>
            <a:lstStyle/>
            <a:p>
              <a:pPr algn="ctr"/>
              <a:r>
                <a:rPr lang="pt-BR" sz="800" b="1" dirty="0">
                  <a:solidFill>
                    <a:schemeClr val="tx1"/>
                  </a:solidFill>
                  <a:latin typeface="Simplon BP Regular"/>
                  <a:cs typeface="Simplon BP Regular"/>
                </a:rPr>
                <a:t>2</a:t>
              </a:r>
            </a:p>
          </p:txBody>
        </p:sp>
        <p:sp>
          <p:nvSpPr>
            <p:cNvPr id="13" name="Divisa 661"/>
            <p:cNvSpPr/>
            <p:nvPr/>
          </p:nvSpPr>
          <p:spPr bwMode="auto">
            <a:xfrm>
              <a:off x="7814089" y="121355"/>
              <a:ext cx="158853" cy="144001"/>
            </a:xfrm>
            <a:prstGeom prst="chevron">
              <a:avLst>
                <a:gd name="adj" fmla="val 25473"/>
              </a:avLst>
            </a:prstGeom>
            <a:ln w="12700">
              <a:solidFill>
                <a:srgbClr val="4D4D4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lIns="36000" tIns="0" rIns="36000" bIns="0" rtlCol="0" anchor="ctr"/>
            <a:lstStyle/>
            <a:p>
              <a:pPr algn="ctr"/>
              <a:r>
                <a:rPr lang="pt-BR" sz="800" b="1" dirty="0">
                  <a:solidFill>
                    <a:schemeClr val="dk1"/>
                  </a:solidFill>
                  <a:latin typeface="Simplon BP Regular"/>
                  <a:cs typeface="Simplon BP Regular"/>
                </a:rPr>
                <a:t>4</a:t>
              </a:r>
            </a:p>
          </p:txBody>
        </p:sp>
        <p:sp>
          <p:nvSpPr>
            <p:cNvPr id="14" name="Divisa 659"/>
            <p:cNvSpPr/>
            <p:nvPr/>
          </p:nvSpPr>
          <p:spPr bwMode="auto">
            <a:xfrm>
              <a:off x="7960372" y="121355"/>
              <a:ext cx="158853" cy="144001"/>
            </a:xfrm>
            <a:prstGeom prst="chevron">
              <a:avLst>
                <a:gd name="adj" fmla="val 25473"/>
              </a:avLst>
            </a:prstGeom>
            <a:ln w="12700">
              <a:solidFill>
                <a:srgbClr val="4D4D4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lIns="36000" tIns="0" rIns="36000" bIns="0" rtlCol="0" anchor="ctr"/>
            <a:lstStyle/>
            <a:p>
              <a:pPr algn="ctr"/>
              <a:r>
                <a:rPr lang="pt-BR" sz="800" b="1" dirty="0">
                  <a:solidFill>
                    <a:schemeClr val="dk1"/>
                  </a:solidFill>
                  <a:latin typeface="Simplon BP Regular"/>
                  <a:cs typeface="Simplon BP Regular"/>
                </a:rPr>
                <a:t>5</a:t>
              </a:r>
            </a:p>
          </p:txBody>
        </p:sp>
        <p:sp>
          <p:nvSpPr>
            <p:cNvPr id="15" name="Divisa 653"/>
            <p:cNvSpPr/>
            <p:nvPr/>
          </p:nvSpPr>
          <p:spPr bwMode="auto">
            <a:xfrm>
              <a:off x="8256053" y="121355"/>
              <a:ext cx="158853" cy="144001"/>
            </a:xfrm>
            <a:prstGeom prst="chevron">
              <a:avLst>
                <a:gd name="adj" fmla="val 25473"/>
              </a:avLst>
            </a:prstGeom>
            <a:ln w="12700">
              <a:solidFill>
                <a:srgbClr val="4D4D4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lIns="36000" tIns="0" rIns="36000" bIns="0" rtlCol="0" anchor="ctr"/>
            <a:lstStyle/>
            <a:p>
              <a:pPr algn="ctr"/>
              <a:r>
                <a:rPr lang="pt-BR" sz="800" b="1" dirty="0">
                  <a:solidFill>
                    <a:schemeClr val="dk1"/>
                  </a:solidFill>
                  <a:latin typeface="Simplon BP Regular"/>
                  <a:cs typeface="Simplon BP Regular"/>
                </a:rPr>
                <a:t>7</a:t>
              </a:r>
            </a:p>
          </p:txBody>
        </p:sp>
        <p:sp>
          <p:nvSpPr>
            <p:cNvPr id="16" name="Divisa 653"/>
            <p:cNvSpPr/>
            <p:nvPr/>
          </p:nvSpPr>
          <p:spPr bwMode="auto">
            <a:xfrm>
              <a:off x="8402336" y="121355"/>
              <a:ext cx="158853" cy="144001"/>
            </a:xfrm>
            <a:prstGeom prst="chevron">
              <a:avLst>
                <a:gd name="adj" fmla="val 25473"/>
              </a:avLst>
            </a:prstGeom>
            <a:ln w="12700">
              <a:solidFill>
                <a:srgbClr val="4D4D4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lIns="36000" tIns="0" rIns="36000" bIns="0" rtlCol="0" anchor="ctr"/>
            <a:lstStyle/>
            <a:p>
              <a:pPr algn="ctr"/>
              <a:r>
                <a:rPr lang="pt-BR" sz="800" b="1" dirty="0">
                  <a:latin typeface="Simplon BP Regular"/>
                  <a:cs typeface="Simplon BP Regular"/>
                </a:rPr>
                <a:t>8</a:t>
              </a:r>
            </a:p>
          </p:txBody>
        </p:sp>
      </p:grpSp>
      <p:grpSp>
        <p:nvGrpSpPr>
          <p:cNvPr id="17" name="Group 9"/>
          <p:cNvGrpSpPr/>
          <p:nvPr/>
        </p:nvGrpSpPr>
        <p:grpSpPr>
          <a:xfrm rot="5400000">
            <a:off x="6566142" y="154268"/>
            <a:ext cx="453407" cy="267362"/>
            <a:chOff x="6694192" y="85799"/>
            <a:chExt cx="612000" cy="215119"/>
          </a:xfrm>
        </p:grpSpPr>
        <p:sp>
          <p:nvSpPr>
            <p:cNvPr id="18" name="Rounded Rectangle 116"/>
            <p:cNvSpPr/>
            <p:nvPr/>
          </p:nvSpPr>
          <p:spPr>
            <a:xfrm>
              <a:off x="6694192" y="85799"/>
              <a:ext cx="612000" cy="215119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rgbClr val="4D4D4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lIns="36000" tIns="36000" rIns="36000" bIns="0" rtlCol="0" anchor="b"/>
            <a:lstStyle/>
            <a:p>
              <a:pPr algn="ctr"/>
              <a:endParaRPr lang="en-US" sz="800" b="1" dirty="0" smtClean="0">
                <a:solidFill>
                  <a:schemeClr val="tx1"/>
                </a:solidFill>
                <a:latin typeface="Simplon BP Regular"/>
                <a:cs typeface="Simplon BP Regular"/>
              </a:endParaRPr>
            </a:p>
          </p:txBody>
        </p:sp>
        <p:sp>
          <p:nvSpPr>
            <p:cNvPr id="19" name="Oval 113"/>
            <p:cNvSpPr>
              <a:spLocks noChangeAspect="1"/>
            </p:cNvSpPr>
            <p:nvPr/>
          </p:nvSpPr>
          <p:spPr>
            <a:xfrm>
              <a:off x="6743174" y="121358"/>
              <a:ext cx="143806" cy="1440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12700">
              <a:solidFill>
                <a:srgbClr val="4D4D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rtlCol="0" anchor="ctr"/>
            <a:lstStyle/>
            <a:p>
              <a:pPr algn="ctr"/>
              <a:endParaRPr lang="en-US" sz="800" dirty="0" smtClean="0">
                <a:solidFill>
                  <a:schemeClr val="tx1"/>
                </a:solidFill>
                <a:latin typeface="Simplon BP Regular"/>
                <a:cs typeface="Simplon BP Regular"/>
              </a:endParaRPr>
            </a:p>
          </p:txBody>
        </p:sp>
        <p:sp>
          <p:nvSpPr>
            <p:cNvPr id="20" name="Oval 114"/>
            <p:cNvSpPr>
              <a:spLocks noChangeAspect="1"/>
            </p:cNvSpPr>
            <p:nvPr/>
          </p:nvSpPr>
          <p:spPr>
            <a:xfrm>
              <a:off x="6926428" y="121358"/>
              <a:ext cx="143806" cy="144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4D4D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rtlCol="0" anchor="ctr"/>
            <a:lstStyle/>
            <a:p>
              <a:pPr algn="ctr"/>
              <a:endParaRPr lang="en-US" sz="800" dirty="0" smtClean="0">
                <a:solidFill>
                  <a:schemeClr val="tx1"/>
                </a:solidFill>
                <a:latin typeface="Simplon BP Regular"/>
                <a:cs typeface="Simplon BP Regular"/>
              </a:endParaRPr>
            </a:p>
          </p:txBody>
        </p:sp>
        <p:sp>
          <p:nvSpPr>
            <p:cNvPr id="21" name="Oval 115"/>
            <p:cNvSpPr>
              <a:spLocks noChangeAspect="1"/>
            </p:cNvSpPr>
            <p:nvPr/>
          </p:nvSpPr>
          <p:spPr>
            <a:xfrm>
              <a:off x="7108521" y="121358"/>
              <a:ext cx="143806" cy="144000"/>
            </a:xfrm>
            <a:prstGeom prst="ellipse">
              <a:avLst/>
            </a:prstGeom>
            <a:noFill/>
            <a:ln w="12700">
              <a:solidFill>
                <a:srgbClr val="4D4D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rtlCol="0" anchor="ctr"/>
            <a:lstStyle/>
            <a:p>
              <a:pPr algn="ctr"/>
              <a:endParaRPr lang="en-US" sz="800" dirty="0" smtClean="0">
                <a:solidFill>
                  <a:schemeClr val="tx1"/>
                </a:solidFill>
                <a:latin typeface="Simplon BP Regular"/>
                <a:cs typeface="Simplon BP Regular"/>
              </a:endParaRPr>
            </a:p>
          </p:txBody>
        </p:sp>
      </p:grpSp>
      <p:sp>
        <p:nvSpPr>
          <p:cNvPr id="47" name="Rectangle 42"/>
          <p:cNvSpPr/>
          <p:nvPr/>
        </p:nvSpPr>
        <p:spPr>
          <a:xfrm>
            <a:off x="4233596" y="1001559"/>
            <a:ext cx="4060800" cy="2563448"/>
          </a:xfrm>
          <a:prstGeom prst="rect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8000" rtlCol="0" anchor="t"/>
          <a:lstStyle/>
          <a:p>
            <a:pPr marL="171450" indent="-171450">
              <a:spcAft>
                <a:spcPts val="600"/>
              </a:spcAft>
              <a:buFont typeface="Wingdings" charset="2"/>
              <a:buChar char="§"/>
            </a:pPr>
            <a:endParaRPr lang="es-ES_tradnl" sz="1000" dirty="0">
              <a:latin typeface="Simplon BP Regular"/>
              <a:cs typeface="Simplon BP Regular"/>
            </a:endParaRPr>
          </a:p>
        </p:txBody>
      </p:sp>
      <p:sp>
        <p:nvSpPr>
          <p:cNvPr id="49" name="Rectangle 37"/>
          <p:cNvSpPr/>
          <p:nvPr/>
        </p:nvSpPr>
        <p:spPr>
          <a:xfrm>
            <a:off x="70362" y="989861"/>
            <a:ext cx="4060800" cy="2563448"/>
          </a:xfrm>
          <a:prstGeom prst="rect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8000" rtlCol="0" anchor="t"/>
          <a:lstStyle/>
          <a:p>
            <a:pPr marL="171450" indent="-171450">
              <a:spcAft>
                <a:spcPts val="600"/>
              </a:spcAft>
              <a:buFont typeface="Wingdings" charset="2"/>
              <a:buChar char="§"/>
            </a:pPr>
            <a:endParaRPr lang="en-US" sz="1000" dirty="0" smtClean="0">
              <a:latin typeface="Simplon BP Regular"/>
              <a:cs typeface="Simplon BP Regular"/>
            </a:endParaRPr>
          </a:p>
        </p:txBody>
      </p:sp>
      <p:sp>
        <p:nvSpPr>
          <p:cNvPr id="50" name="Rounded Rectangle 40"/>
          <p:cNvSpPr/>
          <p:nvPr/>
        </p:nvSpPr>
        <p:spPr>
          <a:xfrm>
            <a:off x="144347" y="881383"/>
            <a:ext cx="1436188" cy="204311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36000" tIns="0" rIns="36000" bIns="0" rtlCol="0" anchor="ctr">
            <a:spAutoFit/>
          </a:bodyPr>
          <a:lstStyle/>
          <a:p>
            <a:pPr algn="ctr"/>
            <a:r>
              <a:rPr lang="en-US" sz="1200" dirty="0" smtClean="0">
                <a:solidFill>
                  <a:srgbClr val="4D4D4D"/>
                </a:solidFill>
                <a:latin typeface="Simplon Oi Headline" charset="0"/>
                <a:ea typeface="Simplon Oi Headline" charset="0"/>
                <a:cs typeface="Simplon Oi Headline" charset="0"/>
              </a:rPr>
              <a:t>Status </a:t>
            </a:r>
            <a:r>
              <a:rPr lang="en-US" sz="1200" dirty="0" err="1" smtClean="0">
                <a:solidFill>
                  <a:srgbClr val="4D4D4D"/>
                </a:solidFill>
                <a:latin typeface="Simplon Oi Headline" charset="0"/>
                <a:ea typeface="Simplon Oi Headline" charset="0"/>
                <a:cs typeface="Simplon Oi Headline" charset="0"/>
              </a:rPr>
              <a:t>Executivo</a:t>
            </a:r>
            <a:endParaRPr lang="en-US" sz="1200" dirty="0" smtClean="0">
              <a:solidFill>
                <a:srgbClr val="4D4D4D"/>
              </a:solidFill>
              <a:latin typeface="Simplon Oi Headline" charset="0"/>
              <a:ea typeface="Simplon Oi Headline" charset="0"/>
              <a:cs typeface="Simplon Oi Headline" charset="0"/>
            </a:endParaRPr>
          </a:p>
        </p:txBody>
      </p:sp>
      <p:sp>
        <p:nvSpPr>
          <p:cNvPr id="51" name="Rounded Rectangle 41"/>
          <p:cNvSpPr/>
          <p:nvPr/>
        </p:nvSpPr>
        <p:spPr>
          <a:xfrm>
            <a:off x="4305577" y="892015"/>
            <a:ext cx="2810632" cy="204311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36000" tIns="0" rIns="36000" bIns="0" rtlCol="0" anchor="ctr">
            <a:spAutoFit/>
          </a:bodyPr>
          <a:lstStyle/>
          <a:p>
            <a:pPr algn="ctr"/>
            <a:r>
              <a:rPr lang="en-US" sz="1200" dirty="0" err="1" smtClean="0">
                <a:solidFill>
                  <a:srgbClr val="4D4D4D"/>
                </a:solidFill>
                <a:latin typeface="Simplon Oi Headline" charset="0"/>
                <a:ea typeface="Simplon Oi Headline" charset="0"/>
                <a:cs typeface="Simplon Oi Headline" charset="0"/>
              </a:rPr>
              <a:t>Pontos</a:t>
            </a:r>
            <a:r>
              <a:rPr lang="en-US" sz="1200" dirty="0" smtClean="0">
                <a:solidFill>
                  <a:srgbClr val="4D4D4D"/>
                </a:solidFill>
                <a:latin typeface="Simplon Oi Headline" charset="0"/>
                <a:ea typeface="Simplon Oi Headline" charset="0"/>
                <a:cs typeface="Simplon Oi Headline" charset="0"/>
              </a:rPr>
              <a:t> </a:t>
            </a:r>
            <a:r>
              <a:rPr lang="en-US" sz="1200" dirty="0" err="1" smtClean="0">
                <a:solidFill>
                  <a:srgbClr val="4D4D4D"/>
                </a:solidFill>
                <a:latin typeface="Simplon Oi Headline" charset="0"/>
                <a:ea typeface="Simplon Oi Headline" charset="0"/>
                <a:cs typeface="Simplon Oi Headline" charset="0"/>
              </a:rPr>
              <a:t>atenç</a:t>
            </a:r>
            <a:r>
              <a:rPr lang="es-ES_tradnl" sz="1200" dirty="0" err="1" smtClean="0">
                <a:solidFill>
                  <a:srgbClr val="4D4D4D"/>
                </a:solidFill>
                <a:latin typeface="Simplon Oi Headline" charset="0"/>
                <a:ea typeface="Simplon Oi Headline" charset="0"/>
                <a:cs typeface="Simplon Oi Headline" charset="0"/>
              </a:rPr>
              <a:t>ão</a:t>
            </a:r>
            <a:r>
              <a:rPr lang="es-ES_tradnl" sz="1200" dirty="0" smtClean="0">
                <a:solidFill>
                  <a:srgbClr val="4D4D4D"/>
                </a:solidFill>
                <a:latin typeface="Simplon Oi Headline" charset="0"/>
                <a:ea typeface="Simplon Oi Headline" charset="0"/>
                <a:cs typeface="Simplon Oi Headline" charset="0"/>
              </a:rPr>
              <a:t>/ </a:t>
            </a:r>
            <a:r>
              <a:rPr lang="es-ES_tradnl" sz="1200" dirty="0" err="1" smtClean="0">
                <a:solidFill>
                  <a:srgbClr val="4D4D4D"/>
                </a:solidFill>
                <a:latin typeface="Simplon Oi Headline" charset="0"/>
                <a:ea typeface="Simplon Oi Headline" charset="0"/>
                <a:cs typeface="Simplon Oi Headline" charset="0"/>
              </a:rPr>
              <a:t>Principais</a:t>
            </a:r>
            <a:r>
              <a:rPr lang="es-ES_tradnl" sz="1200" dirty="0" smtClean="0">
                <a:solidFill>
                  <a:srgbClr val="4D4D4D"/>
                </a:solidFill>
                <a:latin typeface="Simplon Oi Headline" charset="0"/>
                <a:ea typeface="Simplon Oi Headline" charset="0"/>
                <a:cs typeface="Simplon Oi Headline" charset="0"/>
              </a:rPr>
              <a:t> Riscos</a:t>
            </a:r>
            <a:endParaRPr lang="en-US" sz="1200" dirty="0" smtClean="0">
              <a:solidFill>
                <a:srgbClr val="4D4D4D"/>
              </a:solidFill>
              <a:latin typeface="Simplon Oi Headline" charset="0"/>
              <a:ea typeface="Simplon Oi Headline" charset="0"/>
              <a:cs typeface="Simplon Oi Headline" charset="0"/>
            </a:endParaRPr>
          </a:p>
        </p:txBody>
      </p:sp>
      <p:sp>
        <p:nvSpPr>
          <p:cNvPr id="52" name="Rectangle 43"/>
          <p:cNvSpPr/>
          <p:nvPr/>
        </p:nvSpPr>
        <p:spPr>
          <a:xfrm>
            <a:off x="83846" y="3669444"/>
            <a:ext cx="8210550" cy="1342592"/>
          </a:xfrm>
          <a:prstGeom prst="rect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8000" numCol="2" rtlCol="0" anchor="t"/>
          <a:lstStyle/>
          <a:p>
            <a:pPr marL="171450" indent="-171450">
              <a:spcAft>
                <a:spcPts val="600"/>
              </a:spcAft>
              <a:buFont typeface="Wingdings" charset="2"/>
              <a:buChar char="§"/>
            </a:pPr>
            <a:endParaRPr lang="es-ES_tradnl" sz="1000" dirty="0">
              <a:latin typeface="Simplon BP Regular"/>
              <a:cs typeface="Simplon BP Regular"/>
            </a:endParaRPr>
          </a:p>
        </p:txBody>
      </p:sp>
      <p:sp>
        <p:nvSpPr>
          <p:cNvPr id="53" name="Rounded Rectangle 44"/>
          <p:cNvSpPr/>
          <p:nvPr/>
        </p:nvSpPr>
        <p:spPr>
          <a:xfrm>
            <a:off x="157864" y="3586246"/>
            <a:ext cx="2804220" cy="204311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36000" tIns="0" rIns="36000" bIns="0" rtlCol="0" anchor="ctr">
            <a:spAutoFit/>
          </a:bodyPr>
          <a:lstStyle/>
          <a:p>
            <a:pPr algn="ctr"/>
            <a:r>
              <a:rPr lang="en-US" sz="1200" dirty="0" err="1" smtClean="0">
                <a:solidFill>
                  <a:srgbClr val="4D4D4D"/>
                </a:solidFill>
                <a:latin typeface="Simplon Oi Headline" charset="0"/>
                <a:ea typeface="Simplon Oi Headline" charset="0"/>
                <a:cs typeface="Simplon Oi Headline" charset="0"/>
              </a:rPr>
              <a:t>Pr</a:t>
            </a:r>
            <a:r>
              <a:rPr lang="es-ES_tradnl" sz="1200" dirty="0" err="1" smtClean="0">
                <a:solidFill>
                  <a:srgbClr val="4D4D4D"/>
                </a:solidFill>
                <a:latin typeface="Simplon Oi Headline" charset="0"/>
                <a:ea typeface="Simplon Oi Headline" charset="0"/>
                <a:cs typeface="Simplon Oi Headline" charset="0"/>
              </a:rPr>
              <a:t>óximos</a:t>
            </a:r>
            <a:r>
              <a:rPr lang="es-ES_tradnl" sz="1200" dirty="0" smtClean="0">
                <a:solidFill>
                  <a:srgbClr val="4D4D4D"/>
                </a:solidFill>
                <a:latin typeface="Simplon Oi Headline" charset="0"/>
                <a:ea typeface="Simplon Oi Headline" charset="0"/>
                <a:cs typeface="Simplon Oi Headline" charset="0"/>
              </a:rPr>
              <a:t> </a:t>
            </a:r>
            <a:r>
              <a:rPr lang="es-ES_tradnl" sz="1200" dirty="0" err="1" smtClean="0">
                <a:solidFill>
                  <a:srgbClr val="4D4D4D"/>
                </a:solidFill>
                <a:latin typeface="Simplon Oi Headline" charset="0"/>
                <a:ea typeface="Simplon Oi Headline" charset="0"/>
                <a:cs typeface="Simplon Oi Headline" charset="0"/>
              </a:rPr>
              <a:t>Passos</a:t>
            </a:r>
            <a:r>
              <a:rPr lang="es-ES_tradnl" sz="1200" dirty="0" smtClean="0">
                <a:solidFill>
                  <a:srgbClr val="4D4D4D"/>
                </a:solidFill>
                <a:latin typeface="Simplon Oi Headline" charset="0"/>
                <a:ea typeface="Simplon Oi Headline" charset="0"/>
                <a:cs typeface="Simplon Oi Headline" charset="0"/>
              </a:rPr>
              <a:t>/ </a:t>
            </a:r>
            <a:r>
              <a:rPr lang="es-ES_tradnl" sz="1200" dirty="0" err="1" smtClean="0">
                <a:solidFill>
                  <a:srgbClr val="4D4D4D"/>
                </a:solidFill>
                <a:latin typeface="Simplon Oi Headline" charset="0"/>
                <a:ea typeface="Simplon Oi Headline" charset="0"/>
                <a:cs typeface="Simplon Oi Headline" charset="0"/>
              </a:rPr>
              <a:t>Decisões</a:t>
            </a:r>
            <a:r>
              <a:rPr lang="es-ES_tradnl" sz="1200" dirty="0" smtClean="0">
                <a:solidFill>
                  <a:srgbClr val="4D4D4D"/>
                </a:solidFill>
                <a:latin typeface="Simplon Oi Headline" charset="0"/>
                <a:ea typeface="Simplon Oi Headline" charset="0"/>
                <a:cs typeface="Simplon Oi Headline" charset="0"/>
              </a:rPr>
              <a:t> A tomar</a:t>
            </a:r>
            <a:endParaRPr lang="en-US" sz="1200" dirty="0" smtClean="0">
              <a:solidFill>
                <a:srgbClr val="4D4D4D"/>
              </a:solidFill>
              <a:latin typeface="Simplon Oi Headline" charset="0"/>
              <a:ea typeface="Simplon Oi Headline" charset="0"/>
              <a:cs typeface="Simplon Oi Headline" charset="0"/>
            </a:endParaRPr>
          </a:p>
        </p:txBody>
      </p:sp>
      <p:sp>
        <p:nvSpPr>
          <p:cNvPr id="64" name="Retângulo 87"/>
          <p:cNvSpPr/>
          <p:nvPr/>
        </p:nvSpPr>
        <p:spPr>
          <a:xfrm>
            <a:off x="-23058" y="5019211"/>
            <a:ext cx="8308440" cy="176726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600"/>
              </a:spcAft>
            </a:pPr>
            <a:r>
              <a:rPr lang="pt-BR" sz="800" i="1" dirty="0">
                <a:latin typeface="Simplon BP Regular"/>
                <a:cs typeface="Simplon BP Regular"/>
              </a:rPr>
              <a:t>Etapa do Status: 1 - </a:t>
            </a:r>
            <a:r>
              <a:rPr lang="pt-BR" sz="800" i="1" dirty="0" smtClean="0">
                <a:latin typeface="Simplon BP Regular"/>
                <a:cs typeface="Simplon BP Regular"/>
              </a:rPr>
              <a:t>Plano; </a:t>
            </a:r>
            <a:r>
              <a:rPr lang="pt-BR" sz="800" i="1" dirty="0">
                <a:latin typeface="Simplon BP Regular"/>
                <a:cs typeface="Simplon BP Regular"/>
              </a:rPr>
              <a:t>2 - DSOL; 3 - Aprovação Financeira; 4 – Planejamento; 5 – Desenvolvimento/Execução; 6 – Testes/Homologação; 7 - Produção; 8 - Pós-Implantação</a:t>
            </a:r>
            <a:endParaRPr lang="pt-BR" sz="800" i="1" dirty="0">
              <a:solidFill>
                <a:schemeClr val="dk1"/>
              </a:solidFill>
              <a:latin typeface="Simplon BP Regular"/>
              <a:cs typeface="Simplon BP Regular"/>
            </a:endParaRPr>
          </a:p>
        </p:txBody>
      </p:sp>
      <p:sp>
        <p:nvSpPr>
          <p:cNvPr id="65" name="Título 2"/>
          <p:cNvSpPr>
            <a:spLocks noGrp="1"/>
          </p:cNvSpPr>
          <p:nvPr>
            <p:ph type="title"/>
          </p:nvPr>
        </p:nvSpPr>
        <p:spPr>
          <a:xfrm>
            <a:off x="167129" y="78612"/>
            <a:ext cx="6410316" cy="52927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1600" dirty="0" smtClean="0"/>
              <a:t>PRJ26001 -  </a:t>
            </a:r>
            <a:r>
              <a:rPr lang="pt-BR" sz="1600" dirty="0"/>
              <a:t>Aquisição Infra </a:t>
            </a:r>
            <a:r>
              <a:rPr lang="pt-BR" sz="1600" dirty="0" err="1"/>
              <a:t>Hadoop</a:t>
            </a:r>
            <a:r>
              <a:rPr lang="pt-BR" sz="1600" dirty="0"/>
              <a:t> para o Novo Antifraude RAID-FMS </a:t>
            </a:r>
            <a:br>
              <a:rPr lang="pt-BR" sz="1600" dirty="0"/>
            </a:br>
            <a:r>
              <a:rPr lang="pt-BR" sz="1000" dirty="0" smtClean="0">
                <a:solidFill>
                  <a:schemeClr val="tx1"/>
                </a:solidFill>
              </a:rPr>
              <a:t>Escopo: </a:t>
            </a:r>
            <a:r>
              <a:rPr lang="pt-BR" sz="1000" dirty="0">
                <a:solidFill>
                  <a:schemeClr val="tx1"/>
                </a:solidFill>
              </a:rPr>
              <a:t>Aquisição de infraestrutura de </a:t>
            </a:r>
            <a:r>
              <a:rPr lang="pt-BR" sz="1000" dirty="0" err="1" smtClean="0">
                <a:solidFill>
                  <a:schemeClr val="tx1"/>
                </a:solidFill>
              </a:rPr>
              <a:t>Hadoop</a:t>
            </a:r>
            <a:r>
              <a:rPr lang="pt-BR" sz="1000" dirty="0" smtClean="0">
                <a:solidFill>
                  <a:schemeClr val="tx1"/>
                </a:solidFill>
              </a:rPr>
              <a:t> visando </a:t>
            </a:r>
            <a:r>
              <a:rPr lang="pt-BR" sz="1000" dirty="0">
                <a:solidFill>
                  <a:schemeClr val="tx1"/>
                </a:solidFill>
              </a:rPr>
              <a:t>garantir a entrada em PRD </a:t>
            </a:r>
            <a:r>
              <a:rPr lang="pt-BR" sz="1000" dirty="0" smtClean="0">
                <a:solidFill>
                  <a:schemeClr val="tx1"/>
                </a:solidFill>
              </a:rPr>
              <a:t>do </a:t>
            </a:r>
            <a:r>
              <a:rPr lang="pt-BR" sz="1000" dirty="0">
                <a:solidFill>
                  <a:schemeClr val="tx1"/>
                </a:solidFill>
              </a:rPr>
              <a:t>Programa RAID-FMS</a:t>
            </a:r>
          </a:p>
        </p:txBody>
      </p:sp>
      <p:sp>
        <p:nvSpPr>
          <p:cNvPr id="29" name="Retângulo 28"/>
          <p:cNvSpPr/>
          <p:nvPr/>
        </p:nvSpPr>
        <p:spPr>
          <a:xfrm>
            <a:off x="83846" y="1096327"/>
            <a:ext cx="397751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0" indent="-1714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000" dirty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Início atuação P&amp;I em </a:t>
            </a:r>
            <a:r>
              <a:rPr lang="pt-BR" sz="1000" dirty="0" smtClean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04/12</a:t>
            </a:r>
          </a:p>
          <a:p>
            <a:pPr marL="171450" lvl="0" indent="-171450" algn="just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pt-BR" sz="1000" dirty="0">
              <a:latin typeface="Simplon BP Light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lvl="0" indent="-1714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000" dirty="0" smtClean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Esta Infra faz parte do escopo do Programa 2</a:t>
            </a:r>
            <a:endParaRPr lang="pt-BR" sz="1000" dirty="0">
              <a:latin typeface="Simplon BP Light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1" name="Retângulo 30"/>
          <p:cNvSpPr/>
          <p:nvPr/>
        </p:nvSpPr>
        <p:spPr>
          <a:xfrm>
            <a:off x="166928" y="3772262"/>
            <a:ext cx="811845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0" indent="-1714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000" dirty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Início atuação P&amp;I em </a:t>
            </a:r>
            <a:r>
              <a:rPr lang="pt-BR" sz="1000" dirty="0" smtClean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04/12</a:t>
            </a:r>
            <a:endParaRPr lang="pt-BR" sz="1000" dirty="0">
              <a:latin typeface="Simplon BP Light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6959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CaixaDeTexto 29"/>
          <p:cNvSpPr txBox="1"/>
          <p:nvPr/>
        </p:nvSpPr>
        <p:spPr>
          <a:xfrm>
            <a:off x="4305578" y="954103"/>
            <a:ext cx="3979804" cy="688256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pt-PT" sz="1000" b="1" dirty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Ponto de Atenção: </a:t>
            </a:r>
            <a:r>
              <a:rPr lang="pt-PT" sz="1000" dirty="0" smtClean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pendente término da negociação contratual entre Oi e WeDo para criação do Pedido de Compra e faturamento da 1ª parcela do Programa, referente à entrega do Blueprint.</a:t>
            </a:r>
            <a:endParaRPr lang="pt-PT" sz="1000" dirty="0">
              <a:latin typeface="Simplon BP Light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4"/>
          </p:nvPr>
        </p:nvSpPr>
        <p:spPr>
          <a:xfrm>
            <a:off x="7859941" y="4948014"/>
            <a:ext cx="442392" cy="215997"/>
          </a:xfrm>
        </p:spPr>
        <p:txBody>
          <a:bodyPr/>
          <a:lstStyle/>
          <a:p>
            <a:fld id="{74850952-3374-434C-8FC6-DE28F8CD25B0}" type="slidenum">
              <a:rPr lang="pt-BR" smtClean="0"/>
              <a:pPr/>
              <a:t>7</a:t>
            </a:fld>
            <a:endParaRPr lang="pt-BR" dirty="0"/>
          </a:p>
        </p:txBody>
      </p:sp>
      <p:sp>
        <p:nvSpPr>
          <p:cNvPr id="5" name="Round Same Side Corner Rectangle 3"/>
          <p:cNvSpPr/>
          <p:nvPr/>
        </p:nvSpPr>
        <p:spPr>
          <a:xfrm rot="10800000">
            <a:off x="6577445" y="48051"/>
            <a:ext cx="2506664" cy="497446"/>
          </a:xfrm>
          <a:prstGeom prst="round2SameRect">
            <a:avLst>
              <a:gd name="adj1" fmla="val 10565"/>
              <a:gd name="adj2" fmla="val 0"/>
            </a:avLst>
          </a:prstGeom>
          <a:solidFill>
            <a:srgbClr val="DBDBDC"/>
          </a:solidFill>
          <a:ln>
            <a:solidFill>
              <a:srgbClr val="DBDBDC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dirty="0" smtClean="0">
              <a:latin typeface="Simplon BP Regular"/>
              <a:cs typeface="Simplon BP Regular"/>
            </a:endParaRPr>
          </a:p>
        </p:txBody>
      </p:sp>
      <p:sp>
        <p:nvSpPr>
          <p:cNvPr id="6" name="TextBox 59"/>
          <p:cNvSpPr txBox="1"/>
          <p:nvPr/>
        </p:nvSpPr>
        <p:spPr>
          <a:xfrm>
            <a:off x="7406263" y="376188"/>
            <a:ext cx="1258630" cy="11768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36000" tIns="36000" rIns="36000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sz="800" dirty="0" err="1" smtClean="0"/>
              <a:t>Fase</a:t>
            </a:r>
            <a:r>
              <a:rPr lang="en-US" sz="800" dirty="0" smtClean="0"/>
              <a:t> </a:t>
            </a:r>
            <a:r>
              <a:rPr lang="en-US" sz="800" dirty="0" err="1" smtClean="0"/>
              <a:t>atual</a:t>
            </a:r>
            <a:endParaRPr lang="en-US" sz="800" dirty="0"/>
          </a:p>
        </p:txBody>
      </p:sp>
      <p:grpSp>
        <p:nvGrpSpPr>
          <p:cNvPr id="7" name="Group 10"/>
          <p:cNvGrpSpPr/>
          <p:nvPr/>
        </p:nvGrpSpPr>
        <p:grpSpPr>
          <a:xfrm>
            <a:off x="7148727" y="83127"/>
            <a:ext cx="1886667" cy="253643"/>
            <a:chOff x="7348372" y="85799"/>
            <a:chExt cx="1258630" cy="215119"/>
          </a:xfrm>
        </p:grpSpPr>
        <p:sp>
          <p:nvSpPr>
            <p:cNvPr id="8" name="Rounded Rectangle 139"/>
            <p:cNvSpPr/>
            <p:nvPr/>
          </p:nvSpPr>
          <p:spPr>
            <a:xfrm>
              <a:off x="7348372" y="85799"/>
              <a:ext cx="1258630" cy="215119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rgbClr val="4D4D4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lIns="36000" tIns="36000" rIns="36000" bIns="0" rtlCol="0" anchor="b"/>
            <a:lstStyle/>
            <a:p>
              <a:pPr algn="ctr"/>
              <a:endParaRPr lang="en-US" sz="800" b="1" dirty="0" smtClean="0">
                <a:solidFill>
                  <a:schemeClr val="tx1"/>
                </a:solidFill>
                <a:latin typeface="Simplon BP Regular"/>
                <a:cs typeface="Simplon BP Regular"/>
              </a:endParaRPr>
            </a:p>
          </p:txBody>
        </p:sp>
        <p:sp>
          <p:nvSpPr>
            <p:cNvPr id="9" name="Divisa 648"/>
            <p:cNvSpPr/>
            <p:nvPr/>
          </p:nvSpPr>
          <p:spPr bwMode="auto">
            <a:xfrm>
              <a:off x="7667806" y="121355"/>
              <a:ext cx="158853" cy="144001"/>
            </a:xfrm>
            <a:prstGeom prst="chevron">
              <a:avLst>
                <a:gd name="adj" fmla="val 25473"/>
              </a:avLst>
            </a:prstGeom>
            <a:ln w="12700">
              <a:solidFill>
                <a:srgbClr val="4D4D4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lIns="36000" tIns="0" rIns="36000" bIns="0" rtlCol="0" anchor="ctr"/>
            <a:lstStyle/>
            <a:p>
              <a:pPr algn="ctr"/>
              <a:r>
                <a:rPr lang="pt-BR" sz="800" b="1" dirty="0">
                  <a:solidFill>
                    <a:schemeClr val="dk1"/>
                  </a:solidFill>
                  <a:latin typeface="Simplon BP Regular"/>
                  <a:cs typeface="Simplon BP Regular"/>
                </a:rPr>
                <a:t>3</a:t>
              </a:r>
            </a:p>
          </p:txBody>
        </p:sp>
        <p:sp>
          <p:nvSpPr>
            <p:cNvPr id="10" name="Pentágono 647"/>
            <p:cNvSpPr/>
            <p:nvPr/>
          </p:nvSpPr>
          <p:spPr bwMode="auto">
            <a:xfrm>
              <a:off x="7411059" y="121355"/>
              <a:ext cx="123034" cy="144001"/>
            </a:xfrm>
            <a:prstGeom prst="homePlate">
              <a:avLst>
                <a:gd name="adj" fmla="val 27990"/>
              </a:avLst>
            </a:prstGeom>
            <a:solidFill>
              <a:schemeClr val="bg1"/>
            </a:solidFill>
            <a:ln w="12700">
              <a:solidFill>
                <a:srgbClr val="4D4D4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lIns="36000" tIns="0" rIns="36000" bIns="0" rtlCol="0" anchor="ctr"/>
            <a:lstStyle/>
            <a:p>
              <a:pPr algn="ctr"/>
              <a:r>
                <a:rPr lang="pt-BR" sz="800" b="1" dirty="0">
                  <a:solidFill>
                    <a:schemeClr val="tx1"/>
                  </a:solidFill>
                  <a:latin typeface="Simplon BP Regular"/>
                  <a:cs typeface="Simplon BP Regular"/>
                </a:rPr>
                <a:t>1</a:t>
              </a:r>
            </a:p>
          </p:txBody>
        </p:sp>
        <p:sp>
          <p:nvSpPr>
            <p:cNvPr id="11" name="Divisa 658"/>
            <p:cNvSpPr/>
            <p:nvPr/>
          </p:nvSpPr>
          <p:spPr bwMode="auto">
            <a:xfrm>
              <a:off x="8106655" y="121355"/>
              <a:ext cx="161968" cy="144001"/>
            </a:xfrm>
            <a:prstGeom prst="chevron">
              <a:avLst>
                <a:gd name="adj" fmla="val 25473"/>
              </a:avLst>
            </a:prstGeom>
            <a:ln w="12700">
              <a:solidFill>
                <a:srgbClr val="4D4D4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lIns="36000" tIns="0" rIns="36000" bIns="0" rtlCol="0" anchor="ctr"/>
            <a:lstStyle/>
            <a:p>
              <a:pPr algn="ctr"/>
              <a:r>
                <a:rPr lang="pt-BR" sz="800" b="1" dirty="0">
                  <a:latin typeface="Simplon BP Regular"/>
                  <a:cs typeface="Simplon BP Regular"/>
                </a:rPr>
                <a:t>6</a:t>
              </a:r>
            </a:p>
          </p:txBody>
        </p:sp>
        <p:sp>
          <p:nvSpPr>
            <p:cNvPr id="12" name="Divisa 660"/>
            <p:cNvSpPr/>
            <p:nvPr/>
          </p:nvSpPr>
          <p:spPr bwMode="auto">
            <a:xfrm>
              <a:off x="7521523" y="121355"/>
              <a:ext cx="158853" cy="144001"/>
            </a:xfrm>
            <a:prstGeom prst="chevron">
              <a:avLst>
                <a:gd name="adj" fmla="val 25473"/>
              </a:avLst>
            </a:prstGeom>
            <a:solidFill>
              <a:schemeClr val="bg1"/>
            </a:solidFill>
            <a:ln w="12700">
              <a:solidFill>
                <a:srgbClr val="4D4D4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lIns="36000" tIns="0" rIns="36000" bIns="0" rtlCol="0" anchor="ctr"/>
            <a:lstStyle/>
            <a:p>
              <a:pPr algn="ctr"/>
              <a:r>
                <a:rPr lang="pt-BR" sz="800" b="1" dirty="0">
                  <a:solidFill>
                    <a:schemeClr val="tx1"/>
                  </a:solidFill>
                  <a:latin typeface="Simplon BP Regular"/>
                  <a:cs typeface="Simplon BP Regular"/>
                </a:rPr>
                <a:t>2</a:t>
              </a:r>
            </a:p>
          </p:txBody>
        </p:sp>
        <p:sp>
          <p:nvSpPr>
            <p:cNvPr id="13" name="Divisa 661"/>
            <p:cNvSpPr/>
            <p:nvPr/>
          </p:nvSpPr>
          <p:spPr bwMode="auto">
            <a:xfrm>
              <a:off x="7814089" y="121355"/>
              <a:ext cx="158853" cy="144001"/>
            </a:xfrm>
            <a:prstGeom prst="chevron">
              <a:avLst>
                <a:gd name="adj" fmla="val 25473"/>
              </a:avLst>
            </a:prstGeom>
            <a:ln w="12700">
              <a:solidFill>
                <a:srgbClr val="4D4D4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lIns="36000" tIns="0" rIns="36000" bIns="0" rtlCol="0" anchor="ctr"/>
            <a:lstStyle/>
            <a:p>
              <a:pPr algn="ctr"/>
              <a:r>
                <a:rPr lang="pt-BR" sz="800" b="1" dirty="0">
                  <a:solidFill>
                    <a:schemeClr val="dk1"/>
                  </a:solidFill>
                  <a:latin typeface="Simplon BP Regular"/>
                  <a:cs typeface="Simplon BP Regular"/>
                </a:rPr>
                <a:t>4</a:t>
              </a:r>
            </a:p>
          </p:txBody>
        </p:sp>
        <p:sp>
          <p:nvSpPr>
            <p:cNvPr id="14" name="Divisa 659"/>
            <p:cNvSpPr/>
            <p:nvPr/>
          </p:nvSpPr>
          <p:spPr bwMode="auto">
            <a:xfrm>
              <a:off x="7960372" y="121355"/>
              <a:ext cx="158853" cy="144001"/>
            </a:xfrm>
            <a:prstGeom prst="chevron">
              <a:avLst>
                <a:gd name="adj" fmla="val 25473"/>
              </a:avLst>
            </a:prstGeom>
            <a:ln w="12700">
              <a:solidFill>
                <a:srgbClr val="4D4D4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lIns="36000" tIns="0" rIns="36000" bIns="0" rtlCol="0" anchor="ctr"/>
            <a:lstStyle/>
            <a:p>
              <a:pPr algn="ctr"/>
              <a:r>
                <a:rPr lang="pt-BR" sz="800" b="1" dirty="0">
                  <a:solidFill>
                    <a:schemeClr val="dk1"/>
                  </a:solidFill>
                  <a:latin typeface="Simplon BP Regular"/>
                  <a:cs typeface="Simplon BP Regular"/>
                </a:rPr>
                <a:t>5</a:t>
              </a:r>
            </a:p>
          </p:txBody>
        </p:sp>
        <p:sp>
          <p:nvSpPr>
            <p:cNvPr id="15" name="Divisa 653"/>
            <p:cNvSpPr/>
            <p:nvPr/>
          </p:nvSpPr>
          <p:spPr bwMode="auto">
            <a:xfrm>
              <a:off x="8256053" y="121355"/>
              <a:ext cx="158853" cy="144001"/>
            </a:xfrm>
            <a:prstGeom prst="chevron">
              <a:avLst>
                <a:gd name="adj" fmla="val 25473"/>
              </a:avLst>
            </a:prstGeom>
            <a:solidFill>
              <a:srgbClr val="4D4D4D"/>
            </a:solidFill>
            <a:ln w="12700">
              <a:solidFill>
                <a:srgbClr val="4D4D4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lIns="36000" tIns="0" rIns="36000" bIns="0" rtlCol="0" anchor="ctr"/>
            <a:lstStyle/>
            <a:p>
              <a:pPr algn="ctr"/>
              <a:r>
                <a:rPr lang="pt-BR" sz="800" b="1" dirty="0">
                  <a:solidFill>
                    <a:schemeClr val="bg1"/>
                  </a:solidFill>
                  <a:latin typeface="Simplon BP Regular"/>
                  <a:cs typeface="Simplon BP Regular"/>
                </a:rPr>
                <a:t>7</a:t>
              </a:r>
            </a:p>
          </p:txBody>
        </p:sp>
        <p:sp>
          <p:nvSpPr>
            <p:cNvPr id="16" name="Divisa 653"/>
            <p:cNvSpPr/>
            <p:nvPr/>
          </p:nvSpPr>
          <p:spPr bwMode="auto">
            <a:xfrm>
              <a:off x="8402336" y="121355"/>
              <a:ext cx="158853" cy="144001"/>
            </a:xfrm>
            <a:prstGeom prst="chevron">
              <a:avLst>
                <a:gd name="adj" fmla="val 25473"/>
              </a:avLst>
            </a:prstGeom>
            <a:ln w="12700">
              <a:solidFill>
                <a:srgbClr val="4D4D4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lIns="36000" tIns="0" rIns="36000" bIns="0" rtlCol="0" anchor="ctr"/>
            <a:lstStyle/>
            <a:p>
              <a:pPr algn="ctr"/>
              <a:r>
                <a:rPr lang="pt-BR" sz="800" b="1" dirty="0">
                  <a:latin typeface="Simplon BP Regular"/>
                  <a:cs typeface="Simplon BP Regular"/>
                </a:rPr>
                <a:t>8</a:t>
              </a:r>
            </a:p>
          </p:txBody>
        </p:sp>
      </p:grpSp>
      <p:grpSp>
        <p:nvGrpSpPr>
          <p:cNvPr id="17" name="Group 9"/>
          <p:cNvGrpSpPr/>
          <p:nvPr/>
        </p:nvGrpSpPr>
        <p:grpSpPr>
          <a:xfrm rot="5400000">
            <a:off x="6566142" y="154268"/>
            <a:ext cx="453407" cy="267362"/>
            <a:chOff x="6694192" y="85799"/>
            <a:chExt cx="612000" cy="215119"/>
          </a:xfrm>
        </p:grpSpPr>
        <p:sp>
          <p:nvSpPr>
            <p:cNvPr id="18" name="Rounded Rectangle 116"/>
            <p:cNvSpPr/>
            <p:nvPr/>
          </p:nvSpPr>
          <p:spPr>
            <a:xfrm>
              <a:off x="6694192" y="85799"/>
              <a:ext cx="612000" cy="215119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rgbClr val="4D4D4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lIns="36000" tIns="36000" rIns="36000" bIns="0" rtlCol="0" anchor="b"/>
            <a:lstStyle/>
            <a:p>
              <a:pPr algn="ctr"/>
              <a:endParaRPr lang="en-US" sz="800" b="1" dirty="0" smtClean="0">
                <a:solidFill>
                  <a:schemeClr val="tx1"/>
                </a:solidFill>
                <a:latin typeface="Simplon BP Regular"/>
                <a:cs typeface="Simplon BP Regular"/>
              </a:endParaRPr>
            </a:p>
          </p:txBody>
        </p:sp>
        <p:sp>
          <p:nvSpPr>
            <p:cNvPr id="19" name="Oval 113"/>
            <p:cNvSpPr>
              <a:spLocks noChangeAspect="1"/>
            </p:cNvSpPr>
            <p:nvPr/>
          </p:nvSpPr>
          <p:spPr>
            <a:xfrm>
              <a:off x="6743174" y="121358"/>
              <a:ext cx="143806" cy="144000"/>
            </a:xfrm>
            <a:prstGeom prst="ellipse">
              <a:avLst/>
            </a:prstGeom>
            <a:solidFill>
              <a:srgbClr val="00D318"/>
            </a:solidFill>
            <a:ln w="12700">
              <a:solidFill>
                <a:srgbClr val="4D4D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rtlCol="0" anchor="ctr"/>
            <a:lstStyle/>
            <a:p>
              <a:pPr algn="ctr"/>
              <a:endParaRPr lang="en-US" sz="800" dirty="0" smtClean="0">
                <a:solidFill>
                  <a:schemeClr val="tx1"/>
                </a:solidFill>
                <a:latin typeface="Simplon BP Regular"/>
                <a:cs typeface="Simplon BP Regular"/>
              </a:endParaRPr>
            </a:p>
          </p:txBody>
        </p:sp>
        <p:sp>
          <p:nvSpPr>
            <p:cNvPr id="20" name="Oval 114"/>
            <p:cNvSpPr>
              <a:spLocks noChangeAspect="1"/>
            </p:cNvSpPr>
            <p:nvPr/>
          </p:nvSpPr>
          <p:spPr>
            <a:xfrm>
              <a:off x="6926428" y="121358"/>
              <a:ext cx="143806" cy="144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4D4D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rtlCol="0" anchor="ctr"/>
            <a:lstStyle/>
            <a:p>
              <a:pPr algn="ctr"/>
              <a:endParaRPr lang="en-US" sz="800" dirty="0" smtClean="0">
                <a:solidFill>
                  <a:schemeClr val="tx1"/>
                </a:solidFill>
                <a:latin typeface="Simplon BP Regular"/>
                <a:cs typeface="Simplon BP Regular"/>
              </a:endParaRPr>
            </a:p>
          </p:txBody>
        </p:sp>
        <p:sp>
          <p:nvSpPr>
            <p:cNvPr id="21" name="Oval 115"/>
            <p:cNvSpPr>
              <a:spLocks noChangeAspect="1"/>
            </p:cNvSpPr>
            <p:nvPr/>
          </p:nvSpPr>
          <p:spPr>
            <a:xfrm>
              <a:off x="7108521" y="121358"/>
              <a:ext cx="143806" cy="144000"/>
            </a:xfrm>
            <a:prstGeom prst="ellipse">
              <a:avLst/>
            </a:prstGeom>
            <a:noFill/>
            <a:ln w="12700">
              <a:solidFill>
                <a:srgbClr val="4D4D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rtlCol="0" anchor="ctr"/>
            <a:lstStyle/>
            <a:p>
              <a:pPr algn="ctr"/>
              <a:endParaRPr lang="en-US" sz="800" dirty="0" smtClean="0">
                <a:solidFill>
                  <a:schemeClr val="tx1"/>
                </a:solidFill>
                <a:latin typeface="Simplon BP Regular"/>
                <a:cs typeface="Simplon BP Regular"/>
              </a:endParaRPr>
            </a:p>
          </p:txBody>
        </p:sp>
      </p:grpSp>
      <p:sp>
        <p:nvSpPr>
          <p:cNvPr id="47" name="Rectangle 42"/>
          <p:cNvSpPr/>
          <p:nvPr/>
        </p:nvSpPr>
        <p:spPr>
          <a:xfrm>
            <a:off x="4233596" y="855271"/>
            <a:ext cx="4060800" cy="2563448"/>
          </a:xfrm>
          <a:prstGeom prst="rect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8000" rtlCol="0" anchor="t"/>
          <a:lstStyle/>
          <a:p>
            <a:pPr marL="171450" indent="-171450">
              <a:spcAft>
                <a:spcPts val="600"/>
              </a:spcAft>
              <a:buFont typeface="Wingdings" charset="2"/>
              <a:buChar char="§"/>
            </a:pPr>
            <a:endParaRPr lang="es-ES_tradnl" sz="1000" dirty="0">
              <a:latin typeface="Simplon BP Regular"/>
              <a:cs typeface="Simplon BP Regular"/>
            </a:endParaRPr>
          </a:p>
        </p:txBody>
      </p:sp>
      <p:sp>
        <p:nvSpPr>
          <p:cNvPr id="49" name="Rectangle 37"/>
          <p:cNvSpPr/>
          <p:nvPr/>
        </p:nvSpPr>
        <p:spPr>
          <a:xfrm>
            <a:off x="83846" y="855271"/>
            <a:ext cx="4060800" cy="2563448"/>
          </a:xfrm>
          <a:prstGeom prst="rect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8000" rtlCol="0" anchor="t"/>
          <a:lstStyle/>
          <a:p>
            <a:pPr marL="171450" indent="-171450">
              <a:spcAft>
                <a:spcPts val="600"/>
              </a:spcAft>
              <a:buFont typeface="Wingdings" charset="2"/>
              <a:buChar char="§"/>
            </a:pPr>
            <a:endParaRPr lang="en-US" sz="1000" dirty="0" smtClean="0">
              <a:latin typeface="Simplon BP Regular"/>
              <a:cs typeface="Simplon BP Regular"/>
            </a:endParaRPr>
          </a:p>
        </p:txBody>
      </p:sp>
      <p:sp>
        <p:nvSpPr>
          <p:cNvPr id="50" name="Rounded Rectangle 40"/>
          <p:cNvSpPr/>
          <p:nvPr/>
        </p:nvSpPr>
        <p:spPr>
          <a:xfrm>
            <a:off x="144347" y="711255"/>
            <a:ext cx="1436188" cy="204311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36000" tIns="0" rIns="36000" bIns="0" rtlCol="0" anchor="ctr">
            <a:spAutoFit/>
          </a:bodyPr>
          <a:lstStyle/>
          <a:p>
            <a:pPr algn="ctr"/>
            <a:r>
              <a:rPr lang="en-US" sz="1200" dirty="0" smtClean="0">
                <a:solidFill>
                  <a:srgbClr val="4D4D4D"/>
                </a:solidFill>
                <a:latin typeface="Simplon Oi Headline" charset="0"/>
                <a:ea typeface="Simplon Oi Headline" charset="0"/>
                <a:cs typeface="Simplon Oi Headline" charset="0"/>
              </a:rPr>
              <a:t>Status </a:t>
            </a:r>
            <a:r>
              <a:rPr lang="en-US" sz="1200" dirty="0" err="1" smtClean="0">
                <a:solidFill>
                  <a:srgbClr val="4D4D4D"/>
                </a:solidFill>
                <a:latin typeface="Simplon Oi Headline" charset="0"/>
                <a:ea typeface="Simplon Oi Headline" charset="0"/>
                <a:cs typeface="Simplon Oi Headline" charset="0"/>
              </a:rPr>
              <a:t>Executivo</a:t>
            </a:r>
            <a:endParaRPr lang="en-US" sz="1200" dirty="0" smtClean="0">
              <a:solidFill>
                <a:srgbClr val="4D4D4D"/>
              </a:solidFill>
              <a:latin typeface="Simplon Oi Headline" charset="0"/>
              <a:ea typeface="Simplon Oi Headline" charset="0"/>
              <a:cs typeface="Simplon Oi Headline" charset="0"/>
            </a:endParaRPr>
          </a:p>
        </p:txBody>
      </p:sp>
      <p:sp>
        <p:nvSpPr>
          <p:cNvPr id="51" name="Rounded Rectangle 41"/>
          <p:cNvSpPr/>
          <p:nvPr/>
        </p:nvSpPr>
        <p:spPr>
          <a:xfrm>
            <a:off x="4305577" y="711255"/>
            <a:ext cx="2810632" cy="204311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36000" tIns="0" rIns="36000" bIns="0" rtlCol="0" anchor="ctr">
            <a:spAutoFit/>
          </a:bodyPr>
          <a:lstStyle/>
          <a:p>
            <a:pPr algn="ctr"/>
            <a:r>
              <a:rPr lang="en-US" sz="1200" dirty="0" err="1" smtClean="0">
                <a:solidFill>
                  <a:srgbClr val="4D4D4D"/>
                </a:solidFill>
                <a:latin typeface="Simplon Oi Headline" charset="0"/>
                <a:ea typeface="Simplon Oi Headline" charset="0"/>
                <a:cs typeface="Simplon Oi Headline" charset="0"/>
              </a:rPr>
              <a:t>Pontos</a:t>
            </a:r>
            <a:r>
              <a:rPr lang="en-US" sz="1200" dirty="0" smtClean="0">
                <a:solidFill>
                  <a:srgbClr val="4D4D4D"/>
                </a:solidFill>
                <a:latin typeface="Simplon Oi Headline" charset="0"/>
                <a:ea typeface="Simplon Oi Headline" charset="0"/>
                <a:cs typeface="Simplon Oi Headline" charset="0"/>
              </a:rPr>
              <a:t> </a:t>
            </a:r>
            <a:r>
              <a:rPr lang="en-US" sz="1200" dirty="0" err="1" smtClean="0">
                <a:solidFill>
                  <a:srgbClr val="4D4D4D"/>
                </a:solidFill>
                <a:latin typeface="Simplon Oi Headline" charset="0"/>
                <a:ea typeface="Simplon Oi Headline" charset="0"/>
                <a:cs typeface="Simplon Oi Headline" charset="0"/>
              </a:rPr>
              <a:t>atenç</a:t>
            </a:r>
            <a:r>
              <a:rPr lang="es-ES_tradnl" sz="1200" dirty="0" err="1" smtClean="0">
                <a:solidFill>
                  <a:srgbClr val="4D4D4D"/>
                </a:solidFill>
                <a:latin typeface="Simplon Oi Headline" charset="0"/>
                <a:ea typeface="Simplon Oi Headline" charset="0"/>
                <a:cs typeface="Simplon Oi Headline" charset="0"/>
              </a:rPr>
              <a:t>ão</a:t>
            </a:r>
            <a:r>
              <a:rPr lang="es-ES_tradnl" sz="1200" dirty="0" smtClean="0">
                <a:solidFill>
                  <a:srgbClr val="4D4D4D"/>
                </a:solidFill>
                <a:latin typeface="Simplon Oi Headline" charset="0"/>
                <a:ea typeface="Simplon Oi Headline" charset="0"/>
                <a:cs typeface="Simplon Oi Headline" charset="0"/>
              </a:rPr>
              <a:t>/ </a:t>
            </a:r>
            <a:r>
              <a:rPr lang="es-ES_tradnl" sz="1200" dirty="0" err="1" smtClean="0">
                <a:solidFill>
                  <a:srgbClr val="4D4D4D"/>
                </a:solidFill>
                <a:latin typeface="Simplon Oi Headline" charset="0"/>
                <a:ea typeface="Simplon Oi Headline" charset="0"/>
                <a:cs typeface="Simplon Oi Headline" charset="0"/>
              </a:rPr>
              <a:t>Principais</a:t>
            </a:r>
            <a:r>
              <a:rPr lang="es-ES_tradnl" sz="1200" dirty="0" smtClean="0">
                <a:solidFill>
                  <a:srgbClr val="4D4D4D"/>
                </a:solidFill>
                <a:latin typeface="Simplon Oi Headline" charset="0"/>
                <a:ea typeface="Simplon Oi Headline" charset="0"/>
                <a:cs typeface="Simplon Oi Headline" charset="0"/>
              </a:rPr>
              <a:t> Riscos</a:t>
            </a:r>
            <a:endParaRPr lang="en-US" sz="1200" dirty="0" smtClean="0">
              <a:solidFill>
                <a:srgbClr val="4D4D4D"/>
              </a:solidFill>
              <a:latin typeface="Simplon Oi Headline" charset="0"/>
              <a:ea typeface="Simplon Oi Headline" charset="0"/>
              <a:cs typeface="Simplon Oi Headline" charset="0"/>
            </a:endParaRPr>
          </a:p>
        </p:txBody>
      </p:sp>
      <p:sp>
        <p:nvSpPr>
          <p:cNvPr id="52" name="Rectangle 43"/>
          <p:cNvSpPr/>
          <p:nvPr/>
        </p:nvSpPr>
        <p:spPr>
          <a:xfrm>
            <a:off x="83846" y="3605646"/>
            <a:ext cx="8210550" cy="1342592"/>
          </a:xfrm>
          <a:prstGeom prst="rect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8000" numCol="2" rtlCol="0" anchor="t"/>
          <a:lstStyle/>
          <a:p>
            <a:pPr marL="171450" indent="-171450">
              <a:spcAft>
                <a:spcPts val="600"/>
              </a:spcAft>
              <a:buFont typeface="Wingdings" charset="2"/>
              <a:buChar char="§"/>
            </a:pPr>
            <a:endParaRPr lang="es-ES_tradnl" sz="1000" dirty="0">
              <a:latin typeface="Simplon BP Regular"/>
              <a:cs typeface="Simplon BP Regular"/>
            </a:endParaRPr>
          </a:p>
        </p:txBody>
      </p:sp>
      <p:sp>
        <p:nvSpPr>
          <p:cNvPr id="53" name="Rounded Rectangle 44"/>
          <p:cNvSpPr/>
          <p:nvPr/>
        </p:nvSpPr>
        <p:spPr>
          <a:xfrm>
            <a:off x="157864" y="3501182"/>
            <a:ext cx="2804220" cy="204311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36000" tIns="0" rIns="36000" bIns="0" rtlCol="0" anchor="ctr">
            <a:spAutoFit/>
          </a:bodyPr>
          <a:lstStyle/>
          <a:p>
            <a:pPr algn="ctr"/>
            <a:r>
              <a:rPr lang="en-US" sz="1200" dirty="0" err="1" smtClean="0">
                <a:solidFill>
                  <a:srgbClr val="4D4D4D"/>
                </a:solidFill>
                <a:latin typeface="Simplon Oi Headline" charset="0"/>
                <a:ea typeface="Simplon Oi Headline" charset="0"/>
                <a:cs typeface="Simplon Oi Headline" charset="0"/>
              </a:rPr>
              <a:t>Pr</a:t>
            </a:r>
            <a:r>
              <a:rPr lang="es-ES_tradnl" sz="1200" dirty="0" err="1" smtClean="0">
                <a:solidFill>
                  <a:srgbClr val="4D4D4D"/>
                </a:solidFill>
                <a:latin typeface="Simplon Oi Headline" charset="0"/>
                <a:ea typeface="Simplon Oi Headline" charset="0"/>
                <a:cs typeface="Simplon Oi Headline" charset="0"/>
              </a:rPr>
              <a:t>óximos</a:t>
            </a:r>
            <a:r>
              <a:rPr lang="es-ES_tradnl" sz="1200" dirty="0" smtClean="0">
                <a:solidFill>
                  <a:srgbClr val="4D4D4D"/>
                </a:solidFill>
                <a:latin typeface="Simplon Oi Headline" charset="0"/>
                <a:ea typeface="Simplon Oi Headline" charset="0"/>
                <a:cs typeface="Simplon Oi Headline" charset="0"/>
              </a:rPr>
              <a:t> </a:t>
            </a:r>
            <a:r>
              <a:rPr lang="es-ES_tradnl" sz="1200" dirty="0" err="1" smtClean="0">
                <a:solidFill>
                  <a:srgbClr val="4D4D4D"/>
                </a:solidFill>
                <a:latin typeface="Simplon Oi Headline" charset="0"/>
                <a:ea typeface="Simplon Oi Headline" charset="0"/>
                <a:cs typeface="Simplon Oi Headline" charset="0"/>
              </a:rPr>
              <a:t>Passos</a:t>
            </a:r>
            <a:r>
              <a:rPr lang="es-ES_tradnl" sz="1200" dirty="0" smtClean="0">
                <a:solidFill>
                  <a:srgbClr val="4D4D4D"/>
                </a:solidFill>
                <a:latin typeface="Simplon Oi Headline" charset="0"/>
                <a:ea typeface="Simplon Oi Headline" charset="0"/>
                <a:cs typeface="Simplon Oi Headline" charset="0"/>
              </a:rPr>
              <a:t>/ </a:t>
            </a:r>
            <a:r>
              <a:rPr lang="es-ES_tradnl" sz="1200" dirty="0" err="1" smtClean="0">
                <a:solidFill>
                  <a:srgbClr val="4D4D4D"/>
                </a:solidFill>
                <a:latin typeface="Simplon Oi Headline" charset="0"/>
                <a:ea typeface="Simplon Oi Headline" charset="0"/>
                <a:cs typeface="Simplon Oi Headline" charset="0"/>
              </a:rPr>
              <a:t>Decisões</a:t>
            </a:r>
            <a:r>
              <a:rPr lang="es-ES_tradnl" sz="1200" dirty="0" smtClean="0">
                <a:solidFill>
                  <a:srgbClr val="4D4D4D"/>
                </a:solidFill>
                <a:latin typeface="Simplon Oi Headline" charset="0"/>
                <a:ea typeface="Simplon Oi Headline" charset="0"/>
                <a:cs typeface="Simplon Oi Headline" charset="0"/>
              </a:rPr>
              <a:t> A tomar</a:t>
            </a:r>
            <a:endParaRPr lang="en-US" sz="1200" dirty="0" smtClean="0">
              <a:solidFill>
                <a:srgbClr val="4D4D4D"/>
              </a:solidFill>
              <a:latin typeface="Simplon Oi Headline" charset="0"/>
              <a:ea typeface="Simplon Oi Headline" charset="0"/>
              <a:cs typeface="Simplon Oi Headline" charset="0"/>
            </a:endParaRPr>
          </a:p>
        </p:txBody>
      </p:sp>
      <p:sp>
        <p:nvSpPr>
          <p:cNvPr id="64" name="Retângulo 87"/>
          <p:cNvSpPr/>
          <p:nvPr/>
        </p:nvSpPr>
        <p:spPr>
          <a:xfrm>
            <a:off x="-23058" y="4987312"/>
            <a:ext cx="8308440" cy="176726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600"/>
              </a:spcAft>
            </a:pPr>
            <a:r>
              <a:rPr lang="pt-BR" sz="800" i="1" dirty="0">
                <a:latin typeface="Simplon BP Regular"/>
                <a:cs typeface="Simplon BP Regular"/>
              </a:rPr>
              <a:t>Etapa do Status: 1 - </a:t>
            </a:r>
            <a:r>
              <a:rPr lang="pt-BR" sz="800" i="1" dirty="0" smtClean="0">
                <a:latin typeface="Simplon BP Regular"/>
                <a:cs typeface="Simplon BP Regular"/>
              </a:rPr>
              <a:t>Plano; </a:t>
            </a:r>
            <a:r>
              <a:rPr lang="pt-BR" sz="800" i="1" dirty="0">
                <a:latin typeface="Simplon BP Regular"/>
                <a:cs typeface="Simplon BP Regular"/>
              </a:rPr>
              <a:t>2 - DSOL; 3 - Aprovação Financeira; 4 – Planejamento; 5 – Desenvolvimento/Execução; 6 – Testes/Homologação; 7 - Produção; 8 - Pós-Implantação</a:t>
            </a:r>
            <a:endParaRPr lang="pt-BR" sz="800" i="1" dirty="0">
              <a:solidFill>
                <a:schemeClr val="dk1"/>
              </a:solidFill>
              <a:latin typeface="Simplon BP Regular"/>
              <a:cs typeface="Simplon BP Regular"/>
            </a:endParaRPr>
          </a:p>
        </p:txBody>
      </p:sp>
      <p:sp>
        <p:nvSpPr>
          <p:cNvPr id="65" name="Título 2"/>
          <p:cNvSpPr>
            <a:spLocks noGrp="1"/>
          </p:cNvSpPr>
          <p:nvPr>
            <p:ph type="title"/>
          </p:nvPr>
        </p:nvSpPr>
        <p:spPr>
          <a:xfrm>
            <a:off x="167129" y="78612"/>
            <a:ext cx="6361601" cy="52927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1600" dirty="0" smtClean="0"/>
              <a:t>PRJ25887 - [Novo </a:t>
            </a:r>
            <a:r>
              <a:rPr lang="pt-BR" sz="1600" dirty="0"/>
              <a:t>Antifraude RAID-FMS] - Onda </a:t>
            </a:r>
            <a:r>
              <a:rPr lang="pt-BR" sz="1600" dirty="0" smtClean="0"/>
              <a:t>1</a:t>
            </a:r>
            <a:br>
              <a:rPr lang="pt-BR" sz="1600" dirty="0" smtClean="0"/>
            </a:br>
            <a:r>
              <a:rPr lang="pt-BR" sz="1000" dirty="0" smtClean="0">
                <a:solidFill>
                  <a:schemeClr val="tx1"/>
                </a:solidFill>
              </a:rPr>
              <a:t>Escopo: Implementar nova Solução Antifraude na Oi a partir da aplicação RAID-FMS</a:t>
            </a:r>
            <a:endParaRPr lang="pt-BR" sz="1000" dirty="0">
              <a:solidFill>
                <a:schemeClr val="tx1"/>
              </a:solidFill>
            </a:endParaRPr>
          </a:p>
        </p:txBody>
      </p:sp>
      <p:sp>
        <p:nvSpPr>
          <p:cNvPr id="29" name="Retângulo 28"/>
          <p:cNvSpPr/>
          <p:nvPr/>
        </p:nvSpPr>
        <p:spPr>
          <a:xfrm>
            <a:off x="83846" y="989997"/>
            <a:ext cx="397751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pt-BR" sz="1000" dirty="0" err="1" smtClean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Blueprint</a:t>
            </a:r>
            <a:r>
              <a:rPr lang="pt-BR" sz="1000" dirty="0" smtClean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aprovado pelo GP em 27/11</a:t>
            </a:r>
            <a:endParaRPr lang="pt-BR" sz="1000" strike="sngStrike" dirty="0" smtClean="0">
              <a:latin typeface="Simplon BP Light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pt-BR" sz="1000" dirty="0" smtClean="0">
              <a:latin typeface="Simplon BP Light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pt-BR" sz="1000" dirty="0" smtClean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Em tramitação do </a:t>
            </a:r>
            <a:r>
              <a:rPr lang="pt-BR" sz="1000" dirty="0" err="1" smtClean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Clarity</a:t>
            </a:r>
            <a:r>
              <a:rPr lang="pt-BR" sz="1000" dirty="0" smtClean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para conclusão do Subprojeto – Previsão: 15/12</a:t>
            </a:r>
          </a:p>
        </p:txBody>
      </p:sp>
      <p:sp>
        <p:nvSpPr>
          <p:cNvPr id="31" name="Retângulo 30"/>
          <p:cNvSpPr/>
          <p:nvPr/>
        </p:nvSpPr>
        <p:spPr>
          <a:xfrm>
            <a:off x="166928" y="3750996"/>
            <a:ext cx="8118454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000" dirty="0" smtClean="0">
                <a:latin typeface="Simplon BP Light" pitchFamily="2" charset="0"/>
                <a:cs typeface="Times New Roman" panose="02020603050405020304" pitchFamily="18" charset="0"/>
              </a:rPr>
              <a:t>15/12: previsão de conclusão do Subprojeto</a:t>
            </a:r>
          </a:p>
          <a:p>
            <a:endParaRPr lang="pt-BR" sz="1000" dirty="0" smtClean="0">
              <a:latin typeface="Simplon BP Light" pitchFamily="2" charset="0"/>
              <a:cs typeface="Times New Roman" panose="02020603050405020304" pitchFamily="18" charset="0"/>
            </a:endParaRPr>
          </a:p>
          <a:p>
            <a:endParaRPr lang="pt-BR" sz="1000" dirty="0">
              <a:latin typeface="Simplon BP Light" pitchFamily="2" charset="0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sz="1000" dirty="0" smtClean="0">
              <a:latin typeface="Simplon BP Light" pitchFamily="2" charset="0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sz="1000" dirty="0" smtClean="0">
              <a:latin typeface="Simplon BP Light" pitchFamily="2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3583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CaixaDeTexto 29"/>
          <p:cNvSpPr txBox="1"/>
          <p:nvPr/>
        </p:nvSpPr>
        <p:spPr>
          <a:xfrm>
            <a:off x="4305578" y="963935"/>
            <a:ext cx="3979804" cy="238102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pt-BR" sz="1000" dirty="0" smtClean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Falta </a:t>
            </a:r>
            <a:r>
              <a:rPr lang="pt-BR" sz="1000" dirty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de conhecimento da complexidade/</a:t>
            </a:r>
            <a:r>
              <a:rPr lang="pt-BR" sz="1000" dirty="0" err="1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qtd</a:t>
            </a:r>
            <a:r>
              <a:rPr lang="pt-BR" sz="1000" dirty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de requisitos e regras de negócio por TI, com </a:t>
            </a:r>
            <a:r>
              <a:rPr lang="pt-BR" sz="1000" dirty="0" smtClean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dependência </a:t>
            </a:r>
            <a:r>
              <a:rPr lang="pt-BR" sz="1000" dirty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de definição previa do usuário até o inicio da etapa de </a:t>
            </a:r>
            <a:r>
              <a:rPr lang="pt-BR" sz="1000" dirty="0" smtClean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DSOL, com impacto </a:t>
            </a:r>
            <a:r>
              <a:rPr lang="pt-BR" sz="1000" dirty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direto no planejamento de entrega das </a:t>
            </a:r>
            <a:r>
              <a:rPr lang="pt-BR" sz="1000" dirty="0" smtClean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ondas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pt-BR" sz="1000" dirty="0">
              <a:latin typeface="Simplon BP Light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pt-BR" sz="1000" dirty="0" smtClean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De acordo com o </a:t>
            </a:r>
            <a:r>
              <a:rPr lang="pt-BR" sz="1000" dirty="0" err="1" smtClean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macrocronograma</a:t>
            </a:r>
            <a:r>
              <a:rPr lang="pt-BR" sz="1000" dirty="0" smtClean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divulgado pela </a:t>
            </a:r>
            <a:r>
              <a:rPr lang="pt-BR" sz="1000" dirty="0" err="1" smtClean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WeDo</a:t>
            </a:r>
            <a:r>
              <a:rPr lang="pt-BR" sz="1000" dirty="0" smtClean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na fase de planejamento do Programa (Onda 0), não foi contemplado paralelismo entre as Ondas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pt-BR" sz="1000" dirty="0">
              <a:latin typeface="Simplon BP Light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pt-PT" sz="1000" b="1" dirty="0" smtClean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Ponto de Atenção: </a:t>
            </a:r>
            <a:r>
              <a:rPr lang="pt-PT" sz="1000" dirty="0" smtClean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perda da verba aprovada e não compromissada até o final de 2017, de acordo com os procedimentos financeiros da Companhia. Para mitigar o risco, foi solicitado CarryOver para o orçamento de 2018.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pt-PT" sz="1000" dirty="0">
              <a:latin typeface="Simplon BP Light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pt-BR" sz="1000" dirty="0">
              <a:latin typeface="Simplon BP Light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4"/>
          </p:nvPr>
        </p:nvSpPr>
        <p:spPr>
          <a:xfrm>
            <a:off x="7859941" y="4948014"/>
            <a:ext cx="442392" cy="215997"/>
          </a:xfrm>
        </p:spPr>
        <p:txBody>
          <a:bodyPr/>
          <a:lstStyle/>
          <a:p>
            <a:fld id="{74850952-3374-434C-8FC6-DE28F8CD25B0}" type="slidenum">
              <a:rPr lang="pt-BR" smtClean="0"/>
              <a:pPr/>
              <a:t>8</a:t>
            </a:fld>
            <a:endParaRPr lang="pt-BR" dirty="0"/>
          </a:p>
        </p:txBody>
      </p:sp>
      <p:sp>
        <p:nvSpPr>
          <p:cNvPr id="5" name="Round Same Side Corner Rectangle 3"/>
          <p:cNvSpPr/>
          <p:nvPr/>
        </p:nvSpPr>
        <p:spPr>
          <a:xfrm rot="10800000">
            <a:off x="6577445" y="48051"/>
            <a:ext cx="2506664" cy="497446"/>
          </a:xfrm>
          <a:prstGeom prst="round2SameRect">
            <a:avLst>
              <a:gd name="adj1" fmla="val 10565"/>
              <a:gd name="adj2" fmla="val 0"/>
            </a:avLst>
          </a:prstGeom>
          <a:solidFill>
            <a:srgbClr val="DBDBDC"/>
          </a:solidFill>
          <a:ln>
            <a:solidFill>
              <a:srgbClr val="DBDBDC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dirty="0" smtClean="0">
              <a:latin typeface="Simplon BP Regular"/>
              <a:cs typeface="Simplon BP Regular"/>
            </a:endParaRPr>
          </a:p>
        </p:txBody>
      </p:sp>
      <p:sp>
        <p:nvSpPr>
          <p:cNvPr id="6" name="TextBox 59"/>
          <p:cNvSpPr txBox="1"/>
          <p:nvPr/>
        </p:nvSpPr>
        <p:spPr>
          <a:xfrm>
            <a:off x="7406263" y="376188"/>
            <a:ext cx="1258630" cy="11768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36000" tIns="36000" rIns="36000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sz="800" dirty="0" err="1" smtClean="0"/>
              <a:t>Fase</a:t>
            </a:r>
            <a:r>
              <a:rPr lang="en-US" sz="800" dirty="0" smtClean="0"/>
              <a:t> </a:t>
            </a:r>
            <a:r>
              <a:rPr lang="en-US" sz="800" dirty="0" err="1" smtClean="0"/>
              <a:t>atual</a:t>
            </a:r>
            <a:endParaRPr lang="en-US" sz="800" dirty="0"/>
          </a:p>
        </p:txBody>
      </p:sp>
      <p:grpSp>
        <p:nvGrpSpPr>
          <p:cNvPr id="7" name="Group 10"/>
          <p:cNvGrpSpPr/>
          <p:nvPr/>
        </p:nvGrpSpPr>
        <p:grpSpPr>
          <a:xfrm>
            <a:off x="7148727" y="83127"/>
            <a:ext cx="1886667" cy="253643"/>
            <a:chOff x="7348372" y="85799"/>
            <a:chExt cx="1258630" cy="215119"/>
          </a:xfrm>
        </p:grpSpPr>
        <p:sp>
          <p:nvSpPr>
            <p:cNvPr id="8" name="Rounded Rectangle 139"/>
            <p:cNvSpPr/>
            <p:nvPr/>
          </p:nvSpPr>
          <p:spPr>
            <a:xfrm>
              <a:off x="7348372" y="85799"/>
              <a:ext cx="1258630" cy="215119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rgbClr val="4D4D4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lIns="36000" tIns="36000" rIns="36000" bIns="0" rtlCol="0" anchor="b"/>
            <a:lstStyle/>
            <a:p>
              <a:pPr algn="ctr"/>
              <a:endParaRPr lang="en-US" sz="800" b="1" dirty="0" smtClean="0">
                <a:solidFill>
                  <a:schemeClr val="tx1"/>
                </a:solidFill>
                <a:latin typeface="Simplon BP Regular"/>
                <a:cs typeface="Simplon BP Regular"/>
              </a:endParaRPr>
            </a:p>
          </p:txBody>
        </p:sp>
        <p:sp>
          <p:nvSpPr>
            <p:cNvPr id="9" name="Divisa 648"/>
            <p:cNvSpPr/>
            <p:nvPr/>
          </p:nvSpPr>
          <p:spPr bwMode="auto">
            <a:xfrm>
              <a:off x="7667806" y="121355"/>
              <a:ext cx="158853" cy="144001"/>
            </a:xfrm>
            <a:prstGeom prst="chevron">
              <a:avLst>
                <a:gd name="adj" fmla="val 25473"/>
              </a:avLst>
            </a:prstGeom>
            <a:solidFill>
              <a:schemeClr val="bg1"/>
            </a:solidFill>
            <a:ln w="12700">
              <a:solidFill>
                <a:srgbClr val="4D4D4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lIns="36000" tIns="0" rIns="36000" bIns="0" rtlCol="0" anchor="ctr"/>
            <a:lstStyle/>
            <a:p>
              <a:pPr algn="ctr"/>
              <a:r>
                <a:rPr lang="pt-BR" sz="800" b="1" dirty="0">
                  <a:solidFill>
                    <a:schemeClr val="tx1"/>
                  </a:solidFill>
                  <a:latin typeface="Simplon BP Regular"/>
                  <a:cs typeface="Simplon BP Regular"/>
                </a:rPr>
                <a:t>3</a:t>
              </a:r>
            </a:p>
          </p:txBody>
        </p:sp>
        <p:sp>
          <p:nvSpPr>
            <p:cNvPr id="10" name="Pentágono 647"/>
            <p:cNvSpPr/>
            <p:nvPr/>
          </p:nvSpPr>
          <p:spPr bwMode="auto">
            <a:xfrm>
              <a:off x="7411059" y="121355"/>
              <a:ext cx="123034" cy="144001"/>
            </a:xfrm>
            <a:prstGeom prst="homePlate">
              <a:avLst>
                <a:gd name="adj" fmla="val 27990"/>
              </a:avLst>
            </a:prstGeom>
            <a:solidFill>
              <a:schemeClr val="bg1"/>
            </a:solidFill>
            <a:ln w="12700">
              <a:solidFill>
                <a:srgbClr val="4D4D4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lIns="36000" tIns="0" rIns="36000" bIns="0" rtlCol="0" anchor="ctr"/>
            <a:lstStyle/>
            <a:p>
              <a:pPr algn="ctr"/>
              <a:r>
                <a:rPr lang="pt-BR" sz="800" b="1" dirty="0">
                  <a:solidFill>
                    <a:schemeClr val="tx1"/>
                  </a:solidFill>
                  <a:latin typeface="Simplon BP Regular"/>
                  <a:cs typeface="Simplon BP Regular"/>
                </a:rPr>
                <a:t>1</a:t>
              </a:r>
            </a:p>
          </p:txBody>
        </p:sp>
        <p:sp>
          <p:nvSpPr>
            <p:cNvPr id="11" name="Divisa 658"/>
            <p:cNvSpPr/>
            <p:nvPr/>
          </p:nvSpPr>
          <p:spPr bwMode="auto">
            <a:xfrm>
              <a:off x="8106655" y="121355"/>
              <a:ext cx="161968" cy="144001"/>
            </a:xfrm>
            <a:prstGeom prst="chevron">
              <a:avLst>
                <a:gd name="adj" fmla="val 25473"/>
              </a:avLst>
            </a:prstGeom>
            <a:noFill/>
            <a:ln w="12700">
              <a:solidFill>
                <a:srgbClr val="4D4D4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lIns="36000" tIns="0" rIns="36000" bIns="0" rtlCol="0" anchor="ctr"/>
            <a:lstStyle/>
            <a:p>
              <a:pPr algn="ctr"/>
              <a:r>
                <a:rPr lang="pt-BR" sz="800" b="1" dirty="0">
                  <a:solidFill>
                    <a:schemeClr val="tx1"/>
                  </a:solidFill>
                  <a:latin typeface="Simplon BP Regular"/>
                  <a:cs typeface="Simplon BP Regular"/>
                </a:rPr>
                <a:t>6</a:t>
              </a:r>
            </a:p>
          </p:txBody>
        </p:sp>
        <p:sp>
          <p:nvSpPr>
            <p:cNvPr id="12" name="Divisa 660"/>
            <p:cNvSpPr/>
            <p:nvPr/>
          </p:nvSpPr>
          <p:spPr bwMode="auto">
            <a:xfrm>
              <a:off x="7521523" y="121355"/>
              <a:ext cx="158853" cy="144001"/>
            </a:xfrm>
            <a:prstGeom prst="chevron">
              <a:avLst>
                <a:gd name="adj" fmla="val 25473"/>
              </a:avLst>
            </a:prstGeom>
            <a:solidFill>
              <a:schemeClr val="bg1"/>
            </a:solidFill>
            <a:ln w="12700">
              <a:solidFill>
                <a:srgbClr val="4D4D4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lIns="36000" tIns="0" rIns="36000" bIns="0" rtlCol="0" anchor="ctr"/>
            <a:lstStyle/>
            <a:p>
              <a:pPr algn="ctr"/>
              <a:r>
                <a:rPr lang="pt-BR" sz="800" b="1" dirty="0">
                  <a:solidFill>
                    <a:schemeClr val="tx1"/>
                  </a:solidFill>
                  <a:latin typeface="Simplon BP Regular"/>
                  <a:cs typeface="Simplon BP Regular"/>
                </a:rPr>
                <a:t>2</a:t>
              </a:r>
            </a:p>
          </p:txBody>
        </p:sp>
        <p:sp>
          <p:nvSpPr>
            <p:cNvPr id="13" name="Divisa 661"/>
            <p:cNvSpPr/>
            <p:nvPr/>
          </p:nvSpPr>
          <p:spPr bwMode="auto">
            <a:xfrm>
              <a:off x="7814089" y="121355"/>
              <a:ext cx="158853" cy="144001"/>
            </a:xfrm>
            <a:prstGeom prst="chevron">
              <a:avLst>
                <a:gd name="adj" fmla="val 25473"/>
              </a:avLst>
            </a:prstGeom>
            <a:ln w="12700">
              <a:solidFill>
                <a:srgbClr val="4D4D4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lIns="36000" tIns="0" rIns="36000" bIns="0" rtlCol="0" anchor="ctr"/>
            <a:lstStyle/>
            <a:p>
              <a:pPr algn="ctr"/>
              <a:r>
                <a:rPr lang="pt-BR" sz="800" b="1" dirty="0">
                  <a:solidFill>
                    <a:schemeClr val="dk1"/>
                  </a:solidFill>
                  <a:latin typeface="Simplon BP Regular"/>
                  <a:cs typeface="Simplon BP Regular"/>
                </a:rPr>
                <a:t>4</a:t>
              </a:r>
            </a:p>
          </p:txBody>
        </p:sp>
        <p:sp>
          <p:nvSpPr>
            <p:cNvPr id="14" name="Divisa 659"/>
            <p:cNvSpPr/>
            <p:nvPr/>
          </p:nvSpPr>
          <p:spPr bwMode="auto">
            <a:xfrm>
              <a:off x="7960372" y="121355"/>
              <a:ext cx="158853" cy="144001"/>
            </a:xfrm>
            <a:prstGeom prst="chevron">
              <a:avLst>
                <a:gd name="adj" fmla="val 25473"/>
              </a:avLst>
            </a:prstGeom>
            <a:solidFill>
              <a:schemeClr val="tx1">
                <a:lumMod val="65000"/>
                <a:lumOff val="35000"/>
              </a:schemeClr>
            </a:solidFill>
            <a:ln w="12700">
              <a:solidFill>
                <a:srgbClr val="4D4D4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lIns="36000" tIns="0" rIns="36000" bIns="0" rtlCol="0" anchor="ctr"/>
            <a:lstStyle/>
            <a:p>
              <a:pPr algn="ctr"/>
              <a:r>
                <a:rPr lang="pt-BR" sz="800" b="1" dirty="0">
                  <a:solidFill>
                    <a:schemeClr val="bg2"/>
                  </a:solidFill>
                  <a:latin typeface="Simplon BP Regular"/>
                  <a:cs typeface="Simplon BP Regular"/>
                </a:rPr>
                <a:t>5</a:t>
              </a:r>
            </a:p>
          </p:txBody>
        </p:sp>
        <p:sp>
          <p:nvSpPr>
            <p:cNvPr id="15" name="Divisa 653"/>
            <p:cNvSpPr/>
            <p:nvPr/>
          </p:nvSpPr>
          <p:spPr bwMode="auto">
            <a:xfrm>
              <a:off x="8256053" y="121355"/>
              <a:ext cx="158853" cy="144001"/>
            </a:xfrm>
            <a:prstGeom prst="chevron">
              <a:avLst>
                <a:gd name="adj" fmla="val 25473"/>
              </a:avLst>
            </a:prstGeom>
            <a:ln w="12700">
              <a:solidFill>
                <a:srgbClr val="4D4D4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lIns="36000" tIns="0" rIns="36000" bIns="0" rtlCol="0" anchor="ctr"/>
            <a:lstStyle/>
            <a:p>
              <a:pPr algn="ctr"/>
              <a:r>
                <a:rPr lang="pt-BR" sz="800" b="1" dirty="0">
                  <a:solidFill>
                    <a:schemeClr val="dk1"/>
                  </a:solidFill>
                  <a:latin typeface="Simplon BP Regular"/>
                  <a:cs typeface="Simplon BP Regular"/>
                </a:rPr>
                <a:t>7</a:t>
              </a:r>
            </a:p>
          </p:txBody>
        </p:sp>
        <p:sp>
          <p:nvSpPr>
            <p:cNvPr id="16" name="Divisa 653"/>
            <p:cNvSpPr/>
            <p:nvPr/>
          </p:nvSpPr>
          <p:spPr bwMode="auto">
            <a:xfrm>
              <a:off x="8402336" y="121355"/>
              <a:ext cx="158853" cy="144001"/>
            </a:xfrm>
            <a:prstGeom prst="chevron">
              <a:avLst>
                <a:gd name="adj" fmla="val 25473"/>
              </a:avLst>
            </a:prstGeom>
            <a:ln w="12700">
              <a:solidFill>
                <a:srgbClr val="4D4D4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lIns="36000" tIns="0" rIns="36000" bIns="0" rtlCol="0" anchor="ctr"/>
            <a:lstStyle/>
            <a:p>
              <a:pPr algn="ctr"/>
              <a:r>
                <a:rPr lang="pt-BR" sz="800" b="1" dirty="0">
                  <a:latin typeface="Simplon BP Regular"/>
                  <a:cs typeface="Simplon BP Regular"/>
                </a:rPr>
                <a:t>8</a:t>
              </a:r>
            </a:p>
          </p:txBody>
        </p:sp>
      </p:grpSp>
      <p:grpSp>
        <p:nvGrpSpPr>
          <p:cNvPr id="17" name="Group 9"/>
          <p:cNvGrpSpPr/>
          <p:nvPr/>
        </p:nvGrpSpPr>
        <p:grpSpPr>
          <a:xfrm rot="5400000">
            <a:off x="6566142" y="154268"/>
            <a:ext cx="453407" cy="267362"/>
            <a:chOff x="6694192" y="85799"/>
            <a:chExt cx="612000" cy="215119"/>
          </a:xfrm>
        </p:grpSpPr>
        <p:sp>
          <p:nvSpPr>
            <p:cNvPr id="18" name="Rounded Rectangle 116"/>
            <p:cNvSpPr/>
            <p:nvPr/>
          </p:nvSpPr>
          <p:spPr>
            <a:xfrm>
              <a:off x="6694192" y="85799"/>
              <a:ext cx="612000" cy="215119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rgbClr val="4D4D4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lIns="36000" tIns="36000" rIns="36000" bIns="0" rtlCol="0" anchor="b"/>
            <a:lstStyle/>
            <a:p>
              <a:pPr algn="ctr"/>
              <a:endParaRPr lang="en-US" sz="800" b="1" dirty="0" smtClean="0">
                <a:solidFill>
                  <a:schemeClr val="tx1"/>
                </a:solidFill>
                <a:latin typeface="Simplon BP Regular"/>
                <a:cs typeface="Simplon BP Regular"/>
              </a:endParaRPr>
            </a:p>
          </p:txBody>
        </p:sp>
        <p:sp>
          <p:nvSpPr>
            <p:cNvPr id="19" name="Oval 113"/>
            <p:cNvSpPr>
              <a:spLocks noChangeAspect="1"/>
            </p:cNvSpPr>
            <p:nvPr/>
          </p:nvSpPr>
          <p:spPr>
            <a:xfrm>
              <a:off x="6743174" y="121358"/>
              <a:ext cx="143806" cy="144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4D4D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rtlCol="0" anchor="ctr"/>
            <a:lstStyle/>
            <a:p>
              <a:pPr algn="ctr"/>
              <a:endParaRPr lang="en-US" sz="800" dirty="0" smtClean="0">
                <a:solidFill>
                  <a:schemeClr val="tx1"/>
                </a:solidFill>
                <a:latin typeface="Simplon BP Regular"/>
                <a:cs typeface="Simplon BP Regular"/>
              </a:endParaRPr>
            </a:p>
          </p:txBody>
        </p:sp>
        <p:sp>
          <p:nvSpPr>
            <p:cNvPr id="20" name="Oval 114"/>
            <p:cNvSpPr>
              <a:spLocks noChangeAspect="1"/>
            </p:cNvSpPr>
            <p:nvPr/>
          </p:nvSpPr>
          <p:spPr>
            <a:xfrm>
              <a:off x="6926428" y="121358"/>
              <a:ext cx="143806" cy="14400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rgbClr val="4D4D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rtlCol="0" anchor="ctr"/>
            <a:lstStyle/>
            <a:p>
              <a:pPr algn="ctr"/>
              <a:endParaRPr lang="en-US" sz="800" dirty="0" smtClean="0">
                <a:solidFill>
                  <a:schemeClr val="tx1"/>
                </a:solidFill>
                <a:latin typeface="Simplon BP Regular"/>
                <a:cs typeface="Simplon BP Regular"/>
              </a:endParaRPr>
            </a:p>
          </p:txBody>
        </p:sp>
        <p:sp>
          <p:nvSpPr>
            <p:cNvPr id="21" name="Oval 115"/>
            <p:cNvSpPr>
              <a:spLocks noChangeAspect="1"/>
            </p:cNvSpPr>
            <p:nvPr/>
          </p:nvSpPr>
          <p:spPr>
            <a:xfrm>
              <a:off x="7108521" y="121358"/>
              <a:ext cx="143806" cy="144000"/>
            </a:xfrm>
            <a:prstGeom prst="ellipse">
              <a:avLst/>
            </a:prstGeom>
            <a:noFill/>
            <a:ln w="12700">
              <a:solidFill>
                <a:srgbClr val="4D4D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rtlCol="0" anchor="ctr"/>
            <a:lstStyle/>
            <a:p>
              <a:pPr algn="ctr"/>
              <a:endParaRPr lang="en-US" sz="800" dirty="0" smtClean="0">
                <a:solidFill>
                  <a:schemeClr val="tx1"/>
                </a:solidFill>
                <a:latin typeface="Simplon BP Regular"/>
                <a:cs typeface="Simplon BP Regular"/>
              </a:endParaRPr>
            </a:p>
          </p:txBody>
        </p:sp>
      </p:grpSp>
      <p:sp>
        <p:nvSpPr>
          <p:cNvPr id="47" name="Rectangle 42"/>
          <p:cNvSpPr/>
          <p:nvPr/>
        </p:nvSpPr>
        <p:spPr>
          <a:xfrm>
            <a:off x="4233596" y="855271"/>
            <a:ext cx="4060800" cy="2563448"/>
          </a:xfrm>
          <a:prstGeom prst="rect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8000" rtlCol="0" anchor="t"/>
          <a:lstStyle/>
          <a:p>
            <a:pPr marL="171450" indent="-171450">
              <a:spcAft>
                <a:spcPts val="600"/>
              </a:spcAft>
              <a:buFont typeface="Wingdings" charset="2"/>
              <a:buChar char="§"/>
            </a:pPr>
            <a:endParaRPr lang="es-ES_tradnl" sz="1000" dirty="0">
              <a:latin typeface="Simplon BP Regular"/>
              <a:cs typeface="Simplon BP Regular"/>
            </a:endParaRPr>
          </a:p>
        </p:txBody>
      </p:sp>
      <p:sp>
        <p:nvSpPr>
          <p:cNvPr id="49" name="Rectangle 37"/>
          <p:cNvSpPr/>
          <p:nvPr/>
        </p:nvSpPr>
        <p:spPr>
          <a:xfrm>
            <a:off x="83846" y="855271"/>
            <a:ext cx="4060800" cy="2563448"/>
          </a:xfrm>
          <a:prstGeom prst="rect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8000" rtlCol="0" anchor="t"/>
          <a:lstStyle/>
          <a:p>
            <a:pPr marL="171450" indent="-171450">
              <a:spcAft>
                <a:spcPts val="600"/>
              </a:spcAft>
              <a:buFont typeface="Wingdings" charset="2"/>
              <a:buChar char="§"/>
            </a:pPr>
            <a:endParaRPr lang="en-US" sz="1000" dirty="0" smtClean="0">
              <a:latin typeface="Simplon BP Regular"/>
              <a:cs typeface="Simplon BP Regular"/>
            </a:endParaRPr>
          </a:p>
        </p:txBody>
      </p:sp>
      <p:sp>
        <p:nvSpPr>
          <p:cNvPr id="50" name="Rounded Rectangle 40"/>
          <p:cNvSpPr/>
          <p:nvPr/>
        </p:nvSpPr>
        <p:spPr>
          <a:xfrm>
            <a:off x="144347" y="711255"/>
            <a:ext cx="1436188" cy="204311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36000" tIns="0" rIns="36000" bIns="0" rtlCol="0" anchor="ctr">
            <a:spAutoFit/>
          </a:bodyPr>
          <a:lstStyle/>
          <a:p>
            <a:pPr algn="ctr"/>
            <a:r>
              <a:rPr lang="en-US" sz="1200" dirty="0" smtClean="0">
                <a:solidFill>
                  <a:srgbClr val="4D4D4D"/>
                </a:solidFill>
                <a:latin typeface="Simplon Oi Headline" charset="0"/>
                <a:ea typeface="Simplon Oi Headline" charset="0"/>
                <a:cs typeface="Simplon Oi Headline" charset="0"/>
              </a:rPr>
              <a:t>Status </a:t>
            </a:r>
            <a:r>
              <a:rPr lang="en-US" sz="1200" dirty="0" err="1" smtClean="0">
                <a:solidFill>
                  <a:srgbClr val="4D4D4D"/>
                </a:solidFill>
                <a:latin typeface="Simplon Oi Headline" charset="0"/>
                <a:ea typeface="Simplon Oi Headline" charset="0"/>
                <a:cs typeface="Simplon Oi Headline" charset="0"/>
              </a:rPr>
              <a:t>Executivo</a:t>
            </a:r>
            <a:endParaRPr lang="en-US" sz="1200" dirty="0" smtClean="0">
              <a:solidFill>
                <a:srgbClr val="4D4D4D"/>
              </a:solidFill>
              <a:latin typeface="Simplon Oi Headline" charset="0"/>
              <a:ea typeface="Simplon Oi Headline" charset="0"/>
              <a:cs typeface="Simplon Oi Headline" charset="0"/>
            </a:endParaRPr>
          </a:p>
        </p:txBody>
      </p:sp>
      <p:sp>
        <p:nvSpPr>
          <p:cNvPr id="51" name="Rounded Rectangle 41"/>
          <p:cNvSpPr/>
          <p:nvPr/>
        </p:nvSpPr>
        <p:spPr>
          <a:xfrm>
            <a:off x="4305577" y="711255"/>
            <a:ext cx="2810632" cy="204311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36000" tIns="0" rIns="36000" bIns="0" rtlCol="0" anchor="ctr">
            <a:spAutoFit/>
          </a:bodyPr>
          <a:lstStyle/>
          <a:p>
            <a:pPr algn="ctr"/>
            <a:r>
              <a:rPr lang="en-US" sz="1200" dirty="0" err="1" smtClean="0">
                <a:solidFill>
                  <a:srgbClr val="4D4D4D"/>
                </a:solidFill>
                <a:latin typeface="Simplon Oi Headline" charset="0"/>
                <a:ea typeface="Simplon Oi Headline" charset="0"/>
                <a:cs typeface="Simplon Oi Headline" charset="0"/>
              </a:rPr>
              <a:t>Pontos</a:t>
            </a:r>
            <a:r>
              <a:rPr lang="en-US" sz="1200" dirty="0" smtClean="0">
                <a:solidFill>
                  <a:srgbClr val="4D4D4D"/>
                </a:solidFill>
                <a:latin typeface="Simplon Oi Headline" charset="0"/>
                <a:ea typeface="Simplon Oi Headline" charset="0"/>
                <a:cs typeface="Simplon Oi Headline" charset="0"/>
              </a:rPr>
              <a:t> </a:t>
            </a:r>
            <a:r>
              <a:rPr lang="en-US" sz="1200" dirty="0" err="1" smtClean="0">
                <a:solidFill>
                  <a:srgbClr val="4D4D4D"/>
                </a:solidFill>
                <a:latin typeface="Simplon Oi Headline" charset="0"/>
                <a:ea typeface="Simplon Oi Headline" charset="0"/>
                <a:cs typeface="Simplon Oi Headline" charset="0"/>
              </a:rPr>
              <a:t>atenç</a:t>
            </a:r>
            <a:r>
              <a:rPr lang="es-ES_tradnl" sz="1200" dirty="0" err="1" smtClean="0">
                <a:solidFill>
                  <a:srgbClr val="4D4D4D"/>
                </a:solidFill>
                <a:latin typeface="Simplon Oi Headline" charset="0"/>
                <a:ea typeface="Simplon Oi Headline" charset="0"/>
                <a:cs typeface="Simplon Oi Headline" charset="0"/>
              </a:rPr>
              <a:t>ão</a:t>
            </a:r>
            <a:r>
              <a:rPr lang="es-ES_tradnl" sz="1200" dirty="0" smtClean="0">
                <a:solidFill>
                  <a:srgbClr val="4D4D4D"/>
                </a:solidFill>
                <a:latin typeface="Simplon Oi Headline" charset="0"/>
                <a:ea typeface="Simplon Oi Headline" charset="0"/>
                <a:cs typeface="Simplon Oi Headline" charset="0"/>
              </a:rPr>
              <a:t>/ </a:t>
            </a:r>
            <a:r>
              <a:rPr lang="es-ES_tradnl" sz="1200" dirty="0" err="1" smtClean="0">
                <a:solidFill>
                  <a:srgbClr val="4D4D4D"/>
                </a:solidFill>
                <a:latin typeface="Simplon Oi Headline" charset="0"/>
                <a:ea typeface="Simplon Oi Headline" charset="0"/>
                <a:cs typeface="Simplon Oi Headline" charset="0"/>
              </a:rPr>
              <a:t>Principais</a:t>
            </a:r>
            <a:r>
              <a:rPr lang="es-ES_tradnl" sz="1200" dirty="0" smtClean="0">
                <a:solidFill>
                  <a:srgbClr val="4D4D4D"/>
                </a:solidFill>
                <a:latin typeface="Simplon Oi Headline" charset="0"/>
                <a:ea typeface="Simplon Oi Headline" charset="0"/>
                <a:cs typeface="Simplon Oi Headline" charset="0"/>
              </a:rPr>
              <a:t> Riscos</a:t>
            </a:r>
            <a:endParaRPr lang="en-US" sz="1200" dirty="0" smtClean="0">
              <a:solidFill>
                <a:srgbClr val="4D4D4D"/>
              </a:solidFill>
              <a:latin typeface="Simplon Oi Headline" charset="0"/>
              <a:ea typeface="Simplon Oi Headline" charset="0"/>
              <a:cs typeface="Simplon Oi Headline" charset="0"/>
            </a:endParaRPr>
          </a:p>
        </p:txBody>
      </p:sp>
      <p:sp>
        <p:nvSpPr>
          <p:cNvPr id="52" name="Rectangle 43"/>
          <p:cNvSpPr/>
          <p:nvPr/>
        </p:nvSpPr>
        <p:spPr>
          <a:xfrm>
            <a:off x="83846" y="3605646"/>
            <a:ext cx="8210550" cy="1342592"/>
          </a:xfrm>
          <a:prstGeom prst="rect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8000" numCol="2" rtlCol="0" anchor="t"/>
          <a:lstStyle/>
          <a:p>
            <a:pPr marL="171450" indent="-171450">
              <a:spcAft>
                <a:spcPts val="600"/>
              </a:spcAft>
              <a:buFont typeface="Wingdings" charset="2"/>
              <a:buChar char="§"/>
            </a:pPr>
            <a:endParaRPr lang="es-ES_tradnl" sz="1000" dirty="0">
              <a:latin typeface="Simplon BP Regular"/>
              <a:cs typeface="Simplon BP Regular"/>
            </a:endParaRPr>
          </a:p>
        </p:txBody>
      </p:sp>
      <p:sp>
        <p:nvSpPr>
          <p:cNvPr id="53" name="Rounded Rectangle 44"/>
          <p:cNvSpPr/>
          <p:nvPr/>
        </p:nvSpPr>
        <p:spPr>
          <a:xfrm>
            <a:off x="157864" y="3501182"/>
            <a:ext cx="2804220" cy="204311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36000" tIns="0" rIns="36000" bIns="0" rtlCol="0" anchor="ctr">
            <a:spAutoFit/>
          </a:bodyPr>
          <a:lstStyle/>
          <a:p>
            <a:pPr algn="ctr"/>
            <a:r>
              <a:rPr lang="en-US" sz="1200" dirty="0" err="1" smtClean="0">
                <a:solidFill>
                  <a:srgbClr val="4D4D4D"/>
                </a:solidFill>
                <a:latin typeface="Simplon Oi Headline" charset="0"/>
                <a:ea typeface="Simplon Oi Headline" charset="0"/>
                <a:cs typeface="Simplon Oi Headline" charset="0"/>
              </a:rPr>
              <a:t>Pr</a:t>
            </a:r>
            <a:r>
              <a:rPr lang="es-ES_tradnl" sz="1200" dirty="0" err="1" smtClean="0">
                <a:solidFill>
                  <a:srgbClr val="4D4D4D"/>
                </a:solidFill>
                <a:latin typeface="Simplon Oi Headline" charset="0"/>
                <a:ea typeface="Simplon Oi Headline" charset="0"/>
                <a:cs typeface="Simplon Oi Headline" charset="0"/>
              </a:rPr>
              <a:t>óximos</a:t>
            </a:r>
            <a:r>
              <a:rPr lang="es-ES_tradnl" sz="1200" dirty="0" smtClean="0">
                <a:solidFill>
                  <a:srgbClr val="4D4D4D"/>
                </a:solidFill>
                <a:latin typeface="Simplon Oi Headline" charset="0"/>
                <a:ea typeface="Simplon Oi Headline" charset="0"/>
                <a:cs typeface="Simplon Oi Headline" charset="0"/>
              </a:rPr>
              <a:t> </a:t>
            </a:r>
            <a:r>
              <a:rPr lang="es-ES_tradnl" sz="1200" dirty="0" err="1" smtClean="0">
                <a:solidFill>
                  <a:srgbClr val="4D4D4D"/>
                </a:solidFill>
                <a:latin typeface="Simplon Oi Headline" charset="0"/>
                <a:ea typeface="Simplon Oi Headline" charset="0"/>
                <a:cs typeface="Simplon Oi Headline" charset="0"/>
              </a:rPr>
              <a:t>Passos</a:t>
            </a:r>
            <a:r>
              <a:rPr lang="es-ES_tradnl" sz="1200" dirty="0" smtClean="0">
                <a:solidFill>
                  <a:srgbClr val="4D4D4D"/>
                </a:solidFill>
                <a:latin typeface="Simplon Oi Headline" charset="0"/>
                <a:ea typeface="Simplon Oi Headline" charset="0"/>
                <a:cs typeface="Simplon Oi Headline" charset="0"/>
              </a:rPr>
              <a:t>/ </a:t>
            </a:r>
            <a:r>
              <a:rPr lang="es-ES_tradnl" sz="1200" dirty="0" err="1" smtClean="0">
                <a:solidFill>
                  <a:srgbClr val="4D4D4D"/>
                </a:solidFill>
                <a:latin typeface="Simplon Oi Headline" charset="0"/>
                <a:ea typeface="Simplon Oi Headline" charset="0"/>
                <a:cs typeface="Simplon Oi Headline" charset="0"/>
              </a:rPr>
              <a:t>Decisões</a:t>
            </a:r>
            <a:r>
              <a:rPr lang="es-ES_tradnl" sz="1200" dirty="0" smtClean="0">
                <a:solidFill>
                  <a:srgbClr val="4D4D4D"/>
                </a:solidFill>
                <a:latin typeface="Simplon Oi Headline" charset="0"/>
                <a:ea typeface="Simplon Oi Headline" charset="0"/>
                <a:cs typeface="Simplon Oi Headline" charset="0"/>
              </a:rPr>
              <a:t> A tomar</a:t>
            </a:r>
            <a:endParaRPr lang="en-US" sz="1200" dirty="0" smtClean="0">
              <a:solidFill>
                <a:srgbClr val="4D4D4D"/>
              </a:solidFill>
              <a:latin typeface="Simplon Oi Headline" charset="0"/>
              <a:ea typeface="Simplon Oi Headline" charset="0"/>
              <a:cs typeface="Simplon Oi Headline" charset="0"/>
            </a:endParaRPr>
          </a:p>
        </p:txBody>
      </p:sp>
      <p:sp>
        <p:nvSpPr>
          <p:cNvPr id="64" name="Retângulo 87"/>
          <p:cNvSpPr/>
          <p:nvPr/>
        </p:nvSpPr>
        <p:spPr>
          <a:xfrm>
            <a:off x="-23058" y="4987312"/>
            <a:ext cx="8308440" cy="176726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600"/>
              </a:spcAft>
            </a:pPr>
            <a:r>
              <a:rPr lang="pt-BR" sz="800" i="1" dirty="0">
                <a:latin typeface="Simplon BP Regular"/>
                <a:cs typeface="Simplon BP Regular"/>
              </a:rPr>
              <a:t>Etapa do Status: 1 - </a:t>
            </a:r>
            <a:r>
              <a:rPr lang="pt-BR" sz="800" i="1" dirty="0" smtClean="0">
                <a:latin typeface="Simplon BP Regular"/>
                <a:cs typeface="Simplon BP Regular"/>
              </a:rPr>
              <a:t>Plano; </a:t>
            </a:r>
            <a:r>
              <a:rPr lang="pt-BR" sz="800" i="1" dirty="0">
                <a:latin typeface="Simplon BP Regular"/>
                <a:cs typeface="Simplon BP Regular"/>
              </a:rPr>
              <a:t>2 - DSOL; 3 - Aprovação Financeira; 4 – Planejamento; 5 – Desenvolvimento/Execução; 6 – Testes/Homologação; 7 - Produção; 8 - Pós-Implantação</a:t>
            </a:r>
            <a:endParaRPr lang="pt-BR" sz="800" i="1" dirty="0">
              <a:solidFill>
                <a:schemeClr val="dk1"/>
              </a:solidFill>
              <a:latin typeface="Simplon BP Regular"/>
              <a:cs typeface="Simplon BP Regular"/>
            </a:endParaRPr>
          </a:p>
        </p:txBody>
      </p:sp>
      <p:sp>
        <p:nvSpPr>
          <p:cNvPr id="65" name="Título 2"/>
          <p:cNvSpPr>
            <a:spLocks noGrp="1"/>
          </p:cNvSpPr>
          <p:nvPr>
            <p:ph type="title"/>
          </p:nvPr>
        </p:nvSpPr>
        <p:spPr>
          <a:xfrm>
            <a:off x="167129" y="78612"/>
            <a:ext cx="4755745" cy="52927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1600" dirty="0" smtClean="0"/>
              <a:t>PRJ25837 </a:t>
            </a:r>
            <a:r>
              <a:rPr lang="pt-BR" sz="1600" dirty="0"/>
              <a:t>- [Novo Antifraude RAID-FMS] - Onda </a:t>
            </a:r>
            <a:r>
              <a:rPr lang="pt-BR" sz="1600" dirty="0" smtClean="0"/>
              <a:t>2</a:t>
            </a:r>
            <a:br>
              <a:rPr lang="pt-BR" sz="1600" dirty="0" smtClean="0"/>
            </a:br>
            <a:r>
              <a:rPr lang="pt-BR" sz="1000" dirty="0" smtClean="0">
                <a:solidFill>
                  <a:schemeClr val="tx1"/>
                </a:solidFill>
              </a:rPr>
              <a:t>Escopo: Implementar nova regra para Motor </a:t>
            </a:r>
            <a:r>
              <a:rPr lang="pt-BR" sz="1000" dirty="0">
                <a:solidFill>
                  <a:schemeClr val="tx1"/>
                </a:solidFill>
              </a:rPr>
              <a:t>de regras e TV </a:t>
            </a:r>
            <a:r>
              <a:rPr lang="pt-BR" sz="1000" dirty="0" err="1">
                <a:solidFill>
                  <a:schemeClr val="tx1"/>
                </a:solidFill>
              </a:rPr>
              <a:t>Offline</a:t>
            </a:r>
            <a:r>
              <a:rPr lang="pt-BR" sz="1000" dirty="0">
                <a:solidFill>
                  <a:schemeClr val="tx1"/>
                </a:solidFill>
              </a:rPr>
              <a:t/>
            </a:r>
            <a:br>
              <a:rPr lang="pt-BR" sz="1000" dirty="0">
                <a:solidFill>
                  <a:schemeClr val="tx1"/>
                </a:solidFill>
              </a:rPr>
            </a:br>
            <a:endParaRPr lang="pt-BR" sz="1000" dirty="0">
              <a:solidFill>
                <a:schemeClr val="tx1"/>
              </a:solidFill>
            </a:endParaRPr>
          </a:p>
        </p:txBody>
      </p:sp>
      <p:sp>
        <p:nvSpPr>
          <p:cNvPr id="29" name="Retângulo 28"/>
          <p:cNvSpPr/>
          <p:nvPr/>
        </p:nvSpPr>
        <p:spPr>
          <a:xfrm>
            <a:off x="103510" y="1101356"/>
            <a:ext cx="3977517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pt-BR" sz="1000" dirty="0" smtClean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Construção iniciada em 13/11, com término planejado para 27/12 e 65% de evolução, conforme planejado.  </a:t>
            </a:r>
            <a:r>
              <a:rPr lang="pt-BR" sz="1000" dirty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Status Detalhado:</a:t>
            </a:r>
          </a:p>
          <a:p>
            <a:pPr marL="628650" lvl="1" indent="-171450" algn="just">
              <a:buFont typeface="Arial" panose="020B0604020202020204" pitchFamily="34" charset="0"/>
              <a:buChar char="•"/>
            </a:pPr>
            <a:r>
              <a:rPr lang="pt-BR" sz="1000" dirty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Cargas - </a:t>
            </a:r>
            <a:r>
              <a:rPr lang="pt-BR" sz="1000" dirty="0" smtClean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95%</a:t>
            </a:r>
            <a:endParaRPr lang="pt-BR" sz="1000" dirty="0">
              <a:latin typeface="Simplon BP Light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28650" lvl="1" indent="-171450" algn="just">
              <a:buFont typeface="Arial" panose="020B0604020202020204" pitchFamily="34" charset="0"/>
              <a:buChar char="•"/>
            </a:pPr>
            <a:r>
              <a:rPr lang="pt-BR" sz="1000" dirty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Motor - </a:t>
            </a:r>
            <a:r>
              <a:rPr lang="pt-BR" sz="1000" dirty="0" smtClean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70% </a:t>
            </a:r>
            <a:endParaRPr lang="pt-BR" sz="1000" dirty="0">
              <a:latin typeface="Simplon BP Light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28650" lvl="1" indent="-171450" algn="just">
              <a:buFont typeface="Arial" panose="020B0604020202020204" pitchFamily="34" charset="0"/>
              <a:buChar char="•"/>
            </a:pPr>
            <a:r>
              <a:rPr lang="pt-BR" sz="1000" dirty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Front-</a:t>
            </a:r>
            <a:r>
              <a:rPr lang="pt-BR" sz="1000" dirty="0" err="1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End</a:t>
            </a:r>
            <a:r>
              <a:rPr lang="pt-BR" sz="1000" dirty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- </a:t>
            </a:r>
            <a:r>
              <a:rPr lang="pt-BR" sz="1000" dirty="0" smtClean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50</a:t>
            </a:r>
            <a:r>
              <a:rPr lang="pt-BR" sz="1000" dirty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%</a:t>
            </a:r>
          </a:p>
          <a:p>
            <a:pPr marL="628650" lvl="1" indent="-171450" algn="just">
              <a:buFont typeface="Arial" panose="020B0604020202020204" pitchFamily="34" charset="0"/>
              <a:buChar char="•"/>
            </a:pPr>
            <a:r>
              <a:rPr lang="pt-BR" sz="1000" dirty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Relatórios - </a:t>
            </a:r>
            <a:r>
              <a:rPr lang="pt-BR" sz="1000" dirty="0" smtClean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40% </a:t>
            </a:r>
          </a:p>
          <a:p>
            <a:pPr marL="628650" lvl="1" indent="-171450" algn="just">
              <a:buFont typeface="Arial" panose="020B0604020202020204" pitchFamily="34" charset="0"/>
              <a:buChar char="•"/>
            </a:pPr>
            <a:endParaRPr lang="pt-BR" sz="1000" dirty="0">
              <a:latin typeface="Simplon BP Light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pt-BR" sz="1000" dirty="0" smtClean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Conforme solicitado pelo Cezar no Core Team de 04/12, será liberado </a:t>
            </a:r>
            <a:r>
              <a:rPr lang="pt-BR" sz="1000" dirty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Pacote de Cargas em </a:t>
            </a:r>
            <a:r>
              <a:rPr lang="pt-BR" sz="1000" dirty="0" smtClean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13/12 </a:t>
            </a:r>
            <a:r>
              <a:rPr lang="pt-BR" sz="1000" dirty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para </a:t>
            </a:r>
            <a:r>
              <a:rPr lang="pt-BR" sz="1000" dirty="0" smtClean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validação </a:t>
            </a:r>
            <a:r>
              <a:rPr lang="pt-BR" sz="1000" dirty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até </a:t>
            </a:r>
            <a:r>
              <a:rPr lang="pt-BR" sz="1000" dirty="0" smtClean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18/12, seguindo as premissas do slide anexo. </a:t>
            </a:r>
            <a:r>
              <a:rPr lang="pt-BR" sz="1000" dirty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Importante ressaltar que não se trata de antecipação do UAT. Qualquer crítica ou ponto de ajuste identificado deverá ser consolidado e endereçado </a:t>
            </a:r>
            <a:r>
              <a:rPr lang="pt-BR" sz="1000" dirty="0" smtClean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ao </a:t>
            </a:r>
            <a:r>
              <a:rPr lang="pt-BR" sz="1000" dirty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GP/PMO em 19/12 para avaliação. </a:t>
            </a:r>
          </a:p>
        </p:txBody>
      </p:sp>
      <p:sp>
        <p:nvSpPr>
          <p:cNvPr id="31" name="Retângulo 30"/>
          <p:cNvSpPr/>
          <p:nvPr/>
        </p:nvSpPr>
        <p:spPr>
          <a:xfrm>
            <a:off x="166928" y="3750996"/>
            <a:ext cx="811845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000" dirty="0" smtClean="0">
                <a:latin typeface="Simplon BP Light" pitchFamily="2" charset="0"/>
                <a:cs typeface="Times New Roman" panose="02020603050405020304" pitchFamily="18" charset="0"/>
              </a:rPr>
              <a:t>13/12 – Liberação Pacote de Cargas para </a:t>
            </a:r>
            <a:r>
              <a:rPr lang="pt-BR" sz="1000" dirty="0" err="1" smtClean="0">
                <a:latin typeface="Simplon BP Light" pitchFamily="2" charset="0"/>
                <a:cs typeface="Times New Roman" panose="02020603050405020304" pitchFamily="18" charset="0"/>
              </a:rPr>
              <a:t>pré-validação</a:t>
            </a:r>
            <a:endParaRPr lang="pt-BR" sz="1000" dirty="0" smtClean="0">
              <a:latin typeface="Simplon BP Light" pitchFamily="2" charset="0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000" dirty="0" smtClean="0">
                <a:latin typeface="Simplon BP Light" pitchFamily="2" charset="0"/>
                <a:cs typeface="Times New Roman" panose="02020603050405020304" pitchFamily="18" charset="0"/>
              </a:rPr>
              <a:t>18/12 – Término </a:t>
            </a:r>
            <a:r>
              <a:rPr lang="pt-BR" sz="1000" dirty="0" err="1" smtClean="0">
                <a:latin typeface="Simplon BP Light" pitchFamily="2" charset="0"/>
                <a:cs typeface="Times New Roman" panose="02020603050405020304" pitchFamily="18" charset="0"/>
              </a:rPr>
              <a:t>pré-validação</a:t>
            </a:r>
            <a:r>
              <a:rPr lang="pt-BR" sz="1000" dirty="0">
                <a:latin typeface="Simplon BP Light" pitchFamily="2" charset="0"/>
                <a:cs typeface="Times New Roman" panose="02020603050405020304" pitchFamily="18" charset="0"/>
              </a:rPr>
              <a:t> </a:t>
            </a:r>
            <a:r>
              <a:rPr lang="pt-BR" sz="1000" dirty="0" smtClean="0">
                <a:latin typeface="Simplon BP Light" pitchFamily="2" charset="0"/>
                <a:cs typeface="Times New Roman" panose="02020603050405020304" pitchFamily="18" charset="0"/>
              </a:rPr>
              <a:t>Pacote de Cargas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000" dirty="0" smtClean="0">
                <a:latin typeface="Simplon BP Light" pitchFamily="2" charset="0"/>
                <a:cs typeface="Times New Roman" panose="02020603050405020304" pitchFamily="18" charset="0"/>
              </a:rPr>
              <a:t>19/12 – Envio dos ajustes/dúvidas consolidadas após </a:t>
            </a:r>
            <a:r>
              <a:rPr lang="pt-BR" sz="1000" dirty="0" err="1" smtClean="0">
                <a:latin typeface="Simplon BP Light" pitchFamily="2" charset="0"/>
                <a:cs typeface="Times New Roman" panose="02020603050405020304" pitchFamily="18" charset="0"/>
              </a:rPr>
              <a:t>pré-validação</a:t>
            </a:r>
            <a:r>
              <a:rPr lang="pt-BR" sz="1000" dirty="0" smtClean="0">
                <a:latin typeface="Simplon BP Light" pitchFamily="2" charset="0"/>
                <a:cs typeface="Times New Roman" panose="02020603050405020304" pitchFamily="18" charset="0"/>
              </a:rPr>
              <a:t> do Pacote de Cargas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000" dirty="0" smtClean="0">
                <a:latin typeface="Simplon BP Light" pitchFamily="2" charset="0"/>
                <a:cs typeface="Times New Roman" panose="02020603050405020304" pitchFamily="18" charset="0"/>
              </a:rPr>
              <a:t>27/12 – Término Construção</a:t>
            </a:r>
          </a:p>
          <a:p>
            <a:endParaRPr lang="pt-BR" sz="1000" dirty="0" smtClean="0">
              <a:latin typeface="Simplon BP Light" pitchFamily="2" charset="0"/>
              <a:cs typeface="Times New Roman" panose="02020603050405020304" pitchFamily="18" charset="0"/>
            </a:endParaRPr>
          </a:p>
          <a:p>
            <a:endParaRPr lang="pt-BR" sz="1000" dirty="0">
              <a:latin typeface="Simplon BP Light" pitchFamily="2" charset="0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sz="1000" dirty="0" smtClean="0">
              <a:latin typeface="Simplon BP Light" pitchFamily="2" charset="0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sz="1000" dirty="0" smtClean="0">
              <a:latin typeface="Simplon BP Light" pitchFamily="2" charset="0"/>
              <a:cs typeface="Times New Roman" panose="02020603050405020304" pitchFamily="18" charset="0"/>
            </a:endParaRPr>
          </a:p>
        </p:txBody>
      </p:sp>
      <p:sp>
        <p:nvSpPr>
          <p:cNvPr id="2" name="Botão de ação: Informações 1">
            <a:hlinkClick r:id="" action="ppaction://hlinkshowjump?jump=nextslide" highlightClick="1"/>
          </p:cNvPr>
          <p:cNvSpPr/>
          <p:nvPr/>
        </p:nvSpPr>
        <p:spPr>
          <a:xfrm>
            <a:off x="3765755" y="2123769"/>
            <a:ext cx="295608" cy="206477"/>
          </a:xfrm>
          <a:prstGeom prst="actionButtonInformation">
            <a:avLst/>
          </a:prstGeom>
          <a:ln>
            <a:solidFill>
              <a:schemeClr val="tx2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lang="pt-BR" sz="1400" smtClean="0">
              <a:latin typeface="Simplon BP Regular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117184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sz="3600" dirty="0"/>
              <a:t>Premissas </a:t>
            </a:r>
            <a:r>
              <a:rPr lang="pt-BR" sz="3600" dirty="0" err="1"/>
              <a:t>pré-validação</a:t>
            </a:r>
            <a:r>
              <a:rPr lang="pt-BR" sz="3600" dirty="0"/>
              <a:t> Pacote Cargas</a:t>
            </a:r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9</a:t>
            </a:fld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371813" y="1007040"/>
            <a:ext cx="8400380" cy="38302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1400" b="1" u="sng" dirty="0">
                <a:latin typeface="Simplon BP Light" pitchFamily="2" charset="0"/>
                <a:cs typeface="Times New Roman" panose="02020603050405020304" pitchFamily="18" charset="0"/>
              </a:rPr>
              <a:t>Para validação dos carregamentos, considerar as seguintes premissas, sob risco de atrasar o cronograma:</a:t>
            </a:r>
          </a:p>
          <a:p>
            <a:pPr algn="just"/>
            <a:r>
              <a:rPr lang="pt-BR" sz="1400" dirty="0">
                <a:latin typeface="Simplon BP Light" pitchFamily="2" charset="0"/>
                <a:cs typeface="Times New Roman" panose="02020603050405020304" pitchFamily="18" charset="0"/>
              </a:rPr>
              <a:t> </a:t>
            </a:r>
          </a:p>
          <a:p>
            <a:pPr indent="-22860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pt-BR" sz="1400" dirty="0">
                <a:latin typeface="Simplon BP Light" pitchFamily="2" charset="0"/>
                <a:cs typeface="Times New Roman" panose="02020603050405020304" pitchFamily="18" charset="0"/>
              </a:rPr>
              <a:t>Nomenclatura DSOL</a:t>
            </a:r>
          </a:p>
          <a:p>
            <a:pPr indent="-22860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pt-BR" sz="1400" dirty="0">
                <a:latin typeface="Simplon BP Light" pitchFamily="2" charset="0"/>
                <a:cs typeface="Times New Roman" panose="02020603050405020304" pitchFamily="18" charset="0"/>
              </a:rPr>
              <a:t>Transferência em modo binário para o servidor</a:t>
            </a:r>
          </a:p>
          <a:p>
            <a:pPr indent="-22860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pt-BR" sz="1400" dirty="0">
                <a:latin typeface="Simplon BP Light" pitchFamily="2" charset="0"/>
                <a:cs typeface="Times New Roman" panose="02020603050405020304" pitchFamily="18" charset="0"/>
              </a:rPr>
              <a:t>Arquivos enviados de acordo com a periodicidade definida no DSOL (diários, mensais, </a:t>
            </a:r>
            <a:r>
              <a:rPr lang="pt-BR" sz="1400" dirty="0" err="1">
                <a:latin typeface="Simplon BP Light" pitchFamily="2" charset="0"/>
                <a:cs typeface="Times New Roman" panose="02020603050405020304" pitchFamily="18" charset="0"/>
              </a:rPr>
              <a:t>etc</a:t>
            </a:r>
            <a:r>
              <a:rPr lang="pt-BR" sz="1400" dirty="0">
                <a:latin typeface="Simplon BP Light" pitchFamily="2" charset="0"/>
                <a:cs typeface="Times New Roman" panose="02020603050405020304" pitchFamily="18" charset="0"/>
              </a:rPr>
              <a:t>)</a:t>
            </a:r>
          </a:p>
          <a:p>
            <a:pPr indent="-22860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pt-BR" sz="1400" dirty="0">
                <a:latin typeface="Simplon BP Light" pitchFamily="2" charset="0"/>
                <a:cs typeface="Times New Roman" panose="02020603050405020304" pitchFamily="18" charset="0"/>
              </a:rPr>
              <a:t>Arquivos </a:t>
            </a:r>
            <a:r>
              <a:rPr lang="pt-BR" sz="1400" dirty="0" err="1">
                <a:latin typeface="Simplon BP Light" pitchFamily="2" charset="0"/>
                <a:cs typeface="Times New Roman" panose="02020603050405020304" pitchFamily="18" charset="0"/>
              </a:rPr>
              <a:t>full</a:t>
            </a:r>
            <a:r>
              <a:rPr lang="pt-BR" sz="1400" dirty="0">
                <a:latin typeface="Simplon BP Light" pitchFamily="2" charset="0"/>
                <a:cs typeface="Times New Roman" panose="02020603050405020304" pitchFamily="18" charset="0"/>
              </a:rPr>
              <a:t> + incrementais (SIAF)</a:t>
            </a:r>
          </a:p>
          <a:p>
            <a:pPr algn="just"/>
            <a:r>
              <a:rPr lang="pt-BR" sz="1400" dirty="0">
                <a:latin typeface="Simplon BP Light" pitchFamily="2" charset="0"/>
                <a:cs typeface="Times New Roman" panose="02020603050405020304" pitchFamily="18" charset="0"/>
              </a:rPr>
              <a:t> </a:t>
            </a:r>
          </a:p>
          <a:p>
            <a:pPr algn="just"/>
            <a:r>
              <a:rPr lang="pt-BR" sz="1400" b="1" u="sng" dirty="0">
                <a:latin typeface="Simplon BP Light" pitchFamily="2" charset="0"/>
                <a:cs typeface="Times New Roman" panose="02020603050405020304" pitchFamily="18" charset="0"/>
              </a:rPr>
              <a:t>Importante</a:t>
            </a:r>
          </a:p>
          <a:p>
            <a:pPr algn="just"/>
            <a:r>
              <a:rPr lang="pt-BR" sz="1400" b="1" u="sng" dirty="0">
                <a:latin typeface="Simplon BP Light" pitchFamily="2" charset="0"/>
                <a:cs typeface="Times New Roman" panose="02020603050405020304" pitchFamily="18" charset="0"/>
              </a:rPr>
              <a:t> </a:t>
            </a:r>
          </a:p>
          <a:p>
            <a:pPr marL="457200" marR="0" indent="-2286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1400" dirty="0">
                <a:latin typeface="Simplon BP Light" pitchFamily="2" charset="0"/>
                <a:cs typeface="Times New Roman" panose="02020603050405020304" pitchFamily="18" charset="0"/>
              </a:rPr>
              <a:t>•      Ajustes identificados durante a </a:t>
            </a:r>
            <a:r>
              <a:rPr lang="pt-BR" sz="1400" dirty="0" err="1">
                <a:latin typeface="Simplon BP Light" pitchFamily="2" charset="0"/>
                <a:cs typeface="Times New Roman" panose="02020603050405020304" pitchFamily="18" charset="0"/>
              </a:rPr>
              <a:t>pré-validação</a:t>
            </a:r>
            <a:r>
              <a:rPr lang="pt-BR" sz="1400" dirty="0">
                <a:latin typeface="Simplon BP Light" pitchFamily="2" charset="0"/>
                <a:cs typeface="Times New Roman" panose="02020603050405020304" pitchFamily="18" charset="0"/>
              </a:rPr>
              <a:t> e avaliados como impeditivos serão tratados como CR (de TI ou Usuário)</a:t>
            </a:r>
          </a:p>
          <a:p>
            <a:pPr marL="457200" marR="0" indent="-2286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1400" dirty="0">
                <a:latin typeface="Simplon BP Light" pitchFamily="2" charset="0"/>
                <a:cs typeface="Times New Roman" panose="02020603050405020304" pitchFamily="18" charset="0"/>
              </a:rPr>
              <a:t>•      Qualquer crítica ou ponto de ajuste identificado deverá ser consolidado e endereçado ao GP/PMO em 19/12 para avaliação, de forma a não impactar a atividade de Construção. Relatório final com pontos observados serão analisados pela </a:t>
            </a:r>
            <a:r>
              <a:rPr lang="pt-BR" sz="1400" dirty="0" err="1">
                <a:latin typeface="Simplon BP Light" pitchFamily="2" charset="0"/>
                <a:cs typeface="Times New Roman" panose="02020603050405020304" pitchFamily="18" charset="0"/>
              </a:rPr>
              <a:t>WeDo</a:t>
            </a:r>
            <a:r>
              <a:rPr lang="pt-BR" sz="1400" dirty="0">
                <a:latin typeface="Simplon BP Light" pitchFamily="2" charset="0"/>
                <a:cs typeface="Times New Roman" panose="02020603050405020304" pitchFamily="18" charset="0"/>
              </a:rPr>
              <a:t> em 19/12</a:t>
            </a:r>
          </a:p>
          <a:p>
            <a:pPr algn="just"/>
            <a:r>
              <a:rPr lang="pt-BR" sz="1400" dirty="0">
                <a:latin typeface="Simplon BP Light" pitchFamily="2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6" name="Botão de ação: Voltar ou Anterior 5">
            <a:hlinkClick r:id="" action="ppaction://hlinkshowjump?jump=previousslide" highlightClick="1"/>
          </p:cNvPr>
          <p:cNvSpPr/>
          <p:nvPr/>
        </p:nvSpPr>
        <p:spPr>
          <a:xfrm>
            <a:off x="8475406" y="4424516"/>
            <a:ext cx="296787" cy="324465"/>
          </a:xfrm>
          <a:prstGeom prst="actionButtonBackPrevious">
            <a:avLst/>
          </a:prstGeom>
          <a:ln>
            <a:solidFill>
              <a:schemeClr val="tx2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lang="pt-BR" sz="1400" smtClean="0">
              <a:latin typeface="Simplon BP Regular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34488891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 reqver=&quot;17839&quot;&gt;&lt;version val=&quot;21183&quot;/&gt;&lt;CPresentation id=&quot;1&quot;&gt;&lt;m_defprecNumber idref=&quot;2&quot;/&gt;&lt;m_defprecPercent idref=&quot;3&quot;/&gt;&lt;m_defprecDate idref=&quot;4&quot;/&gt;&lt;m_defprecYear idref=&quot;5&quot;/&gt;&lt;m_defprecQuarter idref=&quot;6&quot;/&gt;&lt;m_defprecMonth idref=&quot;7&quot;/&gt;&lt;m_defprecWeek idref=&quot;8&quot;/&gt;&lt;m_defprecDay idref=&quot;9&quot;/&gt;&lt;m_mruColor&gt;&lt;m_vecMRU length=&quot;1&quot;&gt;&lt;elem m_fUsage=&quot;1.00000000000000000000E+000&quot;&gt;&lt;m_ppcolschidx val=&quot;0&quot;/&gt;&lt;m_rgb r=&quot;e9&quot; g=&quot;d8&quot; b=&quot;1&quot;/&gt;&lt;/elem&gt;&lt;/m_vecMRU&gt;&lt;/m_mruColor&gt;&lt;m_mapectfillschemeMRU&gt;&lt;key val=&quot;4&quot;/&gt;&lt;elem&gt;&lt;m_nPartnerID val=&quot;530&quot;/&gt;&lt;m_nIndex val=&quot;2&quot;/&gt;&lt;/elem&gt;&lt;/m_mapectfillschemeMRU&gt;&lt;m_eweekdayFirstOfWeek val=&quot;1&quot;/&gt;&lt;m_eweekdayFirstOfWorkweek val=&quot;2&quot;/&gt;&lt;m_eweekdayFirstOfWeekend val=&quot;7&quot;/&gt;&lt;/CPresentation&gt;&lt;CDefaultPrec id=&quot;9&quot;&gt;&lt;m_precDefault/&gt;&lt;/CDefaultPrec&gt;&lt;CDefaultPrec id=&quot;8&quot;&gt;&lt;m_precDefault/&gt;&lt;/CDefaultPrec&gt;&lt;CDefaultPrec id=&quot;7&quot;&gt;&lt;m_precDefault/&gt;&lt;/CDefaultPrec&gt;&lt;CDefaultPrec id=&quot;6&quot;&gt;&lt;m_precDefault/&gt;&lt;/CDefaultPrec&gt;&lt;CDefaultPrec id=&quot;5&quot;&gt;&lt;m_precDefault/&gt;&lt;/CDefaultPrec&gt;&lt;CDefaultPrec id=&quot;4&quot;&gt;&lt;m_precDefault&gt;&lt;m_strFormatTime&gt;%1/%y&lt;/m_strFormatTime&gt;&lt;/m_precDefault&gt;&lt;/CDefaultPrec&gt;&lt;CDefaultPrec id=&quot;3&quot;&gt;&lt;m_precDefault/&gt;&lt;/CDefaultPrec&gt;&lt;CDefaultPrec id=&quot;2&quot;&gt;&lt;m_precDefault/&gt;&lt;/CDefaultPrec&gt;&lt;/root&gt;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FBBR0598.TP.130513.PPT">
  <a:themeElements>
    <a:clrScheme name="FutureBrand Colour Palett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8434BB"/>
      </a:accent1>
      <a:accent2>
        <a:srgbClr val="CA005D"/>
      </a:accent2>
      <a:accent3>
        <a:srgbClr val="E4D700"/>
      </a:accent3>
      <a:accent4>
        <a:srgbClr val="ED2939"/>
      </a:accent4>
      <a:accent5>
        <a:srgbClr val="009B38"/>
      </a:accent5>
      <a:accent6>
        <a:srgbClr val="00B9E4"/>
      </a:accent6>
      <a:hlink>
        <a:srgbClr val="000000"/>
      </a:hlink>
      <a:folHlink>
        <a:srgbClr val="000080"/>
      </a:folHlink>
    </a:clrScheme>
    <a:fontScheme name="FUTUREBRAND">
      <a:majorFont>
        <a:latin typeface="Museo Sans 300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ts val="1800"/>
          </a:lnSpc>
          <a:spcBef>
            <a:spcPts val="800"/>
          </a:spcBef>
          <a:defRPr sz="1600" i="1" dirty="0">
            <a:latin typeface="Georgia" pitchFamily="18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 cmpd="sng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ts val="1800"/>
          </a:lnSpc>
          <a:spcBef>
            <a:spcPts val="800"/>
          </a:spcBef>
          <a:defRPr sz="1600" i="1" dirty="0" smtClean="0">
            <a:latin typeface="Georgia" pitchFamily="18" charset="0"/>
          </a:defRPr>
        </a:defPPr>
      </a:lstStyle>
    </a:txDef>
  </a:objectDefaults>
  <a:extraClrSchemeLst/>
</a:theme>
</file>

<file path=ppt/theme/theme10.xml><?xml version="1.0" encoding="utf-8"?>
<a:theme xmlns:a="http://schemas.openxmlformats.org/drawingml/2006/main" name="2_Base_Azul">
  <a:themeElements>
    <a:clrScheme name="OI">
      <a:dk1>
        <a:srgbClr val="000000"/>
      </a:dk1>
      <a:lt1>
        <a:srgbClr val="FFFFFF"/>
      </a:lt1>
      <a:dk2>
        <a:srgbClr val="5F5F5F"/>
      </a:dk2>
      <a:lt2>
        <a:srgbClr val="EEECE1"/>
      </a:lt2>
      <a:accent1>
        <a:srgbClr val="9F37FE"/>
      </a:accent1>
      <a:accent2>
        <a:srgbClr val="EA2A8B"/>
      </a:accent2>
      <a:accent3>
        <a:srgbClr val="FF6D00"/>
      </a:accent3>
      <a:accent4>
        <a:srgbClr val="FEFB02"/>
      </a:accent4>
      <a:accent5>
        <a:srgbClr val="00D318"/>
      </a:accent5>
      <a:accent6>
        <a:srgbClr val="00CEFF"/>
      </a:accent6>
      <a:hlink>
        <a:srgbClr val="00CEFF"/>
      </a:hlink>
      <a:folHlink>
        <a:srgbClr val="9F37FE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tx2"/>
          </a:solidFill>
        </a:ln>
      </a:spPr>
      <a:bodyPr rtlCol="0" anchor="ctr"/>
      <a:lstStyle>
        <a:defPPr algn="ctr">
          <a:defRPr sz="1400" dirty="0" smtClean="0">
            <a:latin typeface="Simplon BP Regular"/>
            <a:cs typeface="Simplon BP Regular"/>
          </a:defRPr>
        </a:defPPr>
      </a:lstStyle>
      <a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36000" tIns="36000" rIns="36000" bIns="36000" rtlCol="0">
        <a:spAutoFit/>
      </a:bodyPr>
      <a:lstStyle>
        <a:defPPr>
          <a:defRPr sz="1200" dirty="0" err="1" smtClean="0">
            <a:latin typeface="Simplon BP" charset="0"/>
            <a:ea typeface="Simplon BP" charset="0"/>
            <a:cs typeface="Simplon BP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i2016_template_v02.potx [Somente leitura]" id="{3AEC3B34-0B1C-45A4-A1E9-C16ED717C3E1}" vid="{2D8F0F73-0309-4DA4-837E-9300297D75E8}"/>
    </a:ext>
  </a:extLst>
</a:theme>
</file>

<file path=ppt/theme/theme11.xml><?xml version="1.0" encoding="utf-8"?>
<a:theme xmlns:a="http://schemas.openxmlformats.org/drawingml/2006/main" name="3_Base_Azul">
  <a:themeElements>
    <a:clrScheme name="OI">
      <a:dk1>
        <a:srgbClr val="000000"/>
      </a:dk1>
      <a:lt1>
        <a:srgbClr val="FFFFFF"/>
      </a:lt1>
      <a:dk2>
        <a:srgbClr val="5F5F5F"/>
      </a:dk2>
      <a:lt2>
        <a:srgbClr val="EEECE1"/>
      </a:lt2>
      <a:accent1>
        <a:srgbClr val="9F37FE"/>
      </a:accent1>
      <a:accent2>
        <a:srgbClr val="EA2A8B"/>
      </a:accent2>
      <a:accent3>
        <a:srgbClr val="FF6D00"/>
      </a:accent3>
      <a:accent4>
        <a:srgbClr val="FEFB02"/>
      </a:accent4>
      <a:accent5>
        <a:srgbClr val="00D318"/>
      </a:accent5>
      <a:accent6>
        <a:srgbClr val="00CEFF"/>
      </a:accent6>
      <a:hlink>
        <a:srgbClr val="00CEFF"/>
      </a:hlink>
      <a:folHlink>
        <a:srgbClr val="9F37FE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tx2"/>
          </a:solidFill>
        </a:ln>
      </a:spPr>
      <a:bodyPr rtlCol="0" anchor="ctr"/>
      <a:lstStyle>
        <a:defPPr algn="ctr">
          <a:defRPr sz="1400" dirty="0" smtClean="0">
            <a:latin typeface="Simplon BP Regular"/>
            <a:cs typeface="Simplon BP Regular"/>
          </a:defRPr>
        </a:defPPr>
      </a:lstStyle>
      <a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36000" tIns="36000" rIns="36000" bIns="36000" rtlCol="0">
        <a:spAutoFit/>
      </a:bodyPr>
      <a:lstStyle>
        <a:defPPr>
          <a:defRPr sz="1200" dirty="0" err="1" smtClean="0">
            <a:latin typeface="Simplon BP" charset="0"/>
            <a:ea typeface="Simplon BP" charset="0"/>
            <a:cs typeface="Simplon BP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i2016_template_v02.potx [Somente leitura]" id="{3AEC3B34-0B1C-45A4-A1E9-C16ED717C3E1}" vid="{2D8F0F73-0309-4DA4-837E-9300297D75E8}"/>
    </a:ext>
  </a:extLst>
</a:theme>
</file>

<file path=ppt/theme/theme12.xml><?xml version="1.0" encoding="utf-8"?>
<a:theme xmlns:a="http://schemas.openxmlformats.org/drawingml/2006/main" name="Oi Mestre_Roxo">
  <a:themeElements>
    <a:clrScheme name="OI">
      <a:dk1>
        <a:srgbClr val="000000"/>
      </a:dk1>
      <a:lt1>
        <a:srgbClr val="FFFFFF"/>
      </a:lt1>
      <a:dk2>
        <a:srgbClr val="5F5F5F"/>
      </a:dk2>
      <a:lt2>
        <a:srgbClr val="EEECE1"/>
      </a:lt2>
      <a:accent1>
        <a:srgbClr val="9F37FE"/>
      </a:accent1>
      <a:accent2>
        <a:srgbClr val="EA2A8B"/>
      </a:accent2>
      <a:accent3>
        <a:srgbClr val="FF6D00"/>
      </a:accent3>
      <a:accent4>
        <a:srgbClr val="FEFB02"/>
      </a:accent4>
      <a:accent5>
        <a:srgbClr val="00D318"/>
      </a:accent5>
      <a:accent6>
        <a:srgbClr val="00CEFF"/>
      </a:accent6>
      <a:hlink>
        <a:srgbClr val="00CEFF"/>
      </a:hlink>
      <a:folHlink>
        <a:srgbClr val="9F37FE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tx2"/>
          </a:solidFill>
        </a:ln>
      </a:spPr>
      <a:bodyPr lIns="36000" tIns="36000" rIns="36000" bIns="36000" rtlCol="0" anchor="ctr"/>
      <a:lstStyle>
        <a:defPPr algn="ctr">
          <a:defRPr sz="1400" smtClean="0">
            <a:latin typeface="Simplon BP Regular"/>
            <a:cs typeface="Simplon BP Regular"/>
          </a:defRPr>
        </a:defPPr>
      </a:lstStyle>
      <a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a:style>
    </a:spDef>
    <a:lnDef>
      <a:spPr>
        <a:ln w="19050"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36000" tIns="36000" rIns="36000" bIns="36000" rtlCol="0">
        <a:spAutoFit/>
      </a:bodyPr>
      <a:lstStyle>
        <a:defPPr>
          <a:defRPr sz="1400" smtClean="0">
            <a:latin typeface="Simplon BP" charset="0"/>
            <a:ea typeface="Simplon BP" charset="0"/>
            <a:cs typeface="Simplon BP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0D633ACB-E436-40B5-8FC8-A0E2E76C29F1}" vid="{1803645D-E579-41F6-A920-D51F0D581FC5}"/>
    </a:ext>
  </a:extLst>
</a:theme>
</file>

<file path=ppt/theme/theme13.xml><?xml version="1.0" encoding="utf-8"?>
<a:theme xmlns:a="http://schemas.openxmlformats.org/drawingml/2006/main" name="4_Base_Azul">
  <a:themeElements>
    <a:clrScheme name="OI">
      <a:dk1>
        <a:srgbClr val="000000"/>
      </a:dk1>
      <a:lt1>
        <a:srgbClr val="FFFFFF"/>
      </a:lt1>
      <a:dk2>
        <a:srgbClr val="5F5F5F"/>
      </a:dk2>
      <a:lt2>
        <a:srgbClr val="EEECE1"/>
      </a:lt2>
      <a:accent1>
        <a:srgbClr val="9F37FE"/>
      </a:accent1>
      <a:accent2>
        <a:srgbClr val="EA2A8B"/>
      </a:accent2>
      <a:accent3>
        <a:srgbClr val="FF6D00"/>
      </a:accent3>
      <a:accent4>
        <a:srgbClr val="FEFB02"/>
      </a:accent4>
      <a:accent5>
        <a:srgbClr val="00D318"/>
      </a:accent5>
      <a:accent6>
        <a:srgbClr val="00CEFF"/>
      </a:accent6>
      <a:hlink>
        <a:srgbClr val="00CEFF"/>
      </a:hlink>
      <a:folHlink>
        <a:srgbClr val="9F37FE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tx2"/>
          </a:solidFill>
        </a:ln>
      </a:spPr>
      <a:bodyPr rtlCol="0" anchor="ctr"/>
      <a:lstStyle>
        <a:defPPr algn="ctr">
          <a:defRPr sz="1400" dirty="0" smtClean="0">
            <a:latin typeface="Simplon BP Regular"/>
            <a:cs typeface="Simplon BP Regular"/>
          </a:defRPr>
        </a:defPPr>
      </a:lstStyle>
      <a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36000" tIns="36000" rIns="36000" bIns="36000" rtlCol="0">
        <a:spAutoFit/>
      </a:bodyPr>
      <a:lstStyle>
        <a:defPPr>
          <a:defRPr sz="1200" dirty="0" err="1" smtClean="0">
            <a:latin typeface="Simplon BP" charset="0"/>
            <a:ea typeface="Simplon BP" charset="0"/>
            <a:cs typeface="Simplon BP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i2016_template_v02.potx [Somente leitura]" id="{3AEC3B34-0B1C-45A4-A1E9-C16ED717C3E1}" vid="{2D8F0F73-0309-4DA4-837E-9300297D75E8}"/>
    </a:ext>
  </a:extLst>
</a:theme>
</file>

<file path=ppt/theme/theme14.xml><?xml version="1.0" encoding="utf-8"?>
<a:theme xmlns:a="http://schemas.openxmlformats.org/drawingml/2006/main" name="4_FBBR0598.TP.130513">
  <a:themeElements>
    <a:clrScheme name="FutureBrand Colour Palett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8434BB"/>
      </a:accent1>
      <a:accent2>
        <a:srgbClr val="CA005D"/>
      </a:accent2>
      <a:accent3>
        <a:srgbClr val="E4D700"/>
      </a:accent3>
      <a:accent4>
        <a:srgbClr val="ED2939"/>
      </a:accent4>
      <a:accent5>
        <a:srgbClr val="009B38"/>
      </a:accent5>
      <a:accent6>
        <a:srgbClr val="00B9E4"/>
      </a:accent6>
      <a:hlink>
        <a:srgbClr val="000000"/>
      </a:hlink>
      <a:folHlink>
        <a:srgbClr val="000080"/>
      </a:folHlink>
    </a:clrScheme>
    <a:fontScheme name="FUTUREBRAND">
      <a:majorFont>
        <a:latin typeface="Museo Sans 300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ts val="1800"/>
          </a:lnSpc>
          <a:spcBef>
            <a:spcPts val="800"/>
          </a:spcBef>
          <a:defRPr sz="1600" i="1" dirty="0">
            <a:latin typeface="Georgia" pitchFamily="18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 cmpd="sng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ts val="1800"/>
          </a:lnSpc>
          <a:spcBef>
            <a:spcPts val="800"/>
          </a:spcBef>
          <a:defRPr sz="1600" i="1" dirty="0" smtClean="0">
            <a:latin typeface="Georgia" pitchFamily="18" charset="0"/>
          </a:defRPr>
        </a:defPPr>
      </a:lstStyle>
    </a:txDef>
  </a:objectDefaults>
  <a:extraClrSchemeLst/>
</a:theme>
</file>

<file path=ppt/theme/theme15.xml><?xml version="1.0" encoding="utf-8"?>
<a:theme xmlns:a="http://schemas.openxmlformats.org/drawingml/2006/main" name="5_Base_Azul">
  <a:themeElements>
    <a:clrScheme name="OI">
      <a:dk1>
        <a:srgbClr val="000000"/>
      </a:dk1>
      <a:lt1>
        <a:srgbClr val="FFFFFF"/>
      </a:lt1>
      <a:dk2>
        <a:srgbClr val="5F5F5F"/>
      </a:dk2>
      <a:lt2>
        <a:srgbClr val="EEECE1"/>
      </a:lt2>
      <a:accent1>
        <a:srgbClr val="9F37FE"/>
      </a:accent1>
      <a:accent2>
        <a:srgbClr val="EA2A8B"/>
      </a:accent2>
      <a:accent3>
        <a:srgbClr val="FF6D00"/>
      </a:accent3>
      <a:accent4>
        <a:srgbClr val="FEFB02"/>
      </a:accent4>
      <a:accent5>
        <a:srgbClr val="00D318"/>
      </a:accent5>
      <a:accent6>
        <a:srgbClr val="00CEFF"/>
      </a:accent6>
      <a:hlink>
        <a:srgbClr val="00CEFF"/>
      </a:hlink>
      <a:folHlink>
        <a:srgbClr val="9F37FE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tx2"/>
          </a:solidFill>
        </a:ln>
      </a:spPr>
      <a:bodyPr rtlCol="0" anchor="ctr"/>
      <a:lstStyle>
        <a:defPPr algn="ctr">
          <a:defRPr sz="1400" dirty="0" smtClean="0">
            <a:latin typeface="Simplon BP Regular"/>
            <a:cs typeface="Simplon BP Regular"/>
          </a:defRPr>
        </a:defPPr>
      </a:lstStyle>
      <a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36000" tIns="36000" rIns="36000" bIns="36000" rtlCol="0">
        <a:spAutoFit/>
      </a:bodyPr>
      <a:lstStyle>
        <a:defPPr>
          <a:defRPr sz="1200" dirty="0" err="1" smtClean="0">
            <a:latin typeface="Simplon BP" charset="0"/>
            <a:ea typeface="Simplon BP" charset="0"/>
            <a:cs typeface="Simplon BP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i2016_template_v02.potx [Somente leitura]" id="{3AEC3B34-0B1C-45A4-A1E9-C16ED717C3E1}" vid="{2D8F0F73-0309-4DA4-837E-9300297D75E8}"/>
    </a:ext>
  </a:extLst>
</a:theme>
</file>

<file path=ppt/theme/theme16.xml><?xml version="1.0" encoding="utf-8"?>
<a:theme xmlns:a="http://schemas.openxmlformats.org/drawingml/2006/main" name="5_FBBR0598.TP.130513">
  <a:themeElements>
    <a:clrScheme name="FutureBrand Colour Palett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8434BB"/>
      </a:accent1>
      <a:accent2>
        <a:srgbClr val="CA005D"/>
      </a:accent2>
      <a:accent3>
        <a:srgbClr val="E4D700"/>
      </a:accent3>
      <a:accent4>
        <a:srgbClr val="ED2939"/>
      </a:accent4>
      <a:accent5>
        <a:srgbClr val="009B38"/>
      </a:accent5>
      <a:accent6>
        <a:srgbClr val="00B9E4"/>
      </a:accent6>
      <a:hlink>
        <a:srgbClr val="000000"/>
      </a:hlink>
      <a:folHlink>
        <a:srgbClr val="000080"/>
      </a:folHlink>
    </a:clrScheme>
    <a:fontScheme name="FUTUREBRAND">
      <a:majorFont>
        <a:latin typeface="Museo Sans 300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ts val="1800"/>
          </a:lnSpc>
          <a:spcBef>
            <a:spcPts val="800"/>
          </a:spcBef>
          <a:defRPr sz="1600" i="1" dirty="0">
            <a:latin typeface="Georgia" pitchFamily="18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 cmpd="sng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ts val="1800"/>
          </a:lnSpc>
          <a:spcBef>
            <a:spcPts val="800"/>
          </a:spcBef>
          <a:defRPr sz="1600" i="1" dirty="0" smtClean="0">
            <a:latin typeface="Georgia" pitchFamily="18" charset="0"/>
          </a:defRPr>
        </a:defPPr>
      </a:lstStyle>
    </a:txDef>
  </a:objectDefaults>
  <a:extraClrSchemeLst/>
</a:theme>
</file>

<file path=ppt/theme/theme17.xml><?xml version="1.0" encoding="utf-8"?>
<a:theme xmlns:a="http://schemas.openxmlformats.org/drawingml/2006/main" name="7_FBBR0598.TP.130513">
  <a:themeElements>
    <a:clrScheme name="FutureBrand Colour Palett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8434BB"/>
      </a:accent1>
      <a:accent2>
        <a:srgbClr val="CA005D"/>
      </a:accent2>
      <a:accent3>
        <a:srgbClr val="E4D700"/>
      </a:accent3>
      <a:accent4>
        <a:srgbClr val="ED2939"/>
      </a:accent4>
      <a:accent5>
        <a:srgbClr val="009B38"/>
      </a:accent5>
      <a:accent6>
        <a:srgbClr val="00B9E4"/>
      </a:accent6>
      <a:hlink>
        <a:srgbClr val="000000"/>
      </a:hlink>
      <a:folHlink>
        <a:srgbClr val="000080"/>
      </a:folHlink>
    </a:clrScheme>
    <a:fontScheme name="FUTUREBRAND">
      <a:majorFont>
        <a:latin typeface="Museo Sans 300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ts val="1800"/>
          </a:lnSpc>
          <a:spcBef>
            <a:spcPts val="800"/>
          </a:spcBef>
          <a:defRPr sz="1600" i="1" dirty="0">
            <a:latin typeface="Georgia" pitchFamily="18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 cmpd="sng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ts val="1800"/>
          </a:lnSpc>
          <a:spcBef>
            <a:spcPts val="800"/>
          </a:spcBef>
          <a:defRPr sz="1600" i="1" dirty="0" smtClean="0">
            <a:latin typeface="Georgia" pitchFamily="18" charset="0"/>
          </a:defRPr>
        </a:defPPr>
      </a:lstStyle>
    </a:txDef>
  </a:objectDefaults>
  <a:extraClrSchemeLst/>
</a:theme>
</file>

<file path=ppt/theme/theme18.xml><?xml version="1.0" encoding="utf-8"?>
<a:theme xmlns:a="http://schemas.openxmlformats.org/drawingml/2006/main" name="Bloqueio Parcial Banda Larga Fixo">
  <a:themeElements>
    <a:clrScheme name="OI">
      <a:dk1>
        <a:srgbClr val="000000"/>
      </a:dk1>
      <a:lt1>
        <a:srgbClr val="FFFFFF"/>
      </a:lt1>
      <a:dk2>
        <a:srgbClr val="5F5F5F"/>
      </a:dk2>
      <a:lt2>
        <a:srgbClr val="EEECE1"/>
      </a:lt2>
      <a:accent1>
        <a:srgbClr val="9F37FE"/>
      </a:accent1>
      <a:accent2>
        <a:srgbClr val="EA2A8B"/>
      </a:accent2>
      <a:accent3>
        <a:srgbClr val="FF6D00"/>
      </a:accent3>
      <a:accent4>
        <a:srgbClr val="FEFB02"/>
      </a:accent4>
      <a:accent5>
        <a:srgbClr val="00D318"/>
      </a:accent5>
      <a:accent6>
        <a:srgbClr val="00CEFF"/>
      </a:accent6>
      <a:hlink>
        <a:srgbClr val="00CEFF"/>
      </a:hlink>
      <a:folHlink>
        <a:srgbClr val="9F37FE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tx2"/>
          </a:solidFill>
        </a:ln>
      </a:spPr>
      <a:bodyPr lIns="36000" tIns="36000" rIns="36000" bIns="36000" rtlCol="0" anchor="ctr"/>
      <a:lstStyle>
        <a:defPPr algn="ctr">
          <a:defRPr sz="1400" smtClean="0">
            <a:latin typeface="Simplon BP Regular"/>
            <a:cs typeface="Simplon BP Regular"/>
          </a:defRPr>
        </a:defPPr>
      </a:lstStyle>
      <a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a:style>
    </a:spDef>
    <a:lnDef>
      <a:spPr>
        <a:ln w="19050"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36000" tIns="36000" rIns="36000" bIns="36000" rtlCol="0">
        <a:spAutoFit/>
      </a:bodyPr>
      <a:lstStyle>
        <a:defPPr>
          <a:defRPr sz="1400" smtClean="0">
            <a:latin typeface="Simplon BP" charset="0"/>
            <a:ea typeface="Simplon BP" charset="0"/>
            <a:cs typeface="Simplon BP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0D633ACB-E436-40B5-8FC8-A0E2E76C29F1}" vid="{F09D9C31-3427-414E-9EA0-15981CE6AB2C}"/>
    </a:ext>
  </a:extLst>
</a:theme>
</file>

<file path=ppt/theme/theme19.xml><?xml version="1.0" encoding="utf-8"?>
<a:theme xmlns:a="http://schemas.openxmlformats.org/drawingml/2006/main" name="1_Oi Mestre_Roxo">
  <a:themeElements>
    <a:clrScheme name="OI">
      <a:dk1>
        <a:srgbClr val="000000"/>
      </a:dk1>
      <a:lt1>
        <a:srgbClr val="FFFFFF"/>
      </a:lt1>
      <a:dk2>
        <a:srgbClr val="5F5F5F"/>
      </a:dk2>
      <a:lt2>
        <a:srgbClr val="EEECE1"/>
      </a:lt2>
      <a:accent1>
        <a:srgbClr val="9F37FE"/>
      </a:accent1>
      <a:accent2>
        <a:srgbClr val="EA2A8B"/>
      </a:accent2>
      <a:accent3>
        <a:srgbClr val="FF6D00"/>
      </a:accent3>
      <a:accent4>
        <a:srgbClr val="FEFB02"/>
      </a:accent4>
      <a:accent5>
        <a:srgbClr val="00D318"/>
      </a:accent5>
      <a:accent6>
        <a:srgbClr val="00CEFF"/>
      </a:accent6>
      <a:hlink>
        <a:srgbClr val="00CEFF"/>
      </a:hlink>
      <a:folHlink>
        <a:srgbClr val="9F37FE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tx2"/>
          </a:solidFill>
        </a:ln>
      </a:spPr>
      <a:bodyPr lIns="36000" tIns="36000" rIns="36000" bIns="36000" rtlCol="0" anchor="ctr"/>
      <a:lstStyle>
        <a:defPPr algn="ctr">
          <a:defRPr sz="1400" smtClean="0">
            <a:latin typeface="Simplon BP Regular"/>
            <a:cs typeface="Simplon BP Regular"/>
          </a:defRPr>
        </a:defPPr>
      </a:lstStyle>
      <a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a:style>
    </a:spDef>
    <a:lnDef>
      <a:spPr>
        <a:ln w="19050"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36000" tIns="36000" rIns="36000" bIns="36000" rtlCol="0">
        <a:spAutoFit/>
      </a:bodyPr>
      <a:lstStyle>
        <a:defPPr>
          <a:defRPr sz="1400" smtClean="0">
            <a:latin typeface="Simplon BP" charset="0"/>
            <a:ea typeface="Simplon BP" charset="0"/>
            <a:cs typeface="Simplon BP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0D633ACB-E436-40B5-8FC8-A0E2E76C29F1}" vid="{1803645D-E579-41F6-A920-D51F0D581FC5}"/>
    </a:ext>
  </a:extLst>
</a:theme>
</file>

<file path=ppt/theme/theme2.xml><?xml version="1.0" encoding="utf-8"?>
<a:theme xmlns:a="http://schemas.openxmlformats.org/drawingml/2006/main" name="Blank">
  <a:themeElements>
    <a:clrScheme name="Custom 191">
      <a:dk1>
        <a:srgbClr val="000000"/>
      </a:dk1>
      <a:lt1>
        <a:srgbClr val="FFFFFF"/>
      </a:lt1>
      <a:dk2>
        <a:srgbClr val="00474C"/>
      </a:dk2>
      <a:lt2>
        <a:srgbClr val="FFFFFF"/>
      </a:lt2>
      <a:accent1>
        <a:srgbClr val="B2DBDE"/>
      </a:accent1>
      <a:accent2>
        <a:srgbClr val="4DACB3"/>
      </a:accent2>
      <a:accent3>
        <a:srgbClr val="008892"/>
      </a:accent3>
      <a:accent4>
        <a:srgbClr val="00474C"/>
      </a:accent4>
      <a:accent5>
        <a:srgbClr val="FF6600"/>
      </a:accent5>
      <a:accent6>
        <a:srgbClr val="808080"/>
      </a:accent6>
      <a:hlink>
        <a:srgbClr val="008892"/>
      </a:hlink>
      <a:folHlink>
        <a:srgbClr val="00474C"/>
      </a:folHlink>
    </a:clrScheme>
    <a:fontScheme name="McKJapanes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Firm Format 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EAEAEA"/>
        </a:accent1>
        <a:accent2>
          <a:srgbClr val="D0D0D0"/>
        </a:accent2>
        <a:accent3>
          <a:srgbClr val="909090"/>
        </a:accent3>
        <a:accent4>
          <a:srgbClr val="606060"/>
        </a:accent4>
        <a:accent5>
          <a:srgbClr val="FF6600"/>
        </a:accent5>
        <a:accent6>
          <a:srgbClr val="808080"/>
        </a:accent6>
        <a:hlink>
          <a:srgbClr val="909090"/>
        </a:hlink>
        <a:folHlink>
          <a:srgbClr val="6060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2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91B0FF"/>
        </a:accent2>
        <a:accent3>
          <a:srgbClr val="0066CC"/>
        </a:accent3>
        <a:accent4>
          <a:srgbClr val="002960"/>
        </a:accent4>
        <a:accent5>
          <a:srgbClr val="FF6600"/>
        </a:accent5>
        <a:accent6>
          <a:srgbClr val="808080"/>
        </a:accent6>
        <a:hlink>
          <a:srgbClr val="0066CC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3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C7C293"/>
        </a:accent2>
        <a:accent3>
          <a:srgbClr val="50A2A0"/>
        </a:accent3>
        <a:accent4>
          <a:srgbClr val="002960"/>
        </a:accent4>
        <a:accent5>
          <a:srgbClr val="FF6600"/>
        </a:accent5>
        <a:accent6>
          <a:srgbClr val="808080"/>
        </a:accent6>
        <a:hlink>
          <a:srgbClr val="50A2A0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0.xml><?xml version="1.0" encoding="utf-8"?>
<a:theme xmlns:a="http://schemas.openxmlformats.org/drawingml/2006/main" name="6_FBBR0598.TP.130513">
  <a:themeElements>
    <a:clrScheme name="FutureBrand Colour Palett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8434BB"/>
      </a:accent1>
      <a:accent2>
        <a:srgbClr val="CA005D"/>
      </a:accent2>
      <a:accent3>
        <a:srgbClr val="E4D700"/>
      </a:accent3>
      <a:accent4>
        <a:srgbClr val="ED2939"/>
      </a:accent4>
      <a:accent5>
        <a:srgbClr val="009B38"/>
      </a:accent5>
      <a:accent6>
        <a:srgbClr val="00B9E4"/>
      </a:accent6>
      <a:hlink>
        <a:srgbClr val="000000"/>
      </a:hlink>
      <a:folHlink>
        <a:srgbClr val="000080"/>
      </a:folHlink>
    </a:clrScheme>
    <a:fontScheme name="FUTUREBRAND">
      <a:majorFont>
        <a:latin typeface="Museo Sans 300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ts val="1800"/>
          </a:lnSpc>
          <a:spcBef>
            <a:spcPts val="800"/>
          </a:spcBef>
          <a:defRPr sz="1600" i="1" dirty="0">
            <a:latin typeface="Georgia" pitchFamily="18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 cmpd="sng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ts val="1800"/>
          </a:lnSpc>
          <a:spcBef>
            <a:spcPts val="800"/>
          </a:spcBef>
          <a:defRPr sz="1600" i="1" dirty="0" smtClean="0">
            <a:latin typeface="Georgia" pitchFamily="18" charset="0"/>
          </a:defRPr>
        </a:defPPr>
      </a:lstStyle>
    </a:txDef>
  </a:objectDefaults>
  <a:extraClrSchemeLst/>
</a:theme>
</file>

<file path=ppt/theme/theme2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1_Blank">
  <a:themeElements>
    <a:clrScheme name="Custom 191">
      <a:dk1>
        <a:srgbClr val="000000"/>
      </a:dk1>
      <a:lt1>
        <a:srgbClr val="FFFFFF"/>
      </a:lt1>
      <a:dk2>
        <a:srgbClr val="00474C"/>
      </a:dk2>
      <a:lt2>
        <a:srgbClr val="FFFFFF"/>
      </a:lt2>
      <a:accent1>
        <a:srgbClr val="B2DBDE"/>
      </a:accent1>
      <a:accent2>
        <a:srgbClr val="4DACB3"/>
      </a:accent2>
      <a:accent3>
        <a:srgbClr val="008892"/>
      </a:accent3>
      <a:accent4>
        <a:srgbClr val="00474C"/>
      </a:accent4>
      <a:accent5>
        <a:srgbClr val="FF6600"/>
      </a:accent5>
      <a:accent6>
        <a:srgbClr val="808080"/>
      </a:accent6>
      <a:hlink>
        <a:srgbClr val="008892"/>
      </a:hlink>
      <a:folHlink>
        <a:srgbClr val="00474C"/>
      </a:folHlink>
    </a:clrScheme>
    <a:fontScheme name="McKJapanes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Firm Format 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EAEAEA"/>
        </a:accent1>
        <a:accent2>
          <a:srgbClr val="D0D0D0"/>
        </a:accent2>
        <a:accent3>
          <a:srgbClr val="909090"/>
        </a:accent3>
        <a:accent4>
          <a:srgbClr val="606060"/>
        </a:accent4>
        <a:accent5>
          <a:srgbClr val="FF6600"/>
        </a:accent5>
        <a:accent6>
          <a:srgbClr val="808080"/>
        </a:accent6>
        <a:hlink>
          <a:srgbClr val="909090"/>
        </a:hlink>
        <a:folHlink>
          <a:srgbClr val="6060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2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91B0FF"/>
        </a:accent2>
        <a:accent3>
          <a:srgbClr val="0066CC"/>
        </a:accent3>
        <a:accent4>
          <a:srgbClr val="002960"/>
        </a:accent4>
        <a:accent5>
          <a:srgbClr val="FF6600"/>
        </a:accent5>
        <a:accent6>
          <a:srgbClr val="808080"/>
        </a:accent6>
        <a:hlink>
          <a:srgbClr val="0066CC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3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C7C293"/>
        </a:accent2>
        <a:accent3>
          <a:srgbClr val="50A2A0"/>
        </a:accent3>
        <a:accent4>
          <a:srgbClr val="002960"/>
        </a:accent4>
        <a:accent5>
          <a:srgbClr val="FF6600"/>
        </a:accent5>
        <a:accent6>
          <a:srgbClr val="808080"/>
        </a:accent6>
        <a:hlink>
          <a:srgbClr val="50A2A0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FBBR0598.TP.130513">
  <a:themeElements>
    <a:clrScheme name="FutureBrand Colour Palett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8434BB"/>
      </a:accent1>
      <a:accent2>
        <a:srgbClr val="CA005D"/>
      </a:accent2>
      <a:accent3>
        <a:srgbClr val="E4D700"/>
      </a:accent3>
      <a:accent4>
        <a:srgbClr val="ED2939"/>
      </a:accent4>
      <a:accent5>
        <a:srgbClr val="009B38"/>
      </a:accent5>
      <a:accent6>
        <a:srgbClr val="00B9E4"/>
      </a:accent6>
      <a:hlink>
        <a:srgbClr val="000000"/>
      </a:hlink>
      <a:folHlink>
        <a:srgbClr val="000080"/>
      </a:folHlink>
    </a:clrScheme>
    <a:fontScheme name="FUTUREBRAND">
      <a:majorFont>
        <a:latin typeface="Museo Sans 300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ts val="1800"/>
          </a:lnSpc>
          <a:spcBef>
            <a:spcPts val="800"/>
          </a:spcBef>
          <a:defRPr sz="1600" i="1" dirty="0">
            <a:latin typeface="Georgia" pitchFamily="18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 cmpd="sng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ts val="1800"/>
          </a:lnSpc>
          <a:spcBef>
            <a:spcPts val="800"/>
          </a:spcBef>
          <a:defRPr sz="1600" i="1" dirty="0" smtClean="0">
            <a:latin typeface="Georgia" pitchFamily="18" charset="0"/>
          </a:defRPr>
        </a:defPPr>
      </a:lstStyle>
    </a:txDef>
  </a:objectDefaults>
  <a:extraClrSchemeLst/>
</a:theme>
</file>

<file path=ppt/theme/theme5.xml><?xml version="1.0" encoding="utf-8"?>
<a:theme xmlns:a="http://schemas.openxmlformats.org/drawingml/2006/main" name="1_FBBR0598.TP.130513">
  <a:themeElements>
    <a:clrScheme name="FutureBrand Colour Palett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8434BB"/>
      </a:accent1>
      <a:accent2>
        <a:srgbClr val="CA005D"/>
      </a:accent2>
      <a:accent3>
        <a:srgbClr val="E4D700"/>
      </a:accent3>
      <a:accent4>
        <a:srgbClr val="ED2939"/>
      </a:accent4>
      <a:accent5>
        <a:srgbClr val="009B38"/>
      </a:accent5>
      <a:accent6>
        <a:srgbClr val="00B9E4"/>
      </a:accent6>
      <a:hlink>
        <a:srgbClr val="000000"/>
      </a:hlink>
      <a:folHlink>
        <a:srgbClr val="000080"/>
      </a:folHlink>
    </a:clrScheme>
    <a:fontScheme name="FUTUREBRAND">
      <a:majorFont>
        <a:latin typeface="Museo Sans 300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ts val="1800"/>
          </a:lnSpc>
          <a:spcBef>
            <a:spcPts val="800"/>
          </a:spcBef>
          <a:defRPr sz="1600" i="1" dirty="0">
            <a:latin typeface="Georgia" pitchFamily="18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 cmpd="sng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ts val="1800"/>
          </a:lnSpc>
          <a:spcBef>
            <a:spcPts val="800"/>
          </a:spcBef>
          <a:defRPr sz="1600" i="1" dirty="0" smtClean="0">
            <a:latin typeface="Georgia" pitchFamily="18" charset="0"/>
          </a:defRPr>
        </a:defPPr>
      </a:lstStyle>
    </a:txDef>
  </a:objectDefaults>
  <a:extraClrSchemeLst/>
</a:theme>
</file>

<file path=ppt/theme/theme6.xml><?xml version="1.0" encoding="utf-8"?>
<a:theme xmlns:a="http://schemas.openxmlformats.org/drawingml/2006/main" name="2_FBBR0598.TP.130513">
  <a:themeElements>
    <a:clrScheme name="FutureBrand Colour Palett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8434BB"/>
      </a:accent1>
      <a:accent2>
        <a:srgbClr val="CA005D"/>
      </a:accent2>
      <a:accent3>
        <a:srgbClr val="E4D700"/>
      </a:accent3>
      <a:accent4>
        <a:srgbClr val="ED2939"/>
      </a:accent4>
      <a:accent5>
        <a:srgbClr val="009B38"/>
      </a:accent5>
      <a:accent6>
        <a:srgbClr val="00B9E4"/>
      </a:accent6>
      <a:hlink>
        <a:srgbClr val="000000"/>
      </a:hlink>
      <a:folHlink>
        <a:srgbClr val="000080"/>
      </a:folHlink>
    </a:clrScheme>
    <a:fontScheme name="FUTUREBRAND">
      <a:majorFont>
        <a:latin typeface="Museo Sans 300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ts val="1800"/>
          </a:lnSpc>
          <a:spcBef>
            <a:spcPts val="800"/>
          </a:spcBef>
          <a:defRPr sz="1600" i="1" dirty="0">
            <a:latin typeface="Georgia" pitchFamily="18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 cmpd="sng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ts val="1800"/>
          </a:lnSpc>
          <a:spcBef>
            <a:spcPts val="800"/>
          </a:spcBef>
          <a:defRPr sz="1600" i="1" dirty="0" smtClean="0">
            <a:latin typeface="Georgia" pitchFamily="18" charset="0"/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3_FBBR0598.TP.130513">
  <a:themeElements>
    <a:clrScheme name="FutureBrand Colour Palett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8434BB"/>
      </a:accent1>
      <a:accent2>
        <a:srgbClr val="CA005D"/>
      </a:accent2>
      <a:accent3>
        <a:srgbClr val="E4D700"/>
      </a:accent3>
      <a:accent4>
        <a:srgbClr val="ED2939"/>
      </a:accent4>
      <a:accent5>
        <a:srgbClr val="009B38"/>
      </a:accent5>
      <a:accent6>
        <a:srgbClr val="00B9E4"/>
      </a:accent6>
      <a:hlink>
        <a:srgbClr val="000000"/>
      </a:hlink>
      <a:folHlink>
        <a:srgbClr val="000080"/>
      </a:folHlink>
    </a:clrScheme>
    <a:fontScheme name="FUTUREBRAND">
      <a:majorFont>
        <a:latin typeface="Museo Sans 300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ts val="1800"/>
          </a:lnSpc>
          <a:spcBef>
            <a:spcPts val="800"/>
          </a:spcBef>
          <a:defRPr sz="1600" i="1" dirty="0">
            <a:latin typeface="Georgia" pitchFamily="18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 cmpd="sng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ts val="1800"/>
          </a:lnSpc>
          <a:spcBef>
            <a:spcPts val="800"/>
          </a:spcBef>
          <a:defRPr sz="1600" i="1" dirty="0" smtClean="0">
            <a:latin typeface="Georgia" pitchFamily="18" charset="0"/>
          </a:defRPr>
        </a:defPPr>
      </a:lstStyle>
    </a:txDef>
  </a:objectDefaults>
  <a:extraClrSchemeLst/>
</a:theme>
</file>

<file path=ppt/theme/theme8.xml><?xml version="1.0" encoding="utf-8"?>
<a:theme xmlns:a="http://schemas.openxmlformats.org/drawingml/2006/main" name="Base_Azul">
  <a:themeElements>
    <a:clrScheme name="OI">
      <a:dk1>
        <a:srgbClr val="000000"/>
      </a:dk1>
      <a:lt1>
        <a:srgbClr val="FFFFFF"/>
      </a:lt1>
      <a:dk2>
        <a:srgbClr val="5F5F5F"/>
      </a:dk2>
      <a:lt2>
        <a:srgbClr val="EEECE1"/>
      </a:lt2>
      <a:accent1>
        <a:srgbClr val="9F37FE"/>
      </a:accent1>
      <a:accent2>
        <a:srgbClr val="EA2A8B"/>
      </a:accent2>
      <a:accent3>
        <a:srgbClr val="FF6D00"/>
      </a:accent3>
      <a:accent4>
        <a:srgbClr val="FEFB02"/>
      </a:accent4>
      <a:accent5>
        <a:srgbClr val="00D318"/>
      </a:accent5>
      <a:accent6>
        <a:srgbClr val="00CEFF"/>
      </a:accent6>
      <a:hlink>
        <a:srgbClr val="00CEFF"/>
      </a:hlink>
      <a:folHlink>
        <a:srgbClr val="9F37FE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tx2"/>
          </a:solidFill>
        </a:ln>
      </a:spPr>
      <a:bodyPr rtlCol="0" anchor="ctr"/>
      <a:lstStyle>
        <a:defPPr algn="ctr">
          <a:defRPr sz="1400" dirty="0" smtClean="0">
            <a:latin typeface="Simplon BP Regular"/>
            <a:cs typeface="Simplon BP Regular"/>
          </a:defRPr>
        </a:defPPr>
      </a:lstStyle>
      <a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36000" tIns="36000" rIns="36000" bIns="36000" rtlCol="0">
        <a:spAutoFit/>
      </a:bodyPr>
      <a:lstStyle>
        <a:defPPr>
          <a:defRPr sz="1200" dirty="0" err="1" smtClean="0">
            <a:latin typeface="Simplon BP" charset="0"/>
            <a:ea typeface="Simplon BP" charset="0"/>
            <a:cs typeface="Simplon BP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i2016_template_v02.potx [Somente leitura]" id="{3AEC3B34-0B1C-45A4-A1E9-C16ED717C3E1}" vid="{2D8F0F73-0309-4DA4-837E-9300297D75E8}"/>
    </a:ext>
  </a:extLst>
</a:theme>
</file>

<file path=ppt/theme/theme9.xml><?xml version="1.0" encoding="utf-8"?>
<a:theme xmlns:a="http://schemas.openxmlformats.org/drawingml/2006/main" name="1_Base_Azul">
  <a:themeElements>
    <a:clrScheme name="OI">
      <a:dk1>
        <a:srgbClr val="000000"/>
      </a:dk1>
      <a:lt1>
        <a:srgbClr val="FFFFFF"/>
      </a:lt1>
      <a:dk2>
        <a:srgbClr val="5F5F5F"/>
      </a:dk2>
      <a:lt2>
        <a:srgbClr val="EEECE1"/>
      </a:lt2>
      <a:accent1>
        <a:srgbClr val="9F37FE"/>
      </a:accent1>
      <a:accent2>
        <a:srgbClr val="EA2A8B"/>
      </a:accent2>
      <a:accent3>
        <a:srgbClr val="FF6D00"/>
      </a:accent3>
      <a:accent4>
        <a:srgbClr val="FEFB02"/>
      </a:accent4>
      <a:accent5>
        <a:srgbClr val="00D318"/>
      </a:accent5>
      <a:accent6>
        <a:srgbClr val="00CEFF"/>
      </a:accent6>
      <a:hlink>
        <a:srgbClr val="00CEFF"/>
      </a:hlink>
      <a:folHlink>
        <a:srgbClr val="9F37FE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tx2"/>
          </a:solidFill>
        </a:ln>
      </a:spPr>
      <a:bodyPr rtlCol="0" anchor="ctr"/>
      <a:lstStyle>
        <a:defPPr algn="ctr">
          <a:defRPr sz="1400" dirty="0" smtClean="0">
            <a:latin typeface="Simplon BP Regular"/>
            <a:cs typeface="Simplon BP Regular"/>
          </a:defRPr>
        </a:defPPr>
      </a:lstStyle>
      <a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36000" tIns="36000" rIns="36000" bIns="36000" rtlCol="0">
        <a:spAutoFit/>
      </a:bodyPr>
      <a:lstStyle>
        <a:defPPr>
          <a:defRPr sz="1200" dirty="0" err="1" smtClean="0">
            <a:latin typeface="Simplon BP" charset="0"/>
            <a:ea typeface="Simplon BP" charset="0"/>
            <a:cs typeface="Simplon BP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i2016_template_v02.potx [Somente leitura]" id="{3AEC3B34-0B1C-45A4-A1E9-C16ED717C3E1}" vid="{2D8F0F73-0309-4DA4-837E-9300297D75E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C82C0AC69D28145B78355A31DAD8B76" ma:contentTypeVersion="1" ma:contentTypeDescription="Crie um novo documento." ma:contentTypeScope="" ma:versionID="c9262f290b72f011e454101c02818f5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e078010f886becc52d8153076464ff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1AB35F4-13D5-4EF7-9906-2B17145DB26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2FE43F0-B2E4-4B8F-BB5D-28B2EAB90953}">
  <ds:schemaRefs>
    <ds:schemaRef ds:uri="http://purl.org/dc/elements/1.1/"/>
    <ds:schemaRef ds:uri="http://schemas.microsoft.com/office/infopath/2007/PartnerControls"/>
    <ds:schemaRef ds:uri="http://schemas.microsoft.com/office/2006/documentManagement/types"/>
    <ds:schemaRef ds:uri="http://purl.org/dc/dcmitype/"/>
    <ds:schemaRef ds:uri="http://www.w3.org/XML/1998/namespace"/>
    <ds:schemaRef ds:uri="http://purl.org/dc/terms/"/>
    <ds:schemaRef ds:uri="http://schemas.openxmlformats.org/package/2006/metadata/core-propertie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63112BB5-BFCB-4014-A61A-9526562E322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FBBR0598.TP.130513.PPT</Template>
  <TotalTime>82807</TotalTime>
  <Words>1725</Words>
  <Application>Microsoft Office PowerPoint</Application>
  <PresentationFormat>Apresentação na tela (16:9)</PresentationFormat>
  <Paragraphs>320</Paragraphs>
  <Slides>11</Slides>
  <Notes>1</Notes>
  <HiddenSlides>0</HiddenSlides>
  <MMClips>0</MMClips>
  <ScaleCrop>false</ScaleCrop>
  <HeadingPairs>
    <vt:vector size="8" baseType="variant">
      <vt:variant>
        <vt:lpstr>Fontes usadas</vt:lpstr>
      </vt:variant>
      <vt:variant>
        <vt:i4>13</vt:i4>
      </vt:variant>
      <vt:variant>
        <vt:lpstr>Tema</vt:lpstr>
      </vt:variant>
      <vt:variant>
        <vt:i4>20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45" baseType="lpstr">
      <vt:lpstr>MS Gothic</vt:lpstr>
      <vt:lpstr>ＭＳ Ｐゴシック</vt:lpstr>
      <vt:lpstr>Arial</vt:lpstr>
      <vt:lpstr>Calibri</vt:lpstr>
      <vt:lpstr>Georgia</vt:lpstr>
      <vt:lpstr>Museo Sans 300</vt:lpstr>
      <vt:lpstr>Simplon BP</vt:lpstr>
      <vt:lpstr>Simplon BP Bold</vt:lpstr>
      <vt:lpstr>Simplon BP Light</vt:lpstr>
      <vt:lpstr>Simplon BP Regular</vt:lpstr>
      <vt:lpstr>Simplon Oi Headline</vt:lpstr>
      <vt:lpstr>Times New Roman</vt:lpstr>
      <vt:lpstr>Wingdings</vt:lpstr>
      <vt:lpstr>FBBR0598.TP.130513.PPT</vt:lpstr>
      <vt:lpstr>Blank</vt:lpstr>
      <vt:lpstr>1_Blank</vt:lpstr>
      <vt:lpstr>FBBR0598.TP.130513</vt:lpstr>
      <vt:lpstr>1_FBBR0598.TP.130513</vt:lpstr>
      <vt:lpstr>2_FBBR0598.TP.130513</vt:lpstr>
      <vt:lpstr>3_FBBR0598.TP.130513</vt:lpstr>
      <vt:lpstr>Base_Azul</vt:lpstr>
      <vt:lpstr>1_Base_Azul</vt:lpstr>
      <vt:lpstr>2_Base_Azul</vt:lpstr>
      <vt:lpstr>3_Base_Azul</vt:lpstr>
      <vt:lpstr>Oi Mestre_Roxo</vt:lpstr>
      <vt:lpstr>4_Base_Azul</vt:lpstr>
      <vt:lpstr>4_FBBR0598.TP.130513</vt:lpstr>
      <vt:lpstr>5_Base_Azul</vt:lpstr>
      <vt:lpstr>5_FBBR0598.TP.130513</vt:lpstr>
      <vt:lpstr>7_FBBR0598.TP.130513</vt:lpstr>
      <vt:lpstr>Bloqueio Parcial Banda Larga Fixo</vt:lpstr>
      <vt:lpstr>1_Oi Mestre_Roxo</vt:lpstr>
      <vt:lpstr>6_FBBR0598.TP.130513</vt:lpstr>
      <vt:lpstr>Slide do think-cell</vt:lpstr>
      <vt:lpstr>Programa Novo Antifraude RAID-FMS  Core Team 11/12/17  </vt:lpstr>
      <vt:lpstr>Organograma</vt:lpstr>
      <vt:lpstr>Apresentação do PowerPoint</vt:lpstr>
      <vt:lpstr>PRJ24506 - Aquisição Infra Novo Antifraude RAID-FMS  Escopo: Aquisição de infraestrutura de HW, SW e Serviços visando unificar os processos de Gestão de Fraudes e habilitar as capacidades para a transformação digital na Oi</vt:lpstr>
      <vt:lpstr>PRJ24931 - Aquisição Infra de Produção do Novo Antifraude RAID-FMS  Escopo: Aquisição de infraestrutura de HW, SW e Serviços visando Unificar os processos de Gestão de Fraudes e habilitar as capacidades para a transformação digital na Oi</vt:lpstr>
      <vt:lpstr>PRJ26001 -  Aquisição Infra Hadoop para o Novo Antifraude RAID-FMS  Escopo: Aquisição de infraestrutura de Hadoop visando garantir a entrada em PRD do Programa RAID-FMS</vt:lpstr>
      <vt:lpstr>PRJ25887 - [Novo Antifraude RAID-FMS] - Onda 1 Escopo: Implementar nova Solução Antifraude na Oi a partir da aplicação RAID-FMS</vt:lpstr>
      <vt:lpstr>PRJ25837 - [Novo Antifraude RAID-FMS] - Onda 2 Escopo: Implementar nova regra para Motor de regras e TV Offline </vt:lpstr>
      <vt:lpstr>Premissas pré-validação Pacote Cargas</vt:lpstr>
      <vt:lpstr>PRJ26905 - [Novo Antifraude RAID-FMS] - Onda 3 Escopo: Implementar novas regras para Oi Total 2P+Fixa R1 1P+Transact Online  </vt:lpstr>
      <vt:lpstr>Agenda de reuniões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Insira o título do projeto em até duas linhas</dc:title>
  <dc:creator>FutureBrand</dc:creator>
  <cp:lastModifiedBy>Usuário do Windows</cp:lastModifiedBy>
  <cp:revision>2330</cp:revision>
  <cp:lastPrinted>2017-12-04T17:20:24Z</cp:lastPrinted>
  <dcterms:created xsi:type="dcterms:W3CDTF">2013-05-14T05:19:21Z</dcterms:created>
  <dcterms:modified xsi:type="dcterms:W3CDTF">2017-12-12T12:58:22Z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0x010100AC82C0AC69D28145B78355A31DAD8B76</vt:lpwstr>
  </property>
</Properties>
</file>