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xlsm" ContentType="application/vnd.ms-excel.sheet.macroEnabled.12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theme/themeOverride2.xml" ContentType="application/vnd.openxmlformats-officedocument.themeOverr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385" r:id="rId2"/>
    <p:sldId id="258" r:id="rId3"/>
    <p:sldId id="353" r:id="rId4"/>
    <p:sldId id="378" r:id="rId5"/>
    <p:sldId id="379" r:id="rId6"/>
    <p:sldId id="380" r:id="rId7"/>
    <p:sldId id="381" r:id="rId8"/>
    <p:sldId id="365" r:id="rId9"/>
    <p:sldId id="382" r:id="rId10"/>
    <p:sldId id="369" r:id="rId11"/>
    <p:sldId id="370" r:id="rId12"/>
    <p:sldId id="376" r:id="rId13"/>
    <p:sldId id="377" r:id="rId14"/>
    <p:sldId id="270" r:id="rId15"/>
    <p:sldId id="271" r:id="rId16"/>
    <p:sldId id="383" r:id="rId17"/>
    <p:sldId id="384" r:id="rId18"/>
    <p:sldId id="373" r:id="rId19"/>
    <p:sldId id="374" r:id="rId20"/>
    <p:sldId id="375" r:id="rId21"/>
    <p:sldId id="277" r:id="rId22"/>
    <p:sldId id="278" r:id="rId23"/>
    <p:sldId id="350" r:id="rId24"/>
    <p:sldId id="279" r:id="rId25"/>
    <p:sldId id="280" r:id="rId26"/>
    <p:sldId id="351" r:id="rId27"/>
    <p:sldId id="299" r:id="rId28"/>
    <p:sldId id="282" r:id="rId29"/>
    <p:sldId id="348" r:id="rId30"/>
    <p:sldId id="302" r:id="rId31"/>
    <p:sldId id="304" r:id="rId32"/>
    <p:sldId id="358" r:id="rId33"/>
    <p:sldId id="308" r:id="rId34"/>
    <p:sldId id="346" r:id="rId35"/>
    <p:sldId id="310" r:id="rId36"/>
    <p:sldId id="312" r:id="rId37"/>
    <p:sldId id="315" r:id="rId38"/>
    <p:sldId id="318" r:id="rId39"/>
    <p:sldId id="319" r:id="rId40"/>
    <p:sldId id="321" r:id="rId41"/>
    <p:sldId id="323" r:id="rId42"/>
    <p:sldId id="324" r:id="rId43"/>
    <p:sldId id="325" r:id="rId44"/>
    <p:sldId id="336" r:id="rId45"/>
    <p:sldId id="328" r:id="rId46"/>
    <p:sldId id="330" r:id="rId47"/>
    <p:sldId id="361" r:id="rId48"/>
  </p:sldIdLst>
  <p:sldSz cx="9144000" cy="5143500" type="screen16x9"/>
  <p:notesSz cx="9144000" cy="6858000"/>
  <p:custDataLst>
    <p:tags r:id="rId5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DE5FF"/>
    <a:srgbClr val="00CEFF"/>
    <a:srgbClr val="A02BFF"/>
    <a:srgbClr val="18C3FF"/>
    <a:srgbClr val="7A24CC"/>
    <a:srgbClr val="BD78FF"/>
    <a:srgbClr val="E86EB0"/>
    <a:srgbClr val="B51F7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59" autoAdjust="0"/>
    <p:restoredTop sz="96898" autoAdjust="0"/>
  </p:normalViewPr>
  <p:slideViewPr>
    <p:cSldViewPr snapToGrid="0" snapToObjects="1">
      <p:cViewPr varScale="1">
        <p:scale>
          <a:sx n="90" d="100"/>
          <a:sy n="90" d="100"/>
        </p:scale>
        <p:origin x="-774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-1974" y="-90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Macro-Enabled_Worksheet4.xlsm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5B528E"/>
            </a:solidFill>
            <a:ln w="63500">
              <a:solidFill>
                <a:srgbClr val="00AAAD"/>
              </a:solidFill>
            </a:ln>
          </c:spPr>
          <c:dPt>
            <c:idx val="0"/>
            <c:bubble3D val="0"/>
            <c:spPr>
              <a:noFill/>
              <a:ln w="63500">
                <a:solidFill>
                  <a:srgbClr val="A02BFF"/>
                </a:solidFill>
              </a:ln>
            </c:spPr>
          </c:dPt>
          <c:dPt>
            <c:idx val="1"/>
            <c:bubble3D val="0"/>
            <c:spPr>
              <a:noFill/>
              <a:ln w="63500">
                <a:solidFill>
                  <a:srgbClr val="4D4D4D"/>
                </a:solidFill>
              </a:ln>
            </c:spPr>
          </c:dPt>
          <c:dPt>
            <c:idx val="2"/>
            <c:bubble3D val="0"/>
            <c:spPr>
              <a:noFill/>
              <a:ln w="63500">
                <a:solidFill>
                  <a:srgbClr val="EA288C"/>
                </a:solidFill>
              </a:ln>
            </c:spPr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7505619340131"/>
          <c:y val="4.4606488967653402E-2"/>
          <c:w val="0.80190029583224198"/>
          <c:h val="0.8379596719301779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PT</c:v>
                </c:pt>
              </c:strCache>
            </c:strRef>
          </c:tx>
          <c:spPr>
            <a:solidFill>
              <a:srgbClr val="EA288C"/>
            </a:solidFill>
            <a:ln w="25401"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A02BFF"/>
              </a:solidFill>
              <a:ln w="25401">
                <a:noFill/>
              </a:ln>
            </c:spPr>
          </c:dPt>
          <c:dPt>
            <c:idx val="1"/>
            <c:invertIfNegative val="0"/>
            <c:bubble3D val="0"/>
            <c:spPr>
              <a:solidFill>
                <a:srgbClr val="7A24CC"/>
              </a:solidFill>
              <a:ln w="25401">
                <a:noFill/>
              </a:ln>
            </c:spPr>
          </c:dPt>
          <c:dPt>
            <c:idx val="2"/>
            <c:invertIfNegative val="0"/>
            <c:bubble3D val="0"/>
            <c:spPr>
              <a:solidFill>
                <a:srgbClr val="BD78FF"/>
              </a:solidFill>
              <a:ln w="25401">
                <a:noFill/>
              </a:ln>
            </c:spPr>
          </c:dPt>
          <c:dLbls>
            <c:dLbl>
              <c:idx val="0"/>
              <c:layout>
                <c:manualLayout>
                  <c:x val="0"/>
                  <c:y val="4.951597618097130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"/>
                  <c:y val="-3.355313720511880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"/>
                  <c:y val="1.2575821503650799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 w="25401">
                <a:noFill/>
              </a:ln>
            </c:spPr>
            <c:txPr>
              <a:bodyPr/>
              <a:lstStyle/>
              <a:p>
                <a:pPr>
                  <a:defRPr lang="pt-BR" sz="2100" b="1">
                    <a:solidFill>
                      <a:srgbClr val="4D4E50"/>
                    </a:solidFill>
                    <a:latin typeface="Simplon BP Bold"/>
                    <a:cs typeface="Simplon BP Bold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</c:v>
                </c:pt>
                <c:pt idx="1">
                  <c:v>25</c:v>
                </c:pt>
                <c:pt idx="2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23083776"/>
        <c:axId val="123093760"/>
      </c:barChart>
      <c:catAx>
        <c:axId val="12308377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3175" cmpd="sng">
            <a:solidFill>
              <a:srgbClr val="4D4E50"/>
            </a:solidFill>
            <a:prstDash val="solid"/>
          </a:ln>
        </c:spPr>
        <c:txPr>
          <a:bodyPr/>
          <a:lstStyle/>
          <a:p>
            <a:pPr>
              <a:defRPr b="0" i="0">
                <a:solidFill>
                  <a:srgbClr val="4D4E50"/>
                </a:solidFill>
                <a:latin typeface="Simplon BP Medium"/>
                <a:cs typeface="Simplon BP Medium"/>
              </a:defRPr>
            </a:pPr>
            <a:endParaRPr lang="pt-BR"/>
          </a:p>
        </c:txPr>
        <c:crossAx val="123093760"/>
        <c:crosses val="autoZero"/>
        <c:auto val="1"/>
        <c:lblAlgn val="ctr"/>
        <c:lblOffset val="100"/>
        <c:noMultiLvlLbl val="0"/>
      </c:catAx>
      <c:valAx>
        <c:axId val="123093760"/>
        <c:scaling>
          <c:orientation val="minMax"/>
        </c:scaling>
        <c:delete val="0"/>
        <c:axPos val="b"/>
        <c:majorGridlines>
          <c:spPr>
            <a:ln w="3175">
              <a:solidFill>
                <a:srgbClr val="4D4E5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3175">
            <a:solidFill>
              <a:srgbClr val="4D4E50"/>
            </a:solidFill>
            <a:prstDash val="solid"/>
          </a:ln>
        </c:spPr>
        <c:txPr>
          <a:bodyPr/>
          <a:lstStyle/>
          <a:p>
            <a:pPr>
              <a:defRPr b="0" i="0">
                <a:solidFill>
                  <a:srgbClr val="4D4E50"/>
                </a:solidFill>
                <a:latin typeface="Simplon BP Medium"/>
                <a:cs typeface="Simplon BP Medium"/>
              </a:defRPr>
            </a:pPr>
            <a:endParaRPr lang="pt-BR"/>
          </a:p>
        </c:txPr>
        <c:crossAx val="123083776"/>
        <c:crosses val="autoZero"/>
        <c:crossBetween val="between"/>
      </c:valAx>
      <c:spPr>
        <a:noFill/>
        <a:ln w="25401">
          <a:noFill/>
        </a:ln>
      </c:spPr>
    </c:plotArea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1045">
          <a:solidFill>
            <a:srgbClr val="3BC2D7"/>
          </a:solidFill>
          <a:latin typeface="Myriad Pro" pitchFamily="34" charset="0"/>
        </a:defRPr>
      </a:pPr>
      <a:endParaRPr lang="pt-B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5B528E"/>
            </a:solidFill>
            <a:ln w="63500">
              <a:solidFill>
                <a:srgbClr val="00AAAD"/>
              </a:solidFill>
            </a:ln>
          </c:spPr>
          <c:dPt>
            <c:idx val="0"/>
            <c:bubble3D val="0"/>
            <c:spPr>
              <a:noFill/>
              <a:ln w="63500">
                <a:solidFill>
                  <a:srgbClr val="A02BFF"/>
                </a:solidFill>
              </a:ln>
            </c:spPr>
          </c:dPt>
          <c:dPt>
            <c:idx val="1"/>
            <c:bubble3D val="0"/>
            <c:spPr>
              <a:noFill/>
              <a:ln w="63500">
                <a:solidFill>
                  <a:srgbClr val="B51F73"/>
                </a:solidFill>
              </a:ln>
            </c:spPr>
          </c:dPt>
          <c:dPt>
            <c:idx val="2"/>
            <c:bubble3D val="0"/>
            <c:spPr>
              <a:solidFill>
                <a:srgbClr val="EA288C"/>
              </a:solidFill>
              <a:ln w="63500">
                <a:solidFill>
                  <a:srgbClr val="EA288C"/>
                </a:solidFill>
              </a:ln>
            </c:spPr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1849016028166701"/>
          <c:y val="4.4606575814673602E-2"/>
          <c:w val="0.80190029583224198"/>
          <c:h val="0.837959671930177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PT</c:v>
                </c:pt>
              </c:strCache>
            </c:strRef>
          </c:tx>
          <c:spPr>
            <a:solidFill>
              <a:srgbClr val="A02BFF"/>
            </a:solidFill>
            <a:ln w="25401"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E86EB0"/>
              </a:solidFill>
              <a:ln w="25401">
                <a:noFill/>
              </a:ln>
            </c:spPr>
          </c:dPt>
          <c:dPt>
            <c:idx val="1"/>
            <c:invertIfNegative val="0"/>
            <c:bubble3D val="0"/>
            <c:spPr>
              <a:solidFill>
                <a:srgbClr val="B51F73"/>
              </a:solidFill>
              <a:ln w="25401">
                <a:noFill/>
              </a:ln>
            </c:spPr>
          </c:dPt>
          <c:dPt>
            <c:idx val="2"/>
            <c:invertIfNegative val="0"/>
            <c:bubble3D val="0"/>
            <c:spPr>
              <a:solidFill>
                <a:srgbClr val="EA288C"/>
              </a:solidFill>
              <a:ln w="25401">
                <a:noFill/>
              </a:ln>
            </c:spPr>
          </c:dPt>
          <c:dLbls>
            <c:dLbl>
              <c:idx val="0"/>
              <c:layout>
                <c:manualLayout>
                  <c:x val="0"/>
                  <c:y val="4.951597618097130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"/>
                  <c:y val="-3.355313720511880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"/>
                  <c:y val="1.2575821503650799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 w="25401">
                <a:noFill/>
              </a:ln>
            </c:spPr>
            <c:txPr>
              <a:bodyPr/>
              <a:lstStyle/>
              <a:p>
                <a:pPr>
                  <a:defRPr lang="pt-BR" sz="2100" b="1">
                    <a:solidFill>
                      <a:srgbClr val="4D4E50"/>
                    </a:solidFill>
                    <a:latin typeface="Simplon BP Bold"/>
                    <a:cs typeface="Simplon BP Bold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</c:v>
                </c:pt>
                <c:pt idx="1">
                  <c:v>25</c:v>
                </c:pt>
                <c:pt idx="2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23475456"/>
        <c:axId val="123476992"/>
      </c:barChart>
      <c:catAx>
        <c:axId val="1234754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 cmpd="sng">
            <a:solidFill>
              <a:srgbClr val="4D4E50"/>
            </a:solidFill>
            <a:prstDash val="solid"/>
          </a:ln>
        </c:spPr>
        <c:txPr>
          <a:bodyPr/>
          <a:lstStyle/>
          <a:p>
            <a:pPr>
              <a:defRPr b="0" i="0">
                <a:solidFill>
                  <a:srgbClr val="4D4E50"/>
                </a:solidFill>
                <a:latin typeface="Simplon BP Medium"/>
                <a:cs typeface="Simplon BP Medium"/>
              </a:defRPr>
            </a:pPr>
            <a:endParaRPr lang="pt-BR"/>
          </a:p>
        </c:txPr>
        <c:crossAx val="123476992"/>
        <c:crosses val="autoZero"/>
        <c:auto val="1"/>
        <c:lblAlgn val="ctr"/>
        <c:lblOffset val="100"/>
        <c:noMultiLvlLbl val="0"/>
      </c:catAx>
      <c:valAx>
        <c:axId val="123476992"/>
        <c:scaling>
          <c:orientation val="minMax"/>
        </c:scaling>
        <c:delete val="0"/>
        <c:axPos val="l"/>
        <c:majorGridlines>
          <c:spPr>
            <a:ln w="3175">
              <a:solidFill>
                <a:srgbClr val="4D4E5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3175">
            <a:solidFill>
              <a:srgbClr val="4D4E50"/>
            </a:solidFill>
            <a:prstDash val="solid"/>
          </a:ln>
        </c:spPr>
        <c:txPr>
          <a:bodyPr/>
          <a:lstStyle/>
          <a:p>
            <a:pPr>
              <a:defRPr b="0" i="0">
                <a:solidFill>
                  <a:srgbClr val="4D4E50"/>
                </a:solidFill>
                <a:latin typeface="Simplon BP Medium"/>
                <a:cs typeface="Simplon BP Medium"/>
              </a:defRPr>
            </a:pPr>
            <a:endParaRPr lang="pt-BR"/>
          </a:p>
        </c:txPr>
        <c:crossAx val="123475456"/>
        <c:crosses val="autoZero"/>
        <c:crossBetween val="between"/>
      </c:valAx>
      <c:spPr>
        <a:noFill/>
        <a:ln w="25401">
          <a:noFill/>
        </a:ln>
      </c:spPr>
    </c:plotArea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1045">
          <a:solidFill>
            <a:srgbClr val="3BC2D7"/>
          </a:solidFill>
          <a:latin typeface="Myriad Pro" pitchFamily="34" charset="0"/>
        </a:defRPr>
      </a:pPr>
      <a:endParaRPr lang="pt-BR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63500">
              <a:solidFill>
                <a:srgbClr val="18C3FF"/>
              </a:solidFill>
            </a:ln>
          </c:spPr>
          <c:marker>
            <c:symbol val="none"/>
          </c:marker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cat>
            <c:strRef>
              <c:f>Sheet1!$A$2:$A$10</c:f>
              <c:strCache>
                <c:ptCount val="9"/>
                <c:pt idx="0">
                  <c:v>Valor 1</c:v>
                </c:pt>
                <c:pt idx="1">
                  <c:v>Valor 2</c:v>
                </c:pt>
                <c:pt idx="2">
                  <c:v>Valor 3</c:v>
                </c:pt>
                <c:pt idx="3">
                  <c:v>Valor 4</c:v>
                </c:pt>
                <c:pt idx="4">
                  <c:v>Valor 5</c:v>
                </c:pt>
                <c:pt idx="5">
                  <c:v>Valor 6</c:v>
                </c:pt>
                <c:pt idx="6">
                  <c:v>Valor 7</c:v>
                </c:pt>
                <c:pt idx="7">
                  <c:v>Valor 8</c:v>
                </c:pt>
                <c:pt idx="8">
                  <c:v>Valor 9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</c:v>
                </c:pt>
                <c:pt idx="1">
                  <c:v>10</c:v>
                </c:pt>
                <c:pt idx="2">
                  <c:v>4</c:v>
                </c:pt>
                <c:pt idx="3">
                  <c:v>7</c:v>
                </c:pt>
                <c:pt idx="4">
                  <c:v>3</c:v>
                </c:pt>
                <c:pt idx="5">
                  <c:v>4</c:v>
                </c:pt>
                <c:pt idx="6">
                  <c:v>8</c:v>
                </c:pt>
                <c:pt idx="7">
                  <c:v>3</c:v>
                </c:pt>
                <c:pt idx="8">
                  <c:v>10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3568512"/>
        <c:axId val="123570048"/>
      </c:lineChart>
      <c:catAx>
        <c:axId val="12356851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 w="19050"/>
        </c:spPr>
        <c:txPr>
          <a:bodyPr/>
          <a:lstStyle/>
          <a:p>
            <a:pPr>
              <a:defRPr sz="1400" b="0" i="0">
                <a:solidFill>
                  <a:srgbClr val="4D4E50"/>
                </a:solidFill>
                <a:latin typeface="Simplon BP Medium"/>
                <a:cs typeface="Simplon BP Medium"/>
              </a:defRPr>
            </a:pPr>
            <a:endParaRPr lang="pt-BR"/>
          </a:p>
        </c:txPr>
        <c:crossAx val="123570048"/>
        <c:crosses val="autoZero"/>
        <c:auto val="1"/>
        <c:lblAlgn val="ctr"/>
        <c:lblOffset val="100"/>
        <c:noMultiLvlLbl val="0"/>
      </c:catAx>
      <c:valAx>
        <c:axId val="123570048"/>
        <c:scaling>
          <c:orientation val="minMax"/>
        </c:scaling>
        <c:delete val="0"/>
        <c:axPos val="l"/>
        <c:majorGridlines>
          <c:spPr>
            <a:ln w="3175">
              <a:solidFill>
                <a:srgbClr val="4D4E50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 w="19050"/>
        </c:spPr>
        <c:txPr>
          <a:bodyPr/>
          <a:lstStyle/>
          <a:p>
            <a:pPr>
              <a:defRPr sz="1400" b="0" i="0">
                <a:solidFill>
                  <a:srgbClr val="4D4E50"/>
                </a:solidFill>
                <a:latin typeface="Simplon BP Regular"/>
                <a:cs typeface="Simplon BP Regular"/>
              </a:defRPr>
            </a:pPr>
            <a:endParaRPr lang="pt-BR"/>
          </a:p>
        </c:txPr>
        <c:crossAx val="12356851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799B9-AE6D-E549-A35F-E7B71108F1AE}" type="datetimeFigureOut">
              <a:t>23/09/2016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3AA0A-6308-8B4A-A58D-40A712E3B56A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03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023A3D-5F7D-2141-A865-6325E19A6DBB}" type="datetimeFigureOut">
              <a:t>23/09/2016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E08E7-6B08-6940-8309-B4716DD6611F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878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prstClr val="white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olha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402" y="1111161"/>
            <a:ext cx="2953512" cy="3151632"/>
          </a:xfrm>
          <a:prstGeom prst="rect">
            <a:avLst/>
          </a:prstGeom>
        </p:spPr>
      </p:pic>
      <p:sp>
        <p:nvSpPr>
          <p:cNvPr id="28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23037" y="1835464"/>
            <a:ext cx="3803592" cy="21314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133036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903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7414846" y="2879481"/>
            <a:ext cx="914400" cy="6858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285750" indent="-285750">
              <a:buFont typeface="Arial"/>
              <a:buChar char="•"/>
            </a:pPr>
            <a:endParaRPr lang="en-US" sz="2100" baseline="0" dirty="0">
              <a:solidFill>
                <a:srgbClr val="4D4D4D"/>
              </a:solidFill>
              <a:latin typeface="Simplon BP"/>
            </a:endParaRP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323037" y="2179937"/>
            <a:ext cx="4268026" cy="11956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370193"/>
            <a:ext cx="3803592" cy="5612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4425607" cy="9441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2800">
                <a:solidFill>
                  <a:srgbClr val="EA288C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endParaRPr lang="en-US" dirty="0"/>
          </a:p>
        </p:txBody>
      </p:sp>
      <p:pic>
        <p:nvPicPr>
          <p:cNvPr id="11" name="Picture 8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0" t="18242" r="28666" b="8768"/>
          <a:stretch/>
        </p:blipFill>
        <p:spPr bwMode="auto">
          <a:xfrm>
            <a:off x="7837075" y="246533"/>
            <a:ext cx="1063727" cy="890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Espaço Reservado para Texto 2"/>
          <p:cNvSpPr>
            <a:spLocks noGrp="1"/>
          </p:cNvSpPr>
          <p:nvPr>
            <p:ph type="body" sz="quarter" idx="20" hasCustomPrompt="1"/>
          </p:nvPr>
        </p:nvSpPr>
        <p:spPr>
          <a:xfrm>
            <a:off x="6619009" y="4790210"/>
            <a:ext cx="2327564" cy="226551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66555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323037" y="2179937"/>
            <a:ext cx="4268026" cy="11956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370193"/>
            <a:ext cx="3803592" cy="5612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4124271" cy="9441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2800">
                <a:solidFill>
                  <a:srgbClr val="18C3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endParaRPr lang="en-US" dirty="0"/>
          </a:p>
        </p:txBody>
      </p:sp>
      <p:pic>
        <p:nvPicPr>
          <p:cNvPr id="14" name="Picture 7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62" t="14647" r="30791" b="18395"/>
          <a:stretch/>
        </p:blipFill>
        <p:spPr bwMode="auto">
          <a:xfrm>
            <a:off x="8225496" y="306725"/>
            <a:ext cx="585996" cy="649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Espaço Reservado para Texto 2"/>
          <p:cNvSpPr>
            <a:spLocks noGrp="1"/>
          </p:cNvSpPr>
          <p:nvPr>
            <p:ph type="body" sz="quarter" idx="20" hasCustomPrompt="1"/>
          </p:nvPr>
        </p:nvSpPr>
        <p:spPr>
          <a:xfrm>
            <a:off x="6619009" y="4790210"/>
            <a:ext cx="2327564" cy="226551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856541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323037" y="2179937"/>
            <a:ext cx="4268026" cy="11956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370193"/>
            <a:ext cx="3803592" cy="5612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9441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280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69" t="20945" r="25751" b="20955"/>
          <a:stretch/>
        </p:blipFill>
        <p:spPr bwMode="auto">
          <a:xfrm>
            <a:off x="8158359" y="312582"/>
            <a:ext cx="684306" cy="570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Espaço Reservado para Texto 2"/>
          <p:cNvSpPr>
            <a:spLocks noGrp="1"/>
          </p:cNvSpPr>
          <p:nvPr>
            <p:ph type="body" sz="quarter" idx="20" hasCustomPrompt="1"/>
          </p:nvPr>
        </p:nvSpPr>
        <p:spPr>
          <a:xfrm>
            <a:off x="6619009" y="4790210"/>
            <a:ext cx="2327564" cy="226551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446637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323037" y="2179937"/>
            <a:ext cx="4268026" cy="11956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370193"/>
            <a:ext cx="3803592" cy="5612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9441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lang="en-US" sz="2800" dirty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pPr lvl="0" algn="l">
              <a:lnSpc>
                <a:spcPts val="3600"/>
              </a:lnSpc>
            </a:pPr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51" t="9272" r="24329" b="7674"/>
          <a:stretch/>
        </p:blipFill>
        <p:spPr bwMode="auto">
          <a:xfrm>
            <a:off x="8157984" y="299833"/>
            <a:ext cx="663520" cy="780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Espaço Reservado para Texto 2"/>
          <p:cNvSpPr>
            <a:spLocks noGrp="1"/>
          </p:cNvSpPr>
          <p:nvPr>
            <p:ph type="body" sz="quarter" idx="20" hasCustomPrompt="1"/>
          </p:nvPr>
        </p:nvSpPr>
        <p:spPr>
          <a:xfrm>
            <a:off x="6619009" y="4790210"/>
            <a:ext cx="2327564" cy="226551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67822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Blank">
    <p:bg>
      <p:bgPr>
        <a:gradFill flip="none" rotWithShape="1">
          <a:gsLst>
            <a:gs pos="0">
              <a:srgbClr val="EA288C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2"/>
          <p:cNvSpPr>
            <a:spLocks noGrp="1"/>
          </p:cNvSpPr>
          <p:nvPr>
            <p:ph type="body" sz="quarter" idx="19" hasCustomPrompt="1"/>
          </p:nvPr>
        </p:nvSpPr>
        <p:spPr>
          <a:xfrm>
            <a:off x="6619009" y="4790210"/>
            <a:ext cx="2327564" cy="226551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323037" y="2179937"/>
            <a:ext cx="4268026" cy="11956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323037" y="1370193"/>
            <a:ext cx="3803592" cy="5612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9441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lang="en-US" sz="2800" dirty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pPr lvl="0" algn="l">
              <a:lnSpc>
                <a:spcPts val="3600"/>
              </a:lnSpc>
            </a:pPr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endParaRPr lang="en-US" dirty="0"/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51" t="9272" r="24329" b="7674"/>
          <a:stretch/>
        </p:blipFill>
        <p:spPr bwMode="auto">
          <a:xfrm>
            <a:off x="8167255" y="299833"/>
            <a:ext cx="654249" cy="76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2383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Blank">
    <p:bg>
      <p:bgPr>
        <a:gradFill flip="none" rotWithShape="1">
          <a:gsLst>
            <a:gs pos="0">
              <a:srgbClr val="A02B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6619009" y="4790210"/>
            <a:ext cx="2327564" cy="226551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2179937"/>
            <a:ext cx="4268026" cy="11956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323037" y="1370193"/>
            <a:ext cx="3803592" cy="5612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4425607" cy="9441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2800">
                <a:solidFill>
                  <a:srgbClr val="EA288C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endParaRPr lang="en-US" dirty="0"/>
          </a:p>
        </p:txBody>
      </p:sp>
      <p:pic>
        <p:nvPicPr>
          <p:cNvPr id="11" name="Picture 8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0" t="18242" r="28666" b="8768"/>
          <a:stretch/>
        </p:blipFill>
        <p:spPr bwMode="auto">
          <a:xfrm>
            <a:off x="7837075" y="246533"/>
            <a:ext cx="1063727" cy="890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5761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6619009" y="4790210"/>
            <a:ext cx="2327564" cy="226551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2179937"/>
            <a:ext cx="4268026" cy="11956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323037" y="1370193"/>
            <a:ext cx="3803592" cy="5612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9441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lang="en-US" sz="2800" dirty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pPr lvl="0" algn="l">
              <a:lnSpc>
                <a:spcPts val="3600"/>
              </a:lnSpc>
            </a:pPr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endParaRPr lang="en-US" dirty="0"/>
          </a:p>
        </p:txBody>
      </p:sp>
      <p:pic>
        <p:nvPicPr>
          <p:cNvPr id="11" name="Picture 7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62" t="14647" r="30791" b="18395"/>
          <a:stretch/>
        </p:blipFill>
        <p:spPr bwMode="auto">
          <a:xfrm>
            <a:off x="8025071" y="306725"/>
            <a:ext cx="786421" cy="871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3220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5164815" cy="19451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. LOREM IPSUM DOLOR SIT AMET HAS ID CIBO QUIDAM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323036" y="2350776"/>
            <a:ext cx="5164815" cy="6093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sz="quarter" idx="19" hasCustomPrompt="1"/>
          </p:nvPr>
        </p:nvSpPr>
        <p:spPr>
          <a:xfrm>
            <a:off x="6619009" y="4790210"/>
            <a:ext cx="2327564" cy="226551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8325998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5164815" cy="19451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18C3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. LOREM IPSUM DOLOR SIT AMET HAS ID CIBO QUIDAM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323036" y="2350776"/>
            <a:ext cx="5164815" cy="6093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sz="quarter" idx="19" hasCustomPrompt="1"/>
          </p:nvPr>
        </p:nvSpPr>
        <p:spPr>
          <a:xfrm>
            <a:off x="6619009" y="4790210"/>
            <a:ext cx="2327564" cy="226551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9661683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5164815" cy="19451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. LOREM IPSUM DOLOR SIT AMET HAS ID CIBO QUIDAM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323036" y="2350776"/>
            <a:ext cx="5164815" cy="6093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sz="quarter" idx="19" hasCustomPrompt="1"/>
          </p:nvPr>
        </p:nvSpPr>
        <p:spPr>
          <a:xfrm>
            <a:off x="6619009" y="4790210"/>
            <a:ext cx="2327564" cy="226551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966168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133036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lang="en-US" sz="3600" dirty="0">
                <a:solidFill>
                  <a:srgbClr val="EA288C"/>
                </a:solidFill>
                <a:latin typeface="Simplon Oi Headline"/>
                <a:cs typeface="Simplon Oi Headline"/>
              </a:defRPr>
            </a:lvl1pPr>
          </a:lstStyle>
          <a:p>
            <a:pPr lvl="0" algn="l">
              <a:lnSpc>
                <a:spcPts val="3600"/>
              </a:lnSpc>
            </a:pPr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23037" y="1835464"/>
            <a:ext cx="3803592" cy="7362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 smtClean="0"/>
          </a:p>
        </p:txBody>
      </p:sp>
      <p:pic>
        <p:nvPicPr>
          <p:cNvPr id="14" name="Picture 13" descr="BolhaExpandida2_rox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660" y="317500"/>
            <a:ext cx="3916680" cy="420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3733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433288" y="267315"/>
            <a:ext cx="3382879" cy="36338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spcBef>
                <a:spcPts val="0"/>
              </a:spcBef>
              <a:buFontTx/>
              <a:buNone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dolosr</a:t>
            </a:r>
            <a:r>
              <a:rPr lang="en-US" dirty="0"/>
              <a:t>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6" name="Title 1"/>
          <p:cNvSpPr txBox="1">
            <a:spLocks/>
          </p:cNvSpPr>
          <p:nvPr userDrawn="1"/>
        </p:nvSpPr>
        <p:spPr>
          <a:xfrm>
            <a:off x="323037" y="267315"/>
            <a:ext cx="4819643" cy="363384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ts val="3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solidFill>
                  <a:srgbClr val="A02BFF"/>
                </a:solidFill>
              </a:rPr>
              <a:t>Insira</a:t>
            </a:r>
            <a:r>
              <a:rPr lang="en-US" dirty="0" smtClean="0">
                <a:solidFill>
                  <a:srgbClr val="A02BFF"/>
                </a:solidFill>
              </a:rPr>
              <a:t> o </a:t>
            </a:r>
            <a:r>
              <a:rPr lang="en-US" dirty="0" err="1" smtClean="0">
                <a:solidFill>
                  <a:srgbClr val="A02BFF"/>
                </a:solidFill>
              </a:rPr>
              <a:t>Título</a:t>
            </a:r>
            <a:r>
              <a:rPr lang="en-US" dirty="0" smtClean="0">
                <a:solidFill>
                  <a:srgbClr val="A02BFF"/>
                </a:solidFill>
              </a:rPr>
              <a:t> do slide </a:t>
            </a:r>
            <a:r>
              <a:rPr lang="en-US" dirty="0" err="1" smtClean="0">
                <a:solidFill>
                  <a:srgbClr val="A02BFF"/>
                </a:solidFill>
              </a:rPr>
              <a:t>aqui</a:t>
            </a:r>
            <a:r>
              <a:rPr lang="en-US" dirty="0" smtClean="0">
                <a:solidFill>
                  <a:srgbClr val="A02BFF"/>
                </a:solidFill>
              </a:rPr>
              <a:t>. </a:t>
            </a:r>
            <a:r>
              <a:rPr lang="en-US" dirty="0" err="1" smtClean="0">
                <a:solidFill>
                  <a:srgbClr val="A02BFF"/>
                </a:solidFill>
              </a:rPr>
              <a:t>lorem</a:t>
            </a:r>
            <a:r>
              <a:rPr lang="en-US" dirty="0" smtClean="0">
                <a:solidFill>
                  <a:srgbClr val="A02BFF"/>
                </a:solidFill>
              </a:rPr>
              <a:t> </a:t>
            </a:r>
            <a:r>
              <a:rPr lang="en-US" dirty="0" err="1" smtClean="0">
                <a:solidFill>
                  <a:srgbClr val="A02BFF"/>
                </a:solidFill>
              </a:rPr>
              <a:t>ipsum</a:t>
            </a:r>
            <a:r>
              <a:rPr lang="en-US" dirty="0" smtClean="0">
                <a:solidFill>
                  <a:srgbClr val="A02BFF"/>
                </a:solidFill>
              </a:rPr>
              <a:t> dolor sit </a:t>
            </a:r>
            <a:r>
              <a:rPr lang="en-US" dirty="0" err="1" smtClean="0">
                <a:solidFill>
                  <a:srgbClr val="A02BFF"/>
                </a:solidFill>
              </a:rPr>
              <a:t>amet</a:t>
            </a:r>
            <a:r>
              <a:rPr lang="en-US" dirty="0" smtClean="0">
                <a:solidFill>
                  <a:srgbClr val="A02BFF"/>
                </a:solidFill>
              </a:rPr>
              <a:t> </a:t>
            </a:r>
            <a:r>
              <a:rPr lang="en-US" dirty="0" err="1" smtClean="0">
                <a:solidFill>
                  <a:srgbClr val="A02BFF"/>
                </a:solidFill>
              </a:rPr>
              <a:t>consectur</a:t>
            </a:r>
            <a:r>
              <a:rPr lang="en-US" dirty="0" smtClean="0">
                <a:solidFill>
                  <a:srgbClr val="A02BFF"/>
                </a:solidFill>
              </a:rPr>
              <a:t> </a:t>
            </a:r>
            <a:r>
              <a:rPr lang="en-US" dirty="0" err="1" smtClean="0">
                <a:solidFill>
                  <a:srgbClr val="A02BFF"/>
                </a:solidFill>
              </a:rPr>
              <a:t>lorem</a:t>
            </a:r>
            <a:r>
              <a:rPr lang="en-US" dirty="0" smtClean="0">
                <a:solidFill>
                  <a:srgbClr val="A02BFF"/>
                </a:solidFill>
              </a:rPr>
              <a:t> </a:t>
            </a:r>
            <a:r>
              <a:rPr lang="en-US" dirty="0" err="1" smtClean="0">
                <a:solidFill>
                  <a:srgbClr val="A02BFF"/>
                </a:solidFill>
              </a:rPr>
              <a:t>ipsum</a:t>
            </a:r>
            <a:r>
              <a:rPr lang="en-US" dirty="0" smtClean="0">
                <a:solidFill>
                  <a:srgbClr val="A02BFF"/>
                </a:solidFill>
              </a:rPr>
              <a:t> </a:t>
            </a:r>
            <a:r>
              <a:rPr lang="en-US" dirty="0" err="1" smtClean="0">
                <a:solidFill>
                  <a:srgbClr val="A02BFF"/>
                </a:solidFill>
              </a:rPr>
              <a:t>lorem</a:t>
            </a:r>
            <a:r>
              <a:rPr lang="en-US" dirty="0" smtClean="0">
                <a:solidFill>
                  <a:srgbClr val="A02BFF"/>
                </a:solidFill>
              </a:rPr>
              <a:t> </a:t>
            </a:r>
            <a:r>
              <a:rPr lang="en-US" dirty="0" err="1" smtClean="0">
                <a:solidFill>
                  <a:srgbClr val="A02BFF"/>
                </a:solidFill>
              </a:rPr>
              <a:t>ipsum</a:t>
            </a:r>
            <a:r>
              <a:rPr lang="en-US" dirty="0" smtClean="0">
                <a:solidFill>
                  <a:srgbClr val="A02BFF"/>
                </a:solidFill>
              </a:rPr>
              <a:t> dolor sit </a:t>
            </a:r>
            <a:r>
              <a:rPr lang="en-US" dirty="0" err="1" smtClean="0">
                <a:solidFill>
                  <a:srgbClr val="A02BFF"/>
                </a:solidFill>
              </a:rPr>
              <a:t>amet</a:t>
            </a:r>
            <a:r>
              <a:rPr lang="en-US" dirty="0" smtClean="0">
                <a:solidFill>
                  <a:srgbClr val="A02BFF"/>
                </a:solidFill>
              </a:rPr>
              <a:t> </a:t>
            </a:r>
            <a:r>
              <a:rPr lang="en-US" dirty="0" err="1" smtClean="0">
                <a:solidFill>
                  <a:srgbClr val="A02BFF"/>
                </a:solidFill>
              </a:rPr>
              <a:t>consectur</a:t>
            </a:r>
            <a:r>
              <a:rPr lang="en-US" dirty="0" smtClean="0">
                <a:solidFill>
                  <a:srgbClr val="A02BFF"/>
                </a:solidFill>
              </a:rPr>
              <a:t> </a:t>
            </a:r>
            <a:r>
              <a:rPr lang="en-US" dirty="0" err="1" smtClean="0">
                <a:solidFill>
                  <a:srgbClr val="A02BFF"/>
                </a:solidFill>
              </a:rPr>
              <a:t>lorem</a:t>
            </a:r>
            <a:r>
              <a:rPr lang="en-US" dirty="0" smtClean="0">
                <a:solidFill>
                  <a:srgbClr val="A02BFF"/>
                </a:solidFill>
              </a:rPr>
              <a:t> </a:t>
            </a:r>
            <a:r>
              <a:rPr lang="en-US" dirty="0" err="1" smtClean="0">
                <a:solidFill>
                  <a:srgbClr val="A02BFF"/>
                </a:solidFill>
              </a:rPr>
              <a:t>ipsum</a:t>
            </a:r>
            <a:endParaRPr lang="en-US" dirty="0" smtClean="0">
              <a:solidFill>
                <a:srgbClr val="A02BFF"/>
              </a:solidFill>
            </a:endParaRPr>
          </a:p>
          <a:p>
            <a:endParaRPr lang="en-US" dirty="0" smtClean="0">
              <a:solidFill>
                <a:srgbClr val="A02BFF"/>
              </a:solidFill>
            </a:endParaRPr>
          </a:p>
          <a:p>
            <a:endParaRPr lang="en-US" dirty="0" smtClean="0">
              <a:solidFill>
                <a:srgbClr val="A02BFF"/>
              </a:solidFill>
            </a:endParaRPr>
          </a:p>
        </p:txBody>
      </p:sp>
      <p:sp>
        <p:nvSpPr>
          <p:cNvPr id="8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6619009" y="4790210"/>
            <a:ext cx="2327564" cy="226551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3508529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433288" y="267315"/>
            <a:ext cx="3382879" cy="36338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spcBef>
                <a:spcPts val="0"/>
              </a:spcBef>
              <a:buFontTx/>
              <a:buNone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dolosr</a:t>
            </a:r>
            <a:r>
              <a:rPr lang="en-US" dirty="0"/>
              <a:t>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323037" y="267315"/>
            <a:ext cx="4819643" cy="363384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ts val="3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solidFill>
                  <a:srgbClr val="EA288C"/>
                </a:solidFill>
              </a:rPr>
              <a:t>Insira</a:t>
            </a:r>
            <a:r>
              <a:rPr lang="en-US" dirty="0" smtClean="0">
                <a:solidFill>
                  <a:srgbClr val="EA288C"/>
                </a:solidFill>
              </a:rPr>
              <a:t> o </a:t>
            </a:r>
            <a:r>
              <a:rPr lang="en-US" dirty="0" err="1" smtClean="0">
                <a:solidFill>
                  <a:srgbClr val="EA288C"/>
                </a:solidFill>
              </a:rPr>
              <a:t>Título</a:t>
            </a:r>
            <a:r>
              <a:rPr lang="en-US" dirty="0" smtClean="0">
                <a:solidFill>
                  <a:srgbClr val="EA288C"/>
                </a:solidFill>
              </a:rPr>
              <a:t> do slide </a:t>
            </a:r>
            <a:r>
              <a:rPr lang="en-US" dirty="0" err="1" smtClean="0">
                <a:solidFill>
                  <a:srgbClr val="EA288C"/>
                </a:solidFill>
              </a:rPr>
              <a:t>aqui</a:t>
            </a:r>
            <a:r>
              <a:rPr lang="en-US" dirty="0" smtClean="0">
                <a:solidFill>
                  <a:srgbClr val="EA288C"/>
                </a:solidFill>
              </a:rPr>
              <a:t>. </a:t>
            </a:r>
            <a:r>
              <a:rPr lang="en-US" dirty="0" err="1" smtClean="0">
                <a:solidFill>
                  <a:srgbClr val="EA288C"/>
                </a:solidFill>
              </a:rPr>
              <a:t>lorem</a:t>
            </a:r>
            <a:r>
              <a:rPr lang="en-US" dirty="0" smtClean="0">
                <a:solidFill>
                  <a:srgbClr val="EA288C"/>
                </a:solidFill>
              </a:rPr>
              <a:t> </a:t>
            </a:r>
            <a:r>
              <a:rPr lang="en-US" dirty="0" err="1" smtClean="0">
                <a:solidFill>
                  <a:srgbClr val="EA288C"/>
                </a:solidFill>
              </a:rPr>
              <a:t>ipsum</a:t>
            </a:r>
            <a:r>
              <a:rPr lang="en-US" dirty="0" smtClean="0">
                <a:solidFill>
                  <a:srgbClr val="EA288C"/>
                </a:solidFill>
              </a:rPr>
              <a:t> dolor sit </a:t>
            </a:r>
            <a:r>
              <a:rPr lang="en-US" dirty="0" err="1" smtClean="0">
                <a:solidFill>
                  <a:srgbClr val="EA288C"/>
                </a:solidFill>
              </a:rPr>
              <a:t>amet</a:t>
            </a:r>
            <a:r>
              <a:rPr lang="en-US" dirty="0" smtClean="0">
                <a:solidFill>
                  <a:srgbClr val="EA288C"/>
                </a:solidFill>
              </a:rPr>
              <a:t> </a:t>
            </a:r>
            <a:r>
              <a:rPr lang="en-US" dirty="0" err="1" smtClean="0">
                <a:solidFill>
                  <a:srgbClr val="EA288C"/>
                </a:solidFill>
              </a:rPr>
              <a:t>consectur</a:t>
            </a:r>
            <a:r>
              <a:rPr lang="en-US" dirty="0" smtClean="0">
                <a:solidFill>
                  <a:srgbClr val="EA288C"/>
                </a:solidFill>
              </a:rPr>
              <a:t> </a:t>
            </a:r>
            <a:r>
              <a:rPr lang="en-US" dirty="0" err="1" smtClean="0">
                <a:solidFill>
                  <a:srgbClr val="EA288C"/>
                </a:solidFill>
              </a:rPr>
              <a:t>lorem</a:t>
            </a:r>
            <a:r>
              <a:rPr lang="en-US" dirty="0" smtClean="0">
                <a:solidFill>
                  <a:srgbClr val="EA288C"/>
                </a:solidFill>
              </a:rPr>
              <a:t> </a:t>
            </a:r>
            <a:r>
              <a:rPr lang="en-US" dirty="0" err="1" smtClean="0">
                <a:solidFill>
                  <a:srgbClr val="EA288C"/>
                </a:solidFill>
              </a:rPr>
              <a:t>ipsum</a:t>
            </a:r>
            <a:r>
              <a:rPr lang="en-US" dirty="0" smtClean="0">
                <a:solidFill>
                  <a:srgbClr val="EA288C"/>
                </a:solidFill>
              </a:rPr>
              <a:t> </a:t>
            </a:r>
            <a:r>
              <a:rPr lang="en-US" dirty="0" err="1" smtClean="0">
                <a:solidFill>
                  <a:srgbClr val="EA288C"/>
                </a:solidFill>
              </a:rPr>
              <a:t>lorem</a:t>
            </a:r>
            <a:r>
              <a:rPr lang="en-US" dirty="0" smtClean="0">
                <a:solidFill>
                  <a:srgbClr val="EA288C"/>
                </a:solidFill>
              </a:rPr>
              <a:t> </a:t>
            </a:r>
            <a:r>
              <a:rPr lang="en-US" dirty="0" err="1" smtClean="0">
                <a:solidFill>
                  <a:srgbClr val="EA288C"/>
                </a:solidFill>
              </a:rPr>
              <a:t>ipsum</a:t>
            </a:r>
            <a:r>
              <a:rPr lang="en-US" dirty="0" smtClean="0">
                <a:solidFill>
                  <a:srgbClr val="EA288C"/>
                </a:solidFill>
              </a:rPr>
              <a:t> dolor sit </a:t>
            </a:r>
            <a:r>
              <a:rPr lang="en-US" dirty="0" err="1" smtClean="0">
                <a:solidFill>
                  <a:srgbClr val="EA288C"/>
                </a:solidFill>
              </a:rPr>
              <a:t>amet</a:t>
            </a:r>
            <a:r>
              <a:rPr lang="en-US" dirty="0" smtClean="0">
                <a:solidFill>
                  <a:srgbClr val="EA288C"/>
                </a:solidFill>
              </a:rPr>
              <a:t> </a:t>
            </a:r>
            <a:r>
              <a:rPr lang="en-US" dirty="0" err="1" smtClean="0">
                <a:solidFill>
                  <a:srgbClr val="EA288C"/>
                </a:solidFill>
              </a:rPr>
              <a:t>consectur</a:t>
            </a:r>
            <a:r>
              <a:rPr lang="en-US" dirty="0" smtClean="0">
                <a:solidFill>
                  <a:srgbClr val="EA288C"/>
                </a:solidFill>
              </a:rPr>
              <a:t> </a:t>
            </a:r>
            <a:r>
              <a:rPr lang="en-US" dirty="0" err="1" smtClean="0">
                <a:solidFill>
                  <a:srgbClr val="EA288C"/>
                </a:solidFill>
              </a:rPr>
              <a:t>lorem</a:t>
            </a:r>
            <a:r>
              <a:rPr lang="en-US" dirty="0" smtClean="0">
                <a:solidFill>
                  <a:srgbClr val="EA288C"/>
                </a:solidFill>
              </a:rPr>
              <a:t> </a:t>
            </a:r>
            <a:r>
              <a:rPr lang="en-US" dirty="0" err="1" smtClean="0">
                <a:solidFill>
                  <a:srgbClr val="EA288C"/>
                </a:solidFill>
              </a:rPr>
              <a:t>ipsum</a:t>
            </a:r>
            <a:endParaRPr lang="en-US" dirty="0" smtClean="0">
              <a:solidFill>
                <a:srgbClr val="EA288C"/>
              </a:solidFill>
            </a:endParaRPr>
          </a:p>
          <a:p>
            <a:endParaRPr lang="en-US" dirty="0" smtClean="0">
              <a:solidFill>
                <a:srgbClr val="EA288C"/>
              </a:solidFill>
            </a:endParaRPr>
          </a:p>
          <a:p>
            <a:endParaRPr lang="en-US" dirty="0" smtClean="0">
              <a:solidFill>
                <a:srgbClr val="EA288C"/>
              </a:solidFill>
            </a:endParaRPr>
          </a:p>
        </p:txBody>
      </p:sp>
      <p:sp>
        <p:nvSpPr>
          <p:cNvPr id="8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6619009" y="4790210"/>
            <a:ext cx="2327564" cy="226551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9661683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433288" y="267315"/>
            <a:ext cx="3382879" cy="36338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spcBef>
                <a:spcPts val="0"/>
              </a:spcBef>
              <a:buFontTx/>
              <a:buNone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dolosr</a:t>
            </a:r>
            <a:r>
              <a:rPr lang="en-US" dirty="0"/>
              <a:t>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323037" y="267315"/>
            <a:ext cx="4819643" cy="363384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ts val="3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solidFill>
                  <a:srgbClr val="4D4D4D"/>
                </a:solidFill>
              </a:rPr>
              <a:t>Insira</a:t>
            </a:r>
            <a:r>
              <a:rPr lang="en-US" dirty="0" smtClean="0">
                <a:solidFill>
                  <a:srgbClr val="4D4D4D"/>
                </a:solidFill>
              </a:rPr>
              <a:t> o </a:t>
            </a:r>
            <a:r>
              <a:rPr lang="en-US" dirty="0" err="1" smtClean="0">
                <a:solidFill>
                  <a:srgbClr val="4D4D4D"/>
                </a:solidFill>
              </a:rPr>
              <a:t>Título</a:t>
            </a:r>
            <a:r>
              <a:rPr lang="en-US" dirty="0" smtClean="0">
                <a:solidFill>
                  <a:srgbClr val="4D4D4D"/>
                </a:solidFill>
              </a:rPr>
              <a:t> do slide </a:t>
            </a:r>
            <a:r>
              <a:rPr lang="en-US" dirty="0" err="1" smtClean="0">
                <a:solidFill>
                  <a:srgbClr val="4D4D4D"/>
                </a:solidFill>
              </a:rPr>
              <a:t>aqui</a:t>
            </a:r>
            <a:r>
              <a:rPr lang="en-US" dirty="0" smtClean="0">
                <a:solidFill>
                  <a:srgbClr val="4D4D4D"/>
                </a:solidFill>
              </a:rPr>
              <a:t>. </a:t>
            </a:r>
            <a:r>
              <a:rPr lang="en-US" dirty="0" err="1" smtClean="0">
                <a:solidFill>
                  <a:srgbClr val="4D4D4D"/>
                </a:solidFill>
              </a:rPr>
              <a:t>lorem</a:t>
            </a:r>
            <a:r>
              <a:rPr lang="en-US" dirty="0" smtClean="0">
                <a:solidFill>
                  <a:srgbClr val="4D4D4D"/>
                </a:solidFill>
              </a:rPr>
              <a:t> </a:t>
            </a:r>
            <a:r>
              <a:rPr lang="en-US" dirty="0" err="1" smtClean="0">
                <a:solidFill>
                  <a:srgbClr val="4D4D4D"/>
                </a:solidFill>
              </a:rPr>
              <a:t>ipsum</a:t>
            </a:r>
            <a:r>
              <a:rPr lang="en-US" dirty="0" smtClean="0">
                <a:solidFill>
                  <a:srgbClr val="4D4D4D"/>
                </a:solidFill>
              </a:rPr>
              <a:t> dolor sit </a:t>
            </a:r>
            <a:r>
              <a:rPr lang="en-US" dirty="0" err="1" smtClean="0">
                <a:solidFill>
                  <a:srgbClr val="4D4D4D"/>
                </a:solidFill>
              </a:rPr>
              <a:t>amet</a:t>
            </a:r>
            <a:r>
              <a:rPr lang="en-US" dirty="0" smtClean="0">
                <a:solidFill>
                  <a:srgbClr val="4D4D4D"/>
                </a:solidFill>
              </a:rPr>
              <a:t> </a:t>
            </a:r>
            <a:r>
              <a:rPr lang="en-US" dirty="0" err="1" smtClean="0">
                <a:solidFill>
                  <a:srgbClr val="4D4D4D"/>
                </a:solidFill>
              </a:rPr>
              <a:t>consectur</a:t>
            </a:r>
            <a:r>
              <a:rPr lang="en-US" dirty="0" smtClean="0">
                <a:solidFill>
                  <a:srgbClr val="4D4D4D"/>
                </a:solidFill>
              </a:rPr>
              <a:t> </a:t>
            </a:r>
            <a:r>
              <a:rPr lang="en-US" dirty="0" err="1" smtClean="0">
                <a:solidFill>
                  <a:srgbClr val="4D4D4D"/>
                </a:solidFill>
              </a:rPr>
              <a:t>lorem</a:t>
            </a:r>
            <a:r>
              <a:rPr lang="en-US" dirty="0" smtClean="0">
                <a:solidFill>
                  <a:srgbClr val="4D4D4D"/>
                </a:solidFill>
              </a:rPr>
              <a:t> </a:t>
            </a:r>
            <a:r>
              <a:rPr lang="en-US" dirty="0" err="1" smtClean="0">
                <a:solidFill>
                  <a:srgbClr val="4D4D4D"/>
                </a:solidFill>
              </a:rPr>
              <a:t>ipsum</a:t>
            </a:r>
            <a:r>
              <a:rPr lang="en-US" dirty="0" smtClean="0">
                <a:solidFill>
                  <a:srgbClr val="4D4D4D"/>
                </a:solidFill>
              </a:rPr>
              <a:t> </a:t>
            </a:r>
            <a:r>
              <a:rPr lang="en-US" dirty="0" err="1" smtClean="0">
                <a:solidFill>
                  <a:srgbClr val="4D4D4D"/>
                </a:solidFill>
              </a:rPr>
              <a:t>lorem</a:t>
            </a:r>
            <a:r>
              <a:rPr lang="en-US" dirty="0" smtClean="0">
                <a:solidFill>
                  <a:srgbClr val="4D4D4D"/>
                </a:solidFill>
              </a:rPr>
              <a:t> </a:t>
            </a:r>
            <a:r>
              <a:rPr lang="en-US" dirty="0" err="1" smtClean="0">
                <a:solidFill>
                  <a:srgbClr val="4D4D4D"/>
                </a:solidFill>
              </a:rPr>
              <a:t>ipsum</a:t>
            </a:r>
            <a:r>
              <a:rPr lang="en-US" dirty="0" smtClean="0">
                <a:solidFill>
                  <a:srgbClr val="4D4D4D"/>
                </a:solidFill>
              </a:rPr>
              <a:t> dolor sit </a:t>
            </a:r>
            <a:r>
              <a:rPr lang="en-US" dirty="0" err="1" smtClean="0">
                <a:solidFill>
                  <a:srgbClr val="4D4D4D"/>
                </a:solidFill>
              </a:rPr>
              <a:t>amet</a:t>
            </a:r>
            <a:r>
              <a:rPr lang="en-US" dirty="0" smtClean="0">
                <a:solidFill>
                  <a:srgbClr val="4D4D4D"/>
                </a:solidFill>
              </a:rPr>
              <a:t> </a:t>
            </a:r>
            <a:r>
              <a:rPr lang="en-US" dirty="0" err="1" smtClean="0">
                <a:solidFill>
                  <a:srgbClr val="4D4D4D"/>
                </a:solidFill>
              </a:rPr>
              <a:t>consectur</a:t>
            </a:r>
            <a:r>
              <a:rPr lang="en-US" dirty="0" smtClean="0">
                <a:solidFill>
                  <a:srgbClr val="4D4D4D"/>
                </a:solidFill>
              </a:rPr>
              <a:t> </a:t>
            </a:r>
            <a:r>
              <a:rPr lang="en-US" dirty="0" err="1" smtClean="0">
                <a:solidFill>
                  <a:srgbClr val="4D4D4D"/>
                </a:solidFill>
              </a:rPr>
              <a:t>lorem</a:t>
            </a:r>
            <a:r>
              <a:rPr lang="en-US" dirty="0" smtClean="0">
                <a:solidFill>
                  <a:srgbClr val="4D4D4D"/>
                </a:solidFill>
              </a:rPr>
              <a:t> </a:t>
            </a:r>
            <a:r>
              <a:rPr lang="en-US" dirty="0" err="1" smtClean="0">
                <a:solidFill>
                  <a:srgbClr val="4D4D4D"/>
                </a:solidFill>
              </a:rPr>
              <a:t>ipsum</a:t>
            </a:r>
            <a:endParaRPr lang="en-US" dirty="0" smtClean="0">
              <a:solidFill>
                <a:srgbClr val="4D4D4D"/>
              </a:solidFill>
            </a:endParaRPr>
          </a:p>
          <a:p>
            <a:endParaRPr lang="en-US" dirty="0" smtClean="0">
              <a:solidFill>
                <a:srgbClr val="4D4D4D"/>
              </a:solidFill>
            </a:endParaRPr>
          </a:p>
          <a:p>
            <a:endParaRPr lang="en-US" dirty="0" smtClean="0">
              <a:solidFill>
                <a:srgbClr val="4D4D4D"/>
              </a:solidFill>
            </a:endParaRPr>
          </a:p>
        </p:txBody>
      </p:sp>
      <p:sp>
        <p:nvSpPr>
          <p:cNvPr id="8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6619009" y="4790210"/>
            <a:ext cx="2327564" cy="226551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1953088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288" y="316160"/>
            <a:ext cx="3382879" cy="36338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85750" indent="-285750" algn="l">
              <a:lnSpc>
                <a:spcPts val="1400"/>
              </a:lnSpc>
              <a:spcBef>
                <a:spcPts val="0"/>
              </a:spcBef>
              <a:buFont typeface="Arial"/>
              <a:buChar char="•"/>
              <a:defRPr sz="18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323037" y="267315"/>
            <a:ext cx="4819643" cy="8978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ts val="3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solidFill>
                  <a:srgbClr val="A02BFF"/>
                </a:solidFill>
              </a:rPr>
              <a:t>Insira</a:t>
            </a:r>
            <a:r>
              <a:rPr lang="en-US" dirty="0" smtClean="0">
                <a:solidFill>
                  <a:srgbClr val="A02BFF"/>
                </a:solidFill>
              </a:rPr>
              <a:t> o </a:t>
            </a:r>
            <a:r>
              <a:rPr lang="en-US" dirty="0" err="1" smtClean="0">
                <a:solidFill>
                  <a:srgbClr val="A02BFF"/>
                </a:solidFill>
              </a:rPr>
              <a:t>Título</a:t>
            </a:r>
            <a:r>
              <a:rPr lang="en-US" dirty="0" smtClean="0">
                <a:solidFill>
                  <a:srgbClr val="A02BFF"/>
                </a:solidFill>
              </a:rPr>
              <a:t> do slide </a:t>
            </a:r>
            <a:r>
              <a:rPr lang="en-US" dirty="0" err="1" smtClean="0">
                <a:solidFill>
                  <a:srgbClr val="A02BFF"/>
                </a:solidFill>
              </a:rPr>
              <a:t>aqui</a:t>
            </a:r>
            <a:endParaRPr lang="en-US" dirty="0" smtClean="0">
              <a:solidFill>
                <a:srgbClr val="A02BFF"/>
              </a:solidFill>
            </a:endParaRPr>
          </a:p>
          <a:p>
            <a:endParaRPr lang="en-US" dirty="0" smtClean="0">
              <a:solidFill>
                <a:srgbClr val="A02BFF"/>
              </a:solidFill>
            </a:endParaRPr>
          </a:p>
        </p:txBody>
      </p:sp>
      <p:pic>
        <p:nvPicPr>
          <p:cNvPr id="16" name="Picture 15" descr="bolhasimplesroxa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37" y="3418037"/>
            <a:ext cx="1524000" cy="1374648"/>
          </a:xfrm>
          <a:prstGeom prst="rect">
            <a:avLst/>
          </a:prstGeom>
        </p:spPr>
      </p:pic>
      <p:sp>
        <p:nvSpPr>
          <p:cNvPr id="9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6619009" y="4790210"/>
            <a:ext cx="2327564" cy="226551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42818278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 userDrawn="1"/>
        </p:nvSpPr>
        <p:spPr>
          <a:xfrm>
            <a:off x="323037" y="267315"/>
            <a:ext cx="4819643" cy="8978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ts val="3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solidFill>
                  <a:srgbClr val="EA288C"/>
                </a:solidFill>
              </a:rPr>
              <a:t>Insira</a:t>
            </a:r>
            <a:r>
              <a:rPr lang="en-US" dirty="0" smtClean="0">
                <a:solidFill>
                  <a:srgbClr val="EA288C"/>
                </a:solidFill>
              </a:rPr>
              <a:t> o </a:t>
            </a:r>
            <a:r>
              <a:rPr lang="en-US" dirty="0" err="1" smtClean="0">
                <a:solidFill>
                  <a:srgbClr val="EA288C"/>
                </a:solidFill>
              </a:rPr>
              <a:t>Título</a:t>
            </a:r>
            <a:r>
              <a:rPr lang="en-US" dirty="0" smtClean="0">
                <a:solidFill>
                  <a:srgbClr val="EA288C"/>
                </a:solidFill>
              </a:rPr>
              <a:t> do slide </a:t>
            </a:r>
            <a:r>
              <a:rPr lang="en-US" dirty="0" err="1" smtClean="0">
                <a:solidFill>
                  <a:srgbClr val="EA288C"/>
                </a:solidFill>
              </a:rPr>
              <a:t>aqui</a:t>
            </a:r>
            <a:endParaRPr lang="en-US" dirty="0" smtClean="0">
              <a:solidFill>
                <a:srgbClr val="EA288C"/>
              </a:solidFill>
            </a:endParaRPr>
          </a:p>
          <a:p>
            <a:endParaRPr lang="en-US" dirty="0" smtClean="0">
              <a:solidFill>
                <a:srgbClr val="EA288C"/>
              </a:solidFill>
            </a:endParaRP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288" y="316160"/>
            <a:ext cx="3382879" cy="36338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85750" indent="-285750" algn="l">
              <a:lnSpc>
                <a:spcPts val="1400"/>
              </a:lnSpc>
              <a:spcBef>
                <a:spcPts val="0"/>
              </a:spcBef>
              <a:buFont typeface="Arial"/>
              <a:buChar char="•"/>
              <a:defRPr sz="18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8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6619009" y="4790210"/>
            <a:ext cx="2327564" cy="226551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1641297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323037" y="267315"/>
            <a:ext cx="4819643" cy="8978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00CE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ts val="3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solidFill>
                  <a:srgbClr val="4D4D4D"/>
                </a:solidFill>
              </a:rPr>
              <a:t>Insira</a:t>
            </a:r>
            <a:r>
              <a:rPr lang="en-US" dirty="0" smtClean="0">
                <a:solidFill>
                  <a:srgbClr val="4D4D4D"/>
                </a:solidFill>
              </a:rPr>
              <a:t> o </a:t>
            </a:r>
            <a:r>
              <a:rPr lang="en-US" dirty="0" err="1" smtClean="0">
                <a:solidFill>
                  <a:srgbClr val="4D4D4D"/>
                </a:solidFill>
              </a:rPr>
              <a:t>Título</a:t>
            </a:r>
            <a:r>
              <a:rPr lang="en-US" dirty="0" smtClean="0">
                <a:solidFill>
                  <a:srgbClr val="4D4D4D"/>
                </a:solidFill>
              </a:rPr>
              <a:t> do slide </a:t>
            </a:r>
            <a:r>
              <a:rPr lang="en-US" dirty="0" err="1" smtClean="0">
                <a:solidFill>
                  <a:srgbClr val="4D4D4D"/>
                </a:solidFill>
              </a:rPr>
              <a:t>aqui</a:t>
            </a:r>
            <a:endParaRPr lang="en-US" dirty="0" smtClean="0">
              <a:solidFill>
                <a:srgbClr val="4D4D4D"/>
              </a:solidFill>
            </a:endParaRPr>
          </a:p>
          <a:p>
            <a:endParaRPr lang="en-US" dirty="0" smtClean="0">
              <a:solidFill>
                <a:srgbClr val="4D4D4D"/>
              </a:solidFill>
            </a:endParaRP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288" y="316160"/>
            <a:ext cx="3382879" cy="36338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85750" indent="-285750" algn="l">
              <a:lnSpc>
                <a:spcPts val="1400"/>
              </a:lnSpc>
              <a:spcBef>
                <a:spcPts val="0"/>
              </a:spcBef>
              <a:buFont typeface="Arial"/>
              <a:buChar char="•"/>
              <a:defRPr sz="18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8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6619009" y="4790210"/>
            <a:ext cx="2327564" cy="226551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6218402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6" y="1384961"/>
            <a:ext cx="6981667" cy="10933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6981667" cy="9441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lang="en-US" sz="3600" baseline="0" dirty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pPr lvl="0" algn="l">
              <a:lnSpc>
                <a:spcPts val="3600"/>
              </a:lnSpc>
            </a:pPr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323036" y="3895412"/>
            <a:ext cx="6981667" cy="6757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323037" y="2777766"/>
            <a:ext cx="6981667" cy="9441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 baseline="0">
                <a:solidFill>
                  <a:srgbClr val="FF6D00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dirty="0" err="1" smtClean="0">
                <a:solidFill>
                  <a:srgbClr val="EA288C"/>
                </a:solidFill>
              </a:rPr>
              <a:t>Insira</a:t>
            </a:r>
            <a:r>
              <a:rPr lang="en-US" dirty="0" smtClean="0">
                <a:solidFill>
                  <a:srgbClr val="EA288C"/>
                </a:solidFill>
              </a:rPr>
              <a:t> o </a:t>
            </a:r>
            <a:r>
              <a:rPr lang="en-US" dirty="0" err="1" smtClean="0">
                <a:solidFill>
                  <a:srgbClr val="EA288C"/>
                </a:solidFill>
              </a:rPr>
              <a:t>Título</a:t>
            </a:r>
            <a:r>
              <a:rPr lang="en-US" dirty="0" smtClean="0">
                <a:solidFill>
                  <a:srgbClr val="EA288C"/>
                </a:solidFill>
              </a:rPr>
              <a:t> do </a:t>
            </a:r>
            <a:r>
              <a:rPr lang="en-US" dirty="0" err="1" smtClean="0">
                <a:solidFill>
                  <a:srgbClr val="EA288C"/>
                </a:solidFill>
              </a:rPr>
              <a:t>projeto</a:t>
            </a:r>
            <a:r>
              <a:rPr lang="en-US" dirty="0" smtClean="0">
                <a:solidFill>
                  <a:srgbClr val="EA288C"/>
                </a:solidFill>
              </a:rPr>
              <a:t> </a:t>
            </a:r>
            <a:r>
              <a:rPr lang="en-US" dirty="0" err="1" smtClean="0">
                <a:solidFill>
                  <a:srgbClr val="EA288C"/>
                </a:solidFill>
              </a:rPr>
              <a:t>aqui</a:t>
            </a:r>
            <a:r>
              <a:rPr lang="en-US" dirty="0" smtClean="0">
                <a:solidFill>
                  <a:srgbClr val="EA288C"/>
                </a:solidFill>
              </a:rPr>
              <a:t>. </a:t>
            </a:r>
            <a:r>
              <a:rPr lang="en-US" dirty="0" err="1" smtClean="0">
                <a:solidFill>
                  <a:srgbClr val="EA288C"/>
                </a:solidFill>
              </a:rPr>
              <a:t>Lorem</a:t>
            </a:r>
            <a:r>
              <a:rPr lang="en-US" dirty="0" smtClean="0">
                <a:solidFill>
                  <a:srgbClr val="EA288C"/>
                </a:solidFill>
              </a:rPr>
              <a:t> </a:t>
            </a:r>
            <a:r>
              <a:rPr lang="en-US" dirty="0" err="1" smtClean="0">
                <a:solidFill>
                  <a:srgbClr val="EA288C"/>
                </a:solidFill>
              </a:rPr>
              <a:t>ipsum</a:t>
            </a:r>
            <a:r>
              <a:rPr lang="en-US" dirty="0" smtClean="0">
                <a:solidFill>
                  <a:srgbClr val="EA288C"/>
                </a:solidFill>
              </a:rPr>
              <a:t> dolor sit</a:t>
            </a:r>
            <a:endParaRPr lang="en-US" dirty="0">
              <a:solidFill>
                <a:srgbClr val="EA288C"/>
              </a:solidFill>
            </a:endParaRPr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6619009" y="4790210"/>
            <a:ext cx="2327564" cy="226551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9545013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6" y="1384961"/>
            <a:ext cx="6981667" cy="10933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6981667" cy="9441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323036" y="3895412"/>
            <a:ext cx="6981667" cy="6757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323037" y="2777766"/>
            <a:ext cx="6981667" cy="9441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 baseline="0">
                <a:solidFill>
                  <a:srgbClr val="FF6D00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dirty="0" err="1" smtClean="0">
                <a:solidFill>
                  <a:srgbClr val="18C3FF"/>
                </a:solidFill>
              </a:rPr>
              <a:t>Insira</a:t>
            </a:r>
            <a:r>
              <a:rPr lang="en-US" dirty="0" smtClean="0">
                <a:solidFill>
                  <a:srgbClr val="18C3FF"/>
                </a:solidFill>
              </a:rPr>
              <a:t> o </a:t>
            </a:r>
            <a:r>
              <a:rPr lang="en-US" dirty="0" err="1" smtClean="0">
                <a:solidFill>
                  <a:srgbClr val="18C3FF"/>
                </a:solidFill>
              </a:rPr>
              <a:t>Título</a:t>
            </a:r>
            <a:r>
              <a:rPr lang="en-US" dirty="0" smtClean="0">
                <a:solidFill>
                  <a:srgbClr val="18C3FF"/>
                </a:solidFill>
              </a:rPr>
              <a:t> do </a:t>
            </a:r>
            <a:r>
              <a:rPr lang="en-US" dirty="0" err="1" smtClean="0">
                <a:solidFill>
                  <a:srgbClr val="18C3FF"/>
                </a:solidFill>
              </a:rPr>
              <a:t>projeto</a:t>
            </a:r>
            <a:r>
              <a:rPr lang="en-US" dirty="0" smtClean="0">
                <a:solidFill>
                  <a:srgbClr val="18C3FF"/>
                </a:solidFill>
              </a:rPr>
              <a:t> </a:t>
            </a:r>
            <a:r>
              <a:rPr lang="en-US" dirty="0" err="1" smtClean="0">
                <a:solidFill>
                  <a:srgbClr val="18C3FF"/>
                </a:solidFill>
              </a:rPr>
              <a:t>aqui</a:t>
            </a:r>
            <a:r>
              <a:rPr lang="en-US" dirty="0" smtClean="0">
                <a:solidFill>
                  <a:srgbClr val="18C3FF"/>
                </a:solidFill>
              </a:rPr>
              <a:t>. </a:t>
            </a:r>
            <a:r>
              <a:rPr lang="en-US" dirty="0" err="1" smtClean="0">
                <a:solidFill>
                  <a:srgbClr val="18C3FF"/>
                </a:solidFill>
              </a:rPr>
              <a:t>Lorem</a:t>
            </a:r>
            <a:r>
              <a:rPr lang="en-US" dirty="0" smtClean="0">
                <a:solidFill>
                  <a:srgbClr val="18C3FF"/>
                </a:solidFill>
              </a:rPr>
              <a:t> </a:t>
            </a:r>
            <a:r>
              <a:rPr lang="en-US" dirty="0" err="1" smtClean="0">
                <a:solidFill>
                  <a:srgbClr val="18C3FF"/>
                </a:solidFill>
              </a:rPr>
              <a:t>ipsum</a:t>
            </a:r>
            <a:r>
              <a:rPr lang="en-US" dirty="0" smtClean="0">
                <a:solidFill>
                  <a:srgbClr val="18C3FF"/>
                </a:solidFill>
              </a:rPr>
              <a:t> dolor sit</a:t>
            </a:r>
            <a:endParaRPr lang="en-US" dirty="0">
              <a:solidFill>
                <a:srgbClr val="18C3FF"/>
              </a:solidFill>
            </a:endParaRPr>
          </a:p>
        </p:txBody>
      </p:sp>
      <p:sp>
        <p:nvSpPr>
          <p:cNvPr id="12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6619009" y="4790210"/>
            <a:ext cx="2327564" cy="226551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8363896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6" y="1384961"/>
            <a:ext cx="6981667" cy="10933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6981667" cy="9441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lang="en-US" sz="3600" baseline="0" dirty="0">
                <a:solidFill>
                  <a:srgbClr val="EA288C"/>
                </a:solidFill>
                <a:latin typeface="Simplon Oi Headline"/>
                <a:cs typeface="Simplon Oi Headline"/>
              </a:defRPr>
            </a:lvl1pPr>
          </a:lstStyle>
          <a:p>
            <a:pPr marL="0" lvl="0" algn="l">
              <a:lnSpc>
                <a:spcPts val="3600"/>
              </a:lnSpc>
            </a:pPr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323036" y="3895412"/>
            <a:ext cx="6981667" cy="6757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323037" y="2777766"/>
            <a:ext cx="6981667" cy="9441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 baseline="0">
                <a:solidFill>
                  <a:srgbClr val="FF6D00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dirty="0" err="1" smtClean="0">
                <a:solidFill>
                  <a:srgbClr val="18C3FF"/>
                </a:solidFill>
              </a:rPr>
              <a:t>Insira</a:t>
            </a:r>
            <a:r>
              <a:rPr lang="en-US" dirty="0" smtClean="0">
                <a:solidFill>
                  <a:srgbClr val="18C3FF"/>
                </a:solidFill>
              </a:rPr>
              <a:t> o </a:t>
            </a:r>
            <a:r>
              <a:rPr lang="en-US" dirty="0" err="1" smtClean="0">
                <a:solidFill>
                  <a:srgbClr val="18C3FF"/>
                </a:solidFill>
              </a:rPr>
              <a:t>Título</a:t>
            </a:r>
            <a:r>
              <a:rPr lang="en-US" dirty="0" smtClean="0">
                <a:solidFill>
                  <a:srgbClr val="18C3FF"/>
                </a:solidFill>
              </a:rPr>
              <a:t> do </a:t>
            </a:r>
            <a:r>
              <a:rPr lang="en-US" dirty="0" err="1" smtClean="0">
                <a:solidFill>
                  <a:srgbClr val="18C3FF"/>
                </a:solidFill>
              </a:rPr>
              <a:t>projeto</a:t>
            </a:r>
            <a:r>
              <a:rPr lang="en-US" dirty="0" smtClean="0">
                <a:solidFill>
                  <a:srgbClr val="18C3FF"/>
                </a:solidFill>
              </a:rPr>
              <a:t> </a:t>
            </a:r>
            <a:r>
              <a:rPr lang="en-US" dirty="0" err="1" smtClean="0">
                <a:solidFill>
                  <a:srgbClr val="18C3FF"/>
                </a:solidFill>
              </a:rPr>
              <a:t>aqui</a:t>
            </a:r>
            <a:r>
              <a:rPr lang="en-US" dirty="0" smtClean="0">
                <a:solidFill>
                  <a:srgbClr val="18C3FF"/>
                </a:solidFill>
              </a:rPr>
              <a:t>. </a:t>
            </a:r>
            <a:r>
              <a:rPr lang="en-US" dirty="0" err="1" smtClean="0">
                <a:solidFill>
                  <a:srgbClr val="18C3FF"/>
                </a:solidFill>
              </a:rPr>
              <a:t>Lorem</a:t>
            </a:r>
            <a:r>
              <a:rPr lang="en-US" dirty="0" smtClean="0">
                <a:solidFill>
                  <a:srgbClr val="18C3FF"/>
                </a:solidFill>
              </a:rPr>
              <a:t> </a:t>
            </a:r>
            <a:r>
              <a:rPr lang="en-US" dirty="0" err="1" smtClean="0">
                <a:solidFill>
                  <a:srgbClr val="18C3FF"/>
                </a:solidFill>
              </a:rPr>
              <a:t>ipsum</a:t>
            </a:r>
            <a:r>
              <a:rPr lang="en-US" dirty="0" smtClean="0">
                <a:solidFill>
                  <a:srgbClr val="18C3FF"/>
                </a:solidFill>
              </a:rPr>
              <a:t> dolor sit</a:t>
            </a:r>
            <a:endParaRPr lang="en-US" dirty="0">
              <a:solidFill>
                <a:srgbClr val="18C3FF"/>
              </a:solidFill>
            </a:endParaRPr>
          </a:p>
        </p:txBody>
      </p:sp>
      <p:sp>
        <p:nvSpPr>
          <p:cNvPr id="12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6619009" y="4790210"/>
            <a:ext cx="2327564" cy="226551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4578520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6" y="1384961"/>
            <a:ext cx="6981667" cy="10933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6981667" cy="9441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323036" y="3895412"/>
            <a:ext cx="6981667" cy="6757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323037" y="2777766"/>
            <a:ext cx="6981667" cy="9441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 baseline="0">
                <a:solidFill>
                  <a:srgbClr val="FF6D00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dirty="0" err="1" smtClean="0">
                <a:solidFill>
                  <a:srgbClr val="4D4D4D"/>
                </a:solidFill>
              </a:rPr>
              <a:t>Insira</a:t>
            </a:r>
            <a:r>
              <a:rPr lang="en-US" dirty="0" smtClean="0">
                <a:solidFill>
                  <a:srgbClr val="4D4D4D"/>
                </a:solidFill>
              </a:rPr>
              <a:t> o </a:t>
            </a:r>
            <a:r>
              <a:rPr lang="en-US" dirty="0" err="1" smtClean="0">
                <a:solidFill>
                  <a:srgbClr val="4D4D4D"/>
                </a:solidFill>
              </a:rPr>
              <a:t>Título</a:t>
            </a:r>
            <a:r>
              <a:rPr lang="en-US" dirty="0" smtClean="0">
                <a:solidFill>
                  <a:srgbClr val="4D4D4D"/>
                </a:solidFill>
              </a:rPr>
              <a:t> do </a:t>
            </a:r>
            <a:r>
              <a:rPr lang="en-US" dirty="0" err="1" smtClean="0">
                <a:solidFill>
                  <a:srgbClr val="4D4D4D"/>
                </a:solidFill>
              </a:rPr>
              <a:t>projeto</a:t>
            </a:r>
            <a:r>
              <a:rPr lang="en-US" dirty="0" smtClean="0">
                <a:solidFill>
                  <a:srgbClr val="4D4D4D"/>
                </a:solidFill>
              </a:rPr>
              <a:t> </a:t>
            </a:r>
            <a:r>
              <a:rPr lang="en-US" dirty="0" err="1" smtClean="0">
                <a:solidFill>
                  <a:srgbClr val="4D4D4D"/>
                </a:solidFill>
              </a:rPr>
              <a:t>aqui</a:t>
            </a:r>
            <a:r>
              <a:rPr lang="en-US" dirty="0" smtClean="0">
                <a:solidFill>
                  <a:srgbClr val="4D4D4D"/>
                </a:solidFill>
              </a:rPr>
              <a:t>. </a:t>
            </a:r>
            <a:r>
              <a:rPr lang="en-US" dirty="0" err="1" smtClean="0">
                <a:solidFill>
                  <a:srgbClr val="4D4D4D"/>
                </a:solidFill>
              </a:rPr>
              <a:t>Lorem</a:t>
            </a:r>
            <a:r>
              <a:rPr lang="en-US" dirty="0" smtClean="0">
                <a:solidFill>
                  <a:srgbClr val="4D4D4D"/>
                </a:solidFill>
              </a:rPr>
              <a:t> </a:t>
            </a:r>
            <a:r>
              <a:rPr lang="en-US" dirty="0" err="1" smtClean="0">
                <a:solidFill>
                  <a:srgbClr val="4D4D4D"/>
                </a:solidFill>
              </a:rPr>
              <a:t>ipsum</a:t>
            </a:r>
            <a:r>
              <a:rPr lang="en-US" dirty="0" smtClean="0">
                <a:solidFill>
                  <a:srgbClr val="4D4D4D"/>
                </a:solidFill>
              </a:rPr>
              <a:t> dolor sit</a:t>
            </a:r>
            <a:endParaRPr lang="en-US" dirty="0">
              <a:solidFill>
                <a:srgbClr val="4D4D4D"/>
              </a:solidFill>
            </a:endParaRPr>
          </a:p>
        </p:txBody>
      </p:sp>
      <p:sp>
        <p:nvSpPr>
          <p:cNvPr id="8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6629400" y="4790210"/>
            <a:ext cx="2327564" cy="226551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634748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lank">
    <p:bg>
      <p:bgPr>
        <a:gradFill flip="none" rotWithShape="1">
          <a:gsLst>
            <a:gs pos="0">
              <a:srgbClr val="EA288C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133036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23037" y="1835464"/>
            <a:ext cx="3803592" cy="7362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 smtClean="0"/>
          </a:p>
        </p:txBody>
      </p:sp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51" t="9272" r="24329" b="7674"/>
          <a:stretch/>
        </p:blipFill>
        <p:spPr bwMode="auto">
          <a:xfrm>
            <a:off x="5216236" y="1037752"/>
            <a:ext cx="2732809" cy="3215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31755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">
    <p:bg>
      <p:bgPr>
        <a:gradFill flip="none" rotWithShape="1">
          <a:gsLst>
            <a:gs pos="0">
              <a:srgbClr val="EA288C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323036" y="2350776"/>
            <a:ext cx="5164815" cy="6093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5164815" cy="19451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lang="en-US" sz="3600" baseline="0" dirty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pPr lvl="0" algn="l">
              <a:lnSpc>
                <a:spcPts val="3600"/>
              </a:lnSpc>
            </a:pPr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. LOREM IPSUM DOLOR SIT AMET HAS ID CIBO QUIDAM</a:t>
            </a:r>
            <a:endParaRPr lang="en-US" dirty="0"/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sz="quarter" idx="19" hasCustomPrompt="1"/>
          </p:nvPr>
        </p:nvSpPr>
        <p:spPr>
          <a:xfrm>
            <a:off x="6619009" y="4790210"/>
            <a:ext cx="2327564" cy="226551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9601755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Blank">
    <p:bg>
      <p:bgPr>
        <a:gradFill flip="none" rotWithShape="1">
          <a:gsLst>
            <a:gs pos="0">
              <a:srgbClr val="A02B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6" y="2759821"/>
            <a:ext cx="6981667" cy="6311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dolor.</a:t>
            </a:r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6981667" cy="22838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EA288C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Pouco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adipising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adipising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endParaRPr lang="en-US" dirty="0"/>
          </a:p>
        </p:txBody>
      </p:sp>
      <p:sp>
        <p:nvSpPr>
          <p:cNvPr id="8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6619009" y="4790210"/>
            <a:ext cx="2327564" cy="226551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4747745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6" y="2759821"/>
            <a:ext cx="6981667" cy="6311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dolor.</a:t>
            </a:r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6981667" cy="22838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Pouco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adipising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adipising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endParaRPr lang="en-US" dirty="0"/>
          </a:p>
        </p:txBody>
      </p:sp>
      <p:sp>
        <p:nvSpPr>
          <p:cNvPr id="6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6619009" y="4790210"/>
            <a:ext cx="2327564" cy="226551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2687005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6" y="2759821"/>
            <a:ext cx="6981667" cy="6311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dolor.</a:t>
            </a:r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6981667" cy="22838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Pouco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adipising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adipising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endParaRPr lang="en-US" dirty="0"/>
          </a:p>
        </p:txBody>
      </p:sp>
      <p:sp>
        <p:nvSpPr>
          <p:cNvPr id="6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6619009" y="4790210"/>
            <a:ext cx="2327564" cy="226551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8234918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6981667" cy="27414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Pouco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adipising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adipising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endParaRPr lang="en-US" dirty="0"/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6619009" y="4790210"/>
            <a:ext cx="2327564" cy="226551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6692288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827188"/>
            <a:ext cx="7000794" cy="5612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13192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pic>
        <p:nvPicPr>
          <p:cNvPr id="17" name="Picture 16" descr="bolharoxa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903" y="3427971"/>
            <a:ext cx="1504314" cy="1818805"/>
          </a:xfrm>
          <a:prstGeom prst="rect">
            <a:avLst/>
          </a:prstGeom>
        </p:spPr>
      </p:pic>
      <p:pic>
        <p:nvPicPr>
          <p:cNvPr id="18" name="Picture 17" descr="bolhalaranja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078" y="1984395"/>
            <a:ext cx="990646" cy="1043061"/>
          </a:xfrm>
          <a:prstGeom prst="rect">
            <a:avLst/>
          </a:prstGeom>
        </p:spPr>
      </p:pic>
      <p:sp>
        <p:nvSpPr>
          <p:cNvPr id="8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6619009" y="4790210"/>
            <a:ext cx="2327564" cy="226551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4293209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6" y="2791618"/>
            <a:ext cx="6981667" cy="6311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dolor.</a:t>
            </a:r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6981667" cy="176727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slide </a:t>
            </a:r>
            <a:r>
              <a:rPr lang="en-US" dirty="0" err="1" smtClean="0"/>
              <a:t>aqui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Has id </a:t>
            </a:r>
            <a:r>
              <a:rPr lang="en-US" dirty="0" err="1" smtClean="0"/>
              <a:t>adipising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323036" y="2290276"/>
            <a:ext cx="6981667" cy="3895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none" baseline="0">
                <a:solidFill>
                  <a:srgbClr val="18C3FF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 AMET HAS ID CIBO QUIDAM FACILIS</a:t>
            </a:r>
          </a:p>
          <a:p>
            <a:pPr lvl="0"/>
            <a:endParaRPr lang="en-US" dirty="0"/>
          </a:p>
        </p:txBody>
      </p:sp>
      <p:sp>
        <p:nvSpPr>
          <p:cNvPr id="8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6619009" y="4790210"/>
            <a:ext cx="2327564" cy="226551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231448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6" y="2791618"/>
            <a:ext cx="6981667" cy="6311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dolor.</a:t>
            </a:r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6981667" cy="176727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slide </a:t>
            </a:r>
            <a:r>
              <a:rPr lang="en-US" dirty="0" err="1" smtClean="0"/>
              <a:t>aqui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Has id </a:t>
            </a:r>
            <a:r>
              <a:rPr lang="en-US" dirty="0" err="1" smtClean="0"/>
              <a:t>adipising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323036" y="2290276"/>
            <a:ext cx="6981667" cy="3895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 AMET HAS ID CIBO QUIDAM FACILIS</a:t>
            </a:r>
          </a:p>
          <a:p>
            <a:pPr lvl="0"/>
            <a:endParaRPr lang="en-US" dirty="0"/>
          </a:p>
        </p:txBody>
      </p:sp>
      <p:sp>
        <p:nvSpPr>
          <p:cNvPr id="8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6619009" y="4790210"/>
            <a:ext cx="2327564" cy="226551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4746463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23037" y="4125320"/>
            <a:ext cx="7942844" cy="387694"/>
          </a:xfrm>
          <a:prstGeom prst="rect">
            <a:avLst/>
          </a:prstGeom>
          <a:solidFill>
            <a:srgbClr val="A02BFF"/>
          </a:solidFill>
          <a:ln>
            <a:noFill/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FFFF00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 AMET LOREM IPSUM DOLOR SIT</a:t>
            </a:r>
            <a:endParaRPr lang="en-US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323037" y="1438804"/>
            <a:ext cx="7942844" cy="2348188"/>
          </a:xfrm>
          <a:prstGeom prst="rect">
            <a:avLst/>
          </a:prstGeom>
        </p:spPr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5180295" cy="8372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18C3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6619009" y="4790210"/>
            <a:ext cx="2327564" cy="226551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54722100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323037" y="1438804"/>
            <a:ext cx="2729159" cy="2348188"/>
          </a:xfrm>
          <a:prstGeom prst="rect">
            <a:avLst/>
          </a:prstGeom>
        </p:spPr>
      </p:sp>
      <p:sp>
        <p:nvSpPr>
          <p:cNvPr id="10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3383230" y="1438804"/>
            <a:ext cx="4882650" cy="2348188"/>
          </a:xfrm>
          <a:prstGeom prst="rect">
            <a:avLst/>
          </a:prstGeom>
        </p:spPr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936190" y="480287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323037" y="4125320"/>
            <a:ext cx="2729159" cy="387694"/>
          </a:xfrm>
          <a:prstGeom prst="rect">
            <a:avLst/>
          </a:prstGeom>
          <a:noFill/>
          <a:ln>
            <a:solidFill>
              <a:srgbClr val="A02BFF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A02BFF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5180295" cy="8372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EA288C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3383230" y="4125320"/>
            <a:ext cx="4882650" cy="387694"/>
          </a:xfrm>
          <a:prstGeom prst="rect">
            <a:avLst/>
          </a:prstGeom>
          <a:noFill/>
          <a:ln>
            <a:solidFill>
              <a:srgbClr val="A02BFF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A02BFF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12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6619009" y="4790210"/>
            <a:ext cx="2327564" cy="226551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87569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Blank">
    <p:bg>
      <p:bgPr>
        <a:gradFill flip="none" rotWithShape="1">
          <a:gsLst>
            <a:gs pos="0">
              <a:srgbClr val="A02B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133036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lang="en-US" sz="3600" dirty="0">
                <a:solidFill>
                  <a:srgbClr val="18C3FF"/>
                </a:solidFill>
                <a:latin typeface="Simplon Oi Headline"/>
                <a:cs typeface="Simplon Oi Headline"/>
              </a:defRPr>
            </a:lvl1pPr>
          </a:lstStyle>
          <a:p>
            <a:pPr lvl="0" algn="l">
              <a:lnSpc>
                <a:spcPts val="3600"/>
              </a:lnSpc>
            </a:pPr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23037" y="1835464"/>
            <a:ext cx="3803592" cy="7362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 smtClean="0"/>
          </a:p>
        </p:txBody>
      </p:sp>
      <p:pic>
        <p:nvPicPr>
          <p:cNvPr id="11" name="Picture 6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t="4145" r="17929" b="4423"/>
          <a:stretch/>
        </p:blipFill>
        <p:spPr bwMode="auto">
          <a:xfrm>
            <a:off x="4748643" y="1055281"/>
            <a:ext cx="3283530" cy="352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70875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5830642" y="1438804"/>
            <a:ext cx="2435237" cy="2348188"/>
          </a:xfrm>
          <a:prstGeom prst="rect">
            <a:avLst/>
          </a:prstGeom>
        </p:spPr>
      </p:sp>
      <p:sp>
        <p:nvSpPr>
          <p:cNvPr id="11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23037" y="1438804"/>
            <a:ext cx="2435237" cy="2348188"/>
          </a:xfrm>
          <a:prstGeom prst="rect">
            <a:avLst/>
          </a:prstGeom>
        </p:spPr>
      </p:sp>
      <p:sp>
        <p:nvSpPr>
          <p:cNvPr id="13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323037" y="4125320"/>
            <a:ext cx="2435237" cy="387694"/>
          </a:xfrm>
          <a:prstGeom prst="rect">
            <a:avLst/>
          </a:prstGeom>
          <a:noFill/>
          <a:ln>
            <a:solidFill>
              <a:srgbClr val="18C3FF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18C3FF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5180295" cy="8372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3080924" y="1438804"/>
            <a:ext cx="2435237" cy="2348188"/>
          </a:xfrm>
          <a:prstGeom prst="rect">
            <a:avLst/>
          </a:prstGeom>
        </p:spPr>
      </p:sp>
      <p:sp>
        <p:nvSpPr>
          <p:cNvPr id="24" name="Text Placeholder 6"/>
          <p:cNvSpPr>
            <a:spLocks noGrp="1"/>
          </p:cNvSpPr>
          <p:nvPr>
            <p:ph type="body" sz="quarter" idx="39" hasCustomPrompt="1"/>
          </p:nvPr>
        </p:nvSpPr>
        <p:spPr>
          <a:xfrm>
            <a:off x="3080924" y="4125320"/>
            <a:ext cx="2435237" cy="387694"/>
          </a:xfrm>
          <a:prstGeom prst="rect">
            <a:avLst/>
          </a:prstGeom>
          <a:noFill/>
          <a:ln>
            <a:solidFill>
              <a:srgbClr val="18C3FF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18C3FF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5830642" y="4125320"/>
            <a:ext cx="2435237" cy="387694"/>
          </a:xfrm>
          <a:prstGeom prst="rect">
            <a:avLst/>
          </a:prstGeom>
          <a:noFill/>
          <a:ln>
            <a:solidFill>
              <a:srgbClr val="18C3FF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18C3FF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14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6619009" y="4790210"/>
            <a:ext cx="2327564" cy="226551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5861312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23037" y="1438805"/>
            <a:ext cx="2435237" cy="886272"/>
          </a:xfrm>
          <a:prstGeom prst="rect">
            <a:avLst/>
          </a:prstGeom>
        </p:spPr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5180295" cy="8372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18C3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323037" y="2489692"/>
            <a:ext cx="2435237" cy="387694"/>
          </a:xfrm>
          <a:prstGeom prst="rect">
            <a:avLst/>
          </a:prstGeom>
          <a:noFill/>
          <a:ln>
            <a:solidFill>
              <a:srgbClr val="A02BFF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A02BFF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323037" y="3074433"/>
            <a:ext cx="2435237" cy="886272"/>
          </a:xfrm>
          <a:prstGeom prst="rect">
            <a:avLst/>
          </a:prstGeom>
        </p:spPr>
      </p:sp>
      <p:sp>
        <p:nvSpPr>
          <p:cNvPr id="15" name="Text Placeholder 6"/>
          <p:cNvSpPr>
            <a:spLocks noGrp="1"/>
          </p:cNvSpPr>
          <p:nvPr>
            <p:ph type="body" sz="quarter" idx="43" hasCustomPrompt="1"/>
          </p:nvPr>
        </p:nvSpPr>
        <p:spPr>
          <a:xfrm>
            <a:off x="323037" y="4125320"/>
            <a:ext cx="2435237" cy="387694"/>
          </a:xfrm>
          <a:prstGeom prst="rect">
            <a:avLst/>
          </a:prstGeom>
          <a:noFill/>
          <a:ln>
            <a:solidFill>
              <a:srgbClr val="A02BFF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A02BFF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48"/>
          </p:nvPr>
        </p:nvSpPr>
        <p:spPr>
          <a:xfrm>
            <a:off x="3080923" y="1438805"/>
            <a:ext cx="5184955" cy="2521900"/>
          </a:xfrm>
          <a:prstGeom prst="rect">
            <a:avLst/>
          </a:prstGeom>
        </p:spPr>
      </p:sp>
      <p:sp>
        <p:nvSpPr>
          <p:cNvPr id="19" name="Text Placeholder 6"/>
          <p:cNvSpPr>
            <a:spLocks noGrp="1"/>
          </p:cNvSpPr>
          <p:nvPr>
            <p:ph type="body" sz="quarter" idx="49" hasCustomPrompt="1"/>
          </p:nvPr>
        </p:nvSpPr>
        <p:spPr>
          <a:xfrm>
            <a:off x="3080924" y="4125320"/>
            <a:ext cx="5184954" cy="387694"/>
          </a:xfrm>
          <a:prstGeom prst="rect">
            <a:avLst/>
          </a:prstGeom>
          <a:noFill/>
          <a:ln>
            <a:solidFill>
              <a:srgbClr val="A02BFF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A02BFF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16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6619009" y="4790210"/>
            <a:ext cx="2327564" cy="226551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06046413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23037" y="1438805"/>
            <a:ext cx="7942842" cy="886272"/>
          </a:xfrm>
          <a:prstGeom prst="rect">
            <a:avLst/>
          </a:prstGeom>
        </p:spPr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5180295" cy="8372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323037" y="2489692"/>
            <a:ext cx="2435237" cy="387694"/>
          </a:xfrm>
          <a:prstGeom prst="rect">
            <a:avLst/>
          </a:prstGeom>
          <a:noFill/>
          <a:ln>
            <a:solidFill>
              <a:srgbClr val="EA288C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323037" y="3074433"/>
            <a:ext cx="2435237" cy="886272"/>
          </a:xfrm>
          <a:prstGeom prst="rect">
            <a:avLst/>
          </a:prstGeom>
        </p:spPr>
      </p:sp>
      <p:sp>
        <p:nvSpPr>
          <p:cNvPr id="19" name="Text Placeholder 6"/>
          <p:cNvSpPr>
            <a:spLocks noGrp="1"/>
          </p:cNvSpPr>
          <p:nvPr>
            <p:ph type="body" sz="quarter" idx="43" hasCustomPrompt="1"/>
          </p:nvPr>
        </p:nvSpPr>
        <p:spPr>
          <a:xfrm>
            <a:off x="323037" y="4125320"/>
            <a:ext cx="2435237" cy="387694"/>
          </a:xfrm>
          <a:prstGeom prst="rect">
            <a:avLst/>
          </a:prstGeom>
          <a:noFill/>
          <a:ln>
            <a:solidFill>
              <a:srgbClr val="EA288C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45" hasCustomPrompt="1"/>
          </p:nvPr>
        </p:nvSpPr>
        <p:spPr>
          <a:xfrm>
            <a:off x="3080924" y="2489692"/>
            <a:ext cx="2435237" cy="387694"/>
          </a:xfrm>
          <a:prstGeom prst="rect">
            <a:avLst/>
          </a:prstGeom>
          <a:noFill/>
          <a:ln>
            <a:solidFill>
              <a:srgbClr val="EA288C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47" hasCustomPrompt="1"/>
          </p:nvPr>
        </p:nvSpPr>
        <p:spPr>
          <a:xfrm>
            <a:off x="5830642" y="2489692"/>
            <a:ext cx="2435237" cy="387694"/>
          </a:xfrm>
          <a:prstGeom prst="rect">
            <a:avLst/>
          </a:prstGeom>
          <a:noFill/>
          <a:ln>
            <a:solidFill>
              <a:srgbClr val="EA288C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48"/>
          </p:nvPr>
        </p:nvSpPr>
        <p:spPr>
          <a:xfrm>
            <a:off x="3080924" y="3074433"/>
            <a:ext cx="2435237" cy="886272"/>
          </a:xfrm>
          <a:prstGeom prst="rect">
            <a:avLst/>
          </a:prstGeom>
        </p:spPr>
      </p:sp>
      <p:sp>
        <p:nvSpPr>
          <p:cNvPr id="32" name="Text Placeholder 6"/>
          <p:cNvSpPr>
            <a:spLocks noGrp="1"/>
          </p:cNvSpPr>
          <p:nvPr>
            <p:ph type="body" sz="quarter" idx="49" hasCustomPrompt="1"/>
          </p:nvPr>
        </p:nvSpPr>
        <p:spPr>
          <a:xfrm>
            <a:off x="3080924" y="4125320"/>
            <a:ext cx="2435237" cy="387694"/>
          </a:xfrm>
          <a:prstGeom prst="rect">
            <a:avLst/>
          </a:prstGeom>
          <a:noFill/>
          <a:ln>
            <a:solidFill>
              <a:srgbClr val="EA288C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50"/>
          </p:nvPr>
        </p:nvSpPr>
        <p:spPr>
          <a:xfrm>
            <a:off x="5830642" y="3074433"/>
            <a:ext cx="2435237" cy="886272"/>
          </a:xfrm>
          <a:prstGeom prst="rect">
            <a:avLst/>
          </a:prstGeom>
        </p:spPr>
      </p:sp>
      <p:sp>
        <p:nvSpPr>
          <p:cNvPr id="34" name="Text Placeholder 6"/>
          <p:cNvSpPr>
            <a:spLocks noGrp="1"/>
          </p:cNvSpPr>
          <p:nvPr>
            <p:ph type="body" sz="quarter" idx="51" hasCustomPrompt="1"/>
          </p:nvPr>
        </p:nvSpPr>
        <p:spPr>
          <a:xfrm>
            <a:off x="5830642" y="4125320"/>
            <a:ext cx="2435237" cy="387694"/>
          </a:xfrm>
          <a:prstGeom prst="rect">
            <a:avLst/>
          </a:prstGeom>
          <a:noFill/>
          <a:ln>
            <a:solidFill>
              <a:srgbClr val="EA288C"/>
            </a:solidFill>
          </a:ln>
        </p:spPr>
        <p:txBody>
          <a:bodyPr lIns="91440" tIns="0" rIns="91440" bIns="0" anchor="ctr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cap="none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LOREM IPSUM DOLOR SIT</a:t>
            </a:r>
            <a:endParaRPr lang="en-US" dirty="0"/>
          </a:p>
        </p:txBody>
      </p:sp>
      <p:sp>
        <p:nvSpPr>
          <p:cNvPr id="20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6619009" y="4790210"/>
            <a:ext cx="2327564" cy="226551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09278515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879476" y="270314"/>
            <a:ext cx="3904107" cy="4242700"/>
          </a:xfrm>
          <a:prstGeom prst="rect">
            <a:avLst/>
          </a:prstGeom>
        </p:spPr>
      </p:sp>
      <p:sp>
        <p:nvSpPr>
          <p:cNvPr id="1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23038" y="2609661"/>
            <a:ext cx="3914276" cy="1903353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827188"/>
            <a:ext cx="3803591" cy="5010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EA288C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13192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6619009" y="4790210"/>
            <a:ext cx="2327564" cy="226551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2082865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879476" y="270314"/>
            <a:ext cx="3904107" cy="4242700"/>
          </a:xfrm>
          <a:prstGeom prst="rect">
            <a:avLst/>
          </a:prstGeom>
        </p:spPr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23038" y="2609661"/>
            <a:ext cx="3914276" cy="1903353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827188"/>
            <a:ext cx="3803591" cy="5010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13192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11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6619009" y="4790210"/>
            <a:ext cx="2327564" cy="226551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417069413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3038" y="2397054"/>
            <a:ext cx="8460546" cy="1309961"/>
          </a:xfrm>
          <a:prstGeom prst="rect">
            <a:avLst/>
          </a:prstGeom>
        </p:spPr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23038" y="3904062"/>
            <a:ext cx="6085552" cy="608952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827189"/>
            <a:ext cx="6085553" cy="28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6085552" cy="13192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EA288C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slide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11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6619009" y="4790210"/>
            <a:ext cx="2327564" cy="226551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409462362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3038" y="2397054"/>
            <a:ext cx="8460546" cy="1309961"/>
          </a:xfrm>
          <a:prstGeom prst="rect">
            <a:avLst/>
          </a:prstGeom>
        </p:spPr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23038" y="3904062"/>
            <a:ext cx="6085552" cy="608952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827189"/>
            <a:ext cx="6085553" cy="28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6085552" cy="13192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slide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13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6619009" y="4790210"/>
            <a:ext cx="2327564" cy="226551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7125658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3038" y="2397054"/>
            <a:ext cx="8460546" cy="1309961"/>
          </a:xfrm>
          <a:prstGeom prst="rect">
            <a:avLst/>
          </a:prstGeom>
        </p:spPr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23038" y="3904062"/>
            <a:ext cx="6085552" cy="608952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827189"/>
            <a:ext cx="6085553" cy="28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6085552" cy="13192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18C3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slide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13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6619009" y="4790210"/>
            <a:ext cx="2327564" cy="226551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0990825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23038" y="2397054"/>
            <a:ext cx="8460546" cy="1309961"/>
          </a:xfrm>
          <a:prstGeom prst="rect">
            <a:avLst/>
          </a:prstGeom>
        </p:spPr>
      </p:sp>
      <p:sp>
        <p:nvSpPr>
          <p:cNvPr id="1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23038" y="3904062"/>
            <a:ext cx="6085552" cy="608952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827189"/>
            <a:ext cx="6085553" cy="28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6085552" cy="13192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slide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6619009" y="4790210"/>
            <a:ext cx="2327564" cy="226551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67321080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5386228" y="2397054"/>
            <a:ext cx="3397355" cy="1520517"/>
          </a:xfrm>
          <a:prstGeom prst="rect">
            <a:avLst/>
          </a:prstGeom>
        </p:spPr>
      </p:sp>
      <p:sp>
        <p:nvSpPr>
          <p:cNvPr id="14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323037" y="2397054"/>
            <a:ext cx="4712867" cy="1520517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827189"/>
            <a:ext cx="5161721" cy="28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5161720" cy="13192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EA288C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slide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endParaRPr lang="en-US" dirty="0"/>
          </a:p>
        </p:txBody>
      </p:sp>
      <p:sp>
        <p:nvSpPr>
          <p:cNvPr id="8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6619009" y="4790210"/>
            <a:ext cx="2327564" cy="226551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584672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Blank">
    <p:bg>
      <p:bgPr>
        <a:gradFill flip="none" rotWithShape="1">
          <a:gsLst>
            <a:gs pos="0">
              <a:srgbClr val="A02B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133036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lang="en-US" sz="3600" dirty="0">
                <a:solidFill>
                  <a:srgbClr val="EA288C"/>
                </a:solidFill>
                <a:latin typeface="Simplon Oi Headline"/>
                <a:cs typeface="Simplon Oi Headline"/>
              </a:defRPr>
            </a:lvl1pPr>
          </a:lstStyle>
          <a:p>
            <a:pPr lvl="0" algn="l">
              <a:lnSpc>
                <a:spcPts val="3600"/>
              </a:lnSpc>
            </a:pPr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23037" y="1835464"/>
            <a:ext cx="3803592" cy="7362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 smtClean="0"/>
          </a:p>
        </p:txBody>
      </p:sp>
      <p:pic>
        <p:nvPicPr>
          <p:cNvPr id="7" name="Picture 7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62" t="14647" r="30791" b="18395"/>
          <a:stretch/>
        </p:blipFill>
        <p:spPr bwMode="auto">
          <a:xfrm>
            <a:off x="5187803" y="1512932"/>
            <a:ext cx="2451585" cy="2716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703744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827189"/>
            <a:ext cx="5161721" cy="28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5161720" cy="13192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slide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5386228" y="2397054"/>
            <a:ext cx="3397355" cy="1520517"/>
          </a:xfrm>
          <a:prstGeom prst="rect">
            <a:avLst/>
          </a:prstGeom>
        </p:spPr>
      </p:sp>
      <p:sp>
        <p:nvSpPr>
          <p:cNvPr id="18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323037" y="2397054"/>
            <a:ext cx="4712867" cy="1520517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8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6619009" y="4790210"/>
            <a:ext cx="2327564" cy="226551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81292126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bg>
      <p:bgPr>
        <a:gradFill flip="none" rotWithShape="1">
          <a:gsLst>
            <a:gs pos="0">
              <a:srgbClr val="EA288C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323036" y="2350776"/>
            <a:ext cx="5164815" cy="6093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5"/>
            <a:ext cx="5164815" cy="19451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lang="en-US" sz="3600" baseline="0" dirty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pPr lvl="0" algn="l">
              <a:lnSpc>
                <a:spcPts val="3600"/>
              </a:lnSpc>
            </a:pPr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. LOREM IPSUM DOLOR SIT AMET HAS ID CIBO QUIDAM</a:t>
            </a:r>
            <a:endParaRPr lang="en-US" dirty="0"/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sz="quarter" idx="19" hasCustomPrompt="1"/>
          </p:nvPr>
        </p:nvSpPr>
        <p:spPr>
          <a:xfrm>
            <a:off x="6619009" y="4790210"/>
            <a:ext cx="2327564" cy="226551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88889032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8" y="1827189"/>
            <a:ext cx="5183616" cy="28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5183615" cy="13192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slide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5386228" y="2397054"/>
            <a:ext cx="3397355" cy="1520517"/>
          </a:xfrm>
          <a:prstGeom prst="rect">
            <a:avLst/>
          </a:prstGeom>
        </p:spPr>
      </p:sp>
      <p:sp>
        <p:nvSpPr>
          <p:cNvPr id="18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323037" y="2397054"/>
            <a:ext cx="4712867" cy="1520517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6619009" y="4790210"/>
            <a:ext cx="2327564" cy="226551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21758078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323038" y="2397054"/>
            <a:ext cx="6085552" cy="1520517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827189"/>
            <a:ext cx="6085553" cy="28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6085552" cy="13192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slide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pic>
        <p:nvPicPr>
          <p:cNvPr id="20" name="Picture 19" descr="marca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824" y="2869296"/>
            <a:ext cx="1581912" cy="1725168"/>
          </a:xfrm>
          <a:prstGeom prst="rect">
            <a:avLst/>
          </a:prstGeom>
        </p:spPr>
      </p:pic>
      <p:sp>
        <p:nvSpPr>
          <p:cNvPr id="8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6619009" y="4790210"/>
            <a:ext cx="2327564" cy="226551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85455232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323038" y="2397054"/>
            <a:ext cx="6085552" cy="1520517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 smtClean="0"/>
              <a:t>ame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827189"/>
            <a:ext cx="6085553" cy="28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6085552" cy="13192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slide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pic>
        <p:nvPicPr>
          <p:cNvPr id="16" name="Picture 15" descr="marca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101" y="3070224"/>
            <a:ext cx="1338072" cy="1289304"/>
          </a:xfrm>
          <a:prstGeom prst="rect">
            <a:avLst/>
          </a:prstGeom>
        </p:spPr>
      </p:pic>
      <p:sp>
        <p:nvSpPr>
          <p:cNvPr id="9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6619009" y="4790210"/>
            <a:ext cx="2327564" cy="226551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70124560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4522527" cy="5432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smtClean="0"/>
              <a:t>Obrigado.</a:t>
            </a:r>
            <a:endParaRPr lang="en-US" dirty="0"/>
          </a:p>
        </p:txBody>
      </p:sp>
      <p:pic>
        <p:nvPicPr>
          <p:cNvPr id="5" name="Picture 4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26"/>
          <a:stretch/>
        </p:blipFill>
        <p:spPr>
          <a:xfrm>
            <a:off x="772380" y="-13295"/>
            <a:ext cx="3099195" cy="5156795"/>
          </a:xfrm>
          <a:prstGeom prst="rect">
            <a:avLst/>
          </a:prstGeom>
        </p:spPr>
      </p:pic>
      <p:pic>
        <p:nvPicPr>
          <p:cNvPr id="6" name="Picture 5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30"/>
          <a:stretch/>
        </p:blipFill>
        <p:spPr>
          <a:xfrm>
            <a:off x="5495636" y="-92364"/>
            <a:ext cx="2645075" cy="515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28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133036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23037" y="1835464"/>
            <a:ext cx="3803592" cy="7362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 smtClean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9" t="6657" r="26818" b="6478"/>
          <a:stretch/>
        </p:blipFill>
        <p:spPr bwMode="auto">
          <a:xfrm>
            <a:off x="5372099" y="1184674"/>
            <a:ext cx="2296391" cy="3480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888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133036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lang="en-US" sz="3600" dirty="0">
                <a:solidFill>
                  <a:srgbClr val="EA288C"/>
                </a:solidFill>
                <a:latin typeface="Simplon Oi Headline"/>
                <a:cs typeface="Simplon Oi Headline"/>
              </a:defRPr>
            </a:lvl1pPr>
          </a:lstStyle>
          <a:p>
            <a:pPr lvl="0" algn="l">
              <a:lnSpc>
                <a:spcPts val="3600"/>
              </a:lnSpc>
            </a:pPr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23037" y="1835464"/>
            <a:ext cx="3803592" cy="7362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 smtClean="0"/>
          </a:p>
        </p:txBody>
      </p:sp>
      <p:pic>
        <p:nvPicPr>
          <p:cNvPr id="9" name="Picture 4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69" t="20945" r="25751" b="20955"/>
          <a:stretch/>
        </p:blipFill>
        <p:spPr bwMode="auto">
          <a:xfrm>
            <a:off x="4808596" y="1566505"/>
            <a:ext cx="2953413" cy="2462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011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 flip="none" rotWithShape="1">
          <a:gsLst>
            <a:gs pos="16000">
              <a:srgbClr val="A02BFF"/>
            </a:gs>
            <a:gs pos="100000">
              <a:srgbClr val="00CEFF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60419" y="965607"/>
            <a:ext cx="3425825" cy="22748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bg1"/>
                </a:solidFill>
                <a:latin typeface="Simplon BP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357758" y="965607"/>
            <a:ext cx="3425825" cy="22748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42900" indent="-342900">
              <a:lnSpc>
                <a:spcPts val="1400"/>
              </a:lnSpc>
              <a:spcBef>
                <a:spcPts val="0"/>
              </a:spcBef>
              <a:buClr>
                <a:srgbClr val="FFFF00"/>
              </a:buClr>
              <a:buFont typeface="+mj-lt"/>
              <a:buAutoNum type="arabicPeriod"/>
              <a:defRPr sz="1400" cap="all" baseline="0">
                <a:solidFill>
                  <a:schemeClr val="bg1"/>
                </a:solidFill>
                <a:latin typeface="Simplon BP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4390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FFFF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>
                <a:solidFill>
                  <a:srgbClr val="FFFF00"/>
                </a:solidFill>
              </a:rPr>
              <a:t>Sumário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6619009" y="4790210"/>
            <a:ext cx="2327564" cy="226551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56104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 flip="none" rotWithShape="1">
          <a:gsLst>
            <a:gs pos="0">
              <a:srgbClr val="EA288C"/>
            </a:gs>
            <a:gs pos="79000">
              <a:srgbClr val="A02BFF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60419" y="965607"/>
            <a:ext cx="3425825" cy="22748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bg1"/>
                </a:solidFill>
                <a:latin typeface="Simplon BP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357758" y="965607"/>
            <a:ext cx="3425825" cy="22748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42900" indent="-342900">
              <a:lnSpc>
                <a:spcPts val="1400"/>
              </a:lnSpc>
              <a:spcBef>
                <a:spcPts val="0"/>
              </a:spcBef>
              <a:buClr>
                <a:srgbClr val="FFFF00"/>
              </a:buClr>
              <a:buFont typeface="+mj-lt"/>
              <a:buAutoNum type="arabicPeriod"/>
              <a:defRPr sz="1400" cap="all" baseline="0">
                <a:solidFill>
                  <a:schemeClr val="bg1"/>
                </a:solidFill>
                <a:latin typeface="Simplon BP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23038" y="267315"/>
            <a:ext cx="3803590" cy="4390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FFFF00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>
                <a:solidFill>
                  <a:srgbClr val="FFFF00"/>
                </a:solidFill>
              </a:rPr>
              <a:t>Sumário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6619009" y="4790210"/>
            <a:ext cx="2327564" cy="226551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 smtClean="0">
                <a:latin typeface="+mn-lt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278177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o 4" hidden="1"/>
          <p:cNvGraphicFramePr>
            <a:graphicFrameLocks noChangeAspect="1"/>
          </p:cNvGraphicFramePr>
          <p:nvPr userDrawn="1">
            <p:custDataLst>
              <p:tags r:id="rId58"/>
            </p:custDataLst>
            <p:extLst>
              <p:ext uri="{D42A27DB-BD31-4B8C-83A1-F6EECF244321}">
                <p14:modId xmlns:p14="http://schemas.microsoft.com/office/powerpoint/2010/main" val="329687448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Slide do think-cell" r:id="rId59" imgW="270" imgH="270" progId="TCLayout.ActiveDocument.1">
                  <p:embed/>
                </p:oleObj>
              </mc:Choice>
              <mc:Fallback>
                <p:oleObj name="Slide do think-cell" r:id="rId5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13341" y="833507"/>
            <a:ext cx="914400" cy="6858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285750" indent="-285750">
              <a:buFont typeface="Arial"/>
              <a:buChar char="•"/>
            </a:pPr>
            <a:endParaRPr lang="en-US" sz="2100" baseline="0" dirty="0">
              <a:solidFill>
                <a:srgbClr val="4D4D4D"/>
              </a:solidFill>
              <a:latin typeface="Simplon BP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245248" y="1190723"/>
            <a:ext cx="914400" cy="6858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285750" indent="-285750">
              <a:buFont typeface="Arial"/>
              <a:buChar char="•"/>
            </a:pPr>
            <a:endParaRPr lang="en-US" sz="2100" baseline="0" dirty="0">
              <a:solidFill>
                <a:srgbClr val="4D4D4D"/>
              </a:solidFill>
              <a:latin typeface="Simplon BP"/>
            </a:endParaRPr>
          </a:p>
        </p:txBody>
      </p:sp>
    </p:spTree>
    <p:extLst>
      <p:ext uri="{BB962C8B-B14F-4D97-AF65-F5344CB8AC3E}">
        <p14:creationId xmlns:p14="http://schemas.microsoft.com/office/powerpoint/2010/main" val="2126480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34" r:id="rId2"/>
    <p:sldLayoutId id="2147483744" r:id="rId3"/>
    <p:sldLayoutId id="2147483745" r:id="rId4"/>
    <p:sldLayoutId id="2147483747" r:id="rId5"/>
    <p:sldLayoutId id="2147483746" r:id="rId6"/>
    <p:sldLayoutId id="2147483749" r:id="rId7"/>
    <p:sldLayoutId id="2147483737" r:id="rId8"/>
    <p:sldLayoutId id="2147483750" r:id="rId9"/>
    <p:sldLayoutId id="2147483731" r:id="rId10"/>
    <p:sldLayoutId id="2147483663" r:id="rId11"/>
    <p:sldLayoutId id="2147483713" r:id="rId12"/>
    <p:sldLayoutId id="2147483752" r:id="rId13"/>
    <p:sldLayoutId id="2147483753" r:id="rId14"/>
    <p:sldLayoutId id="2147483754" r:id="rId15"/>
    <p:sldLayoutId id="2147483755" r:id="rId16"/>
    <p:sldLayoutId id="2147483665" r:id="rId17"/>
    <p:sldLayoutId id="2147483667" r:id="rId18"/>
    <p:sldLayoutId id="2147483666" r:id="rId19"/>
    <p:sldLayoutId id="2147483669" r:id="rId20"/>
    <p:sldLayoutId id="2147483668" r:id="rId21"/>
    <p:sldLayoutId id="2147483722" r:id="rId22"/>
    <p:sldLayoutId id="2147483671" r:id="rId23"/>
    <p:sldLayoutId id="2147483672" r:id="rId24"/>
    <p:sldLayoutId id="2147483674" r:id="rId25"/>
    <p:sldLayoutId id="2147483676" r:id="rId26"/>
    <p:sldLayoutId id="2147483735" r:id="rId27"/>
    <p:sldLayoutId id="2147483751" r:id="rId28"/>
    <p:sldLayoutId id="2147483678" r:id="rId29"/>
    <p:sldLayoutId id="2147483743" r:id="rId30"/>
    <p:sldLayoutId id="2147483679" r:id="rId31"/>
    <p:sldLayoutId id="2147483680" r:id="rId32"/>
    <p:sldLayoutId id="2147483723" r:id="rId33"/>
    <p:sldLayoutId id="2147483685" r:id="rId34"/>
    <p:sldLayoutId id="2147483718" r:id="rId35"/>
    <p:sldLayoutId id="2147483689" r:id="rId36"/>
    <p:sldLayoutId id="2147483691" r:id="rId37"/>
    <p:sldLayoutId id="2147483736" r:id="rId38"/>
    <p:sldLayoutId id="2147483693" r:id="rId39"/>
    <p:sldLayoutId id="2147483694" r:id="rId40"/>
    <p:sldLayoutId id="2147483697" r:id="rId41"/>
    <p:sldLayoutId id="2147483698" r:id="rId42"/>
    <p:sldLayoutId id="2147483700" r:id="rId43"/>
    <p:sldLayoutId id="2147483725" r:id="rId44"/>
    <p:sldLayoutId id="2147483702" r:id="rId45"/>
    <p:sldLayoutId id="2147483703" r:id="rId46"/>
    <p:sldLayoutId id="2147483704" r:id="rId47"/>
    <p:sldLayoutId id="2147483726" r:id="rId48"/>
    <p:sldLayoutId id="2147483705" r:id="rId49"/>
    <p:sldLayoutId id="2147483727" r:id="rId50"/>
    <p:sldLayoutId id="2147483742" r:id="rId51"/>
    <p:sldLayoutId id="2147483728" r:id="rId52"/>
    <p:sldLayoutId id="2147483707" r:id="rId53"/>
    <p:sldLayoutId id="2147483709" r:id="rId54"/>
    <p:sldLayoutId id="2147483741" r:id="rId55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038" y="267315"/>
            <a:ext cx="4419084" cy="881001"/>
          </a:xfrm>
        </p:spPr>
        <p:txBody>
          <a:bodyPr/>
          <a:lstStyle/>
          <a:p>
            <a:r>
              <a:rPr lang="pt-BR" sz="2800" dirty="0" smtClean="0"/>
              <a:t>Orientações gerais para uso</a:t>
            </a:r>
            <a:endParaRPr lang="pt-BR" sz="2800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8"/>
          </p:nvPr>
        </p:nvSpPr>
        <p:spPr>
          <a:xfrm>
            <a:off x="323036" y="1340680"/>
            <a:ext cx="3600378" cy="785831"/>
          </a:xfrm>
        </p:spPr>
        <p:txBody>
          <a:bodyPr>
            <a:normAutofit/>
          </a:bodyPr>
          <a:lstStyle/>
          <a:p>
            <a:r>
              <a:rPr lang="pt-BR" sz="1200" dirty="0"/>
              <a:t>Na paleta de cores </a:t>
            </a:r>
            <a:r>
              <a:rPr lang="pt-BR" sz="1200" dirty="0" smtClean="0"/>
              <a:t>configurada nesse </a:t>
            </a:r>
            <a:r>
              <a:rPr lang="pt-BR" sz="1200" dirty="0" err="1" smtClean="0"/>
              <a:t>template</a:t>
            </a:r>
            <a:r>
              <a:rPr lang="pt-BR" sz="1200" dirty="0" smtClean="0"/>
              <a:t>, </a:t>
            </a:r>
            <a:r>
              <a:rPr lang="pt-BR" sz="1200" dirty="0"/>
              <a:t>usar somente as </a:t>
            </a:r>
            <a:r>
              <a:rPr lang="pt-BR" sz="1200" dirty="0" smtClean="0"/>
              <a:t>primárias (1ª linha), </a:t>
            </a:r>
            <a:r>
              <a:rPr lang="pt-BR" sz="1200" dirty="0"/>
              <a:t>pois os </a:t>
            </a:r>
            <a:r>
              <a:rPr lang="pt-BR" sz="1200" dirty="0" err="1"/>
              <a:t>degradês</a:t>
            </a:r>
            <a:r>
              <a:rPr lang="pt-BR" sz="1200" dirty="0"/>
              <a:t> não condizem com as variações tonais definidas pela </a:t>
            </a:r>
            <a:r>
              <a:rPr lang="pt-BR" sz="1200" dirty="0" smtClean="0"/>
              <a:t>marca</a:t>
            </a:r>
          </a:p>
          <a:p>
            <a:endParaRPr lang="pt-BR" sz="1200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41" t="11337" r="54074" b="59594"/>
          <a:stretch/>
        </p:blipFill>
        <p:spPr bwMode="auto">
          <a:xfrm>
            <a:off x="441450" y="2222218"/>
            <a:ext cx="1637414" cy="2126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/>
          <p:cNvSpPr/>
          <p:nvPr/>
        </p:nvSpPr>
        <p:spPr>
          <a:xfrm>
            <a:off x="441450" y="2612808"/>
            <a:ext cx="1637414" cy="175745"/>
          </a:xfrm>
          <a:prstGeom prst="rect">
            <a:avLst/>
          </a:prstGeom>
          <a:noFill/>
          <a:ln w="127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400" dirty="0" err="1" smtClean="0">
              <a:solidFill>
                <a:schemeClr val="bg2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046965" y="2580910"/>
            <a:ext cx="1786066" cy="25391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pt-BR" sz="1050" dirty="0" smtClean="0">
                <a:solidFill>
                  <a:schemeClr val="accent5"/>
                </a:solidFill>
              </a:rPr>
              <a:t>Cores primárias da marca Oi</a:t>
            </a:r>
            <a:endParaRPr lang="pt-BR" sz="1050" dirty="0">
              <a:solidFill>
                <a:schemeClr val="accent5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41450" y="2816978"/>
            <a:ext cx="1637414" cy="617348"/>
          </a:xfrm>
          <a:prstGeom prst="rect">
            <a:avLst/>
          </a:prstGeom>
          <a:noFill/>
          <a:ln w="127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400" dirty="0" err="1" smtClean="0">
              <a:solidFill>
                <a:srgbClr val="FF0000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2030214" y="2768155"/>
            <a:ext cx="19995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50" dirty="0" smtClean="0">
                <a:solidFill>
                  <a:srgbClr val="FF0000"/>
                </a:solidFill>
              </a:rPr>
              <a:t>Essas variações são automáticas do Power Point e não devem ser utilizadas pois não estão no </a:t>
            </a:r>
            <a:r>
              <a:rPr lang="pt-BR" sz="1050" dirty="0" err="1" smtClean="0">
                <a:solidFill>
                  <a:srgbClr val="FF0000"/>
                </a:solidFill>
              </a:rPr>
              <a:t>pantone</a:t>
            </a:r>
            <a:r>
              <a:rPr lang="pt-BR" sz="1050" dirty="0" smtClean="0">
                <a:solidFill>
                  <a:srgbClr val="FF0000"/>
                </a:solidFill>
              </a:rPr>
              <a:t> correto</a:t>
            </a:r>
            <a:endParaRPr lang="pt-BR" sz="1050" dirty="0">
              <a:solidFill>
                <a:srgbClr val="FF0000"/>
              </a:solidFill>
            </a:endParaRPr>
          </a:p>
        </p:txBody>
      </p:sp>
      <p:sp>
        <p:nvSpPr>
          <p:cNvPr id="13" name="Espaço Reservado para Texto 5"/>
          <p:cNvSpPr txBox="1">
            <a:spLocks/>
          </p:cNvSpPr>
          <p:nvPr/>
        </p:nvSpPr>
        <p:spPr>
          <a:xfrm>
            <a:off x="4399013" y="1344219"/>
            <a:ext cx="3600378" cy="6093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cap="none" baseline="0">
                <a:solidFill>
                  <a:srgbClr val="4D4D4D"/>
                </a:solidFill>
                <a:latin typeface="Simplon BP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/>
              <a:t>Não utilizar as “bolhas” do logo para nenhum elemento, como, por exemplo, elementos de </a:t>
            </a:r>
            <a:r>
              <a:rPr lang="pt-BR" sz="1200" dirty="0" err="1" smtClean="0"/>
              <a:t>bullet</a:t>
            </a:r>
            <a:r>
              <a:rPr lang="pt-BR" sz="1200" dirty="0" smtClean="0"/>
              <a:t> ou de numeração de página.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6" t="17496" r="15618" b="12255"/>
          <a:stretch/>
        </p:blipFill>
        <p:spPr bwMode="auto">
          <a:xfrm>
            <a:off x="4263655" y="1967026"/>
            <a:ext cx="4074623" cy="2299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tângulo 14"/>
          <p:cNvSpPr/>
          <p:nvPr/>
        </p:nvSpPr>
        <p:spPr>
          <a:xfrm>
            <a:off x="8020657" y="4072271"/>
            <a:ext cx="317621" cy="197352"/>
          </a:xfrm>
          <a:prstGeom prst="rect">
            <a:avLst/>
          </a:prstGeom>
          <a:noFill/>
          <a:ln w="127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400" dirty="0" err="1" smtClean="0">
              <a:solidFill>
                <a:srgbClr val="FF0000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6533945" y="4248357"/>
            <a:ext cx="25249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50" dirty="0" smtClean="0">
                <a:solidFill>
                  <a:srgbClr val="FF0000"/>
                </a:solidFill>
              </a:rPr>
              <a:t>Não usar a bolha como ícone para </a:t>
            </a:r>
            <a:r>
              <a:rPr lang="pt-BR" sz="1050" dirty="0" err="1" smtClean="0">
                <a:solidFill>
                  <a:srgbClr val="FF0000"/>
                </a:solidFill>
              </a:rPr>
              <a:t>pág</a:t>
            </a:r>
            <a:r>
              <a:rPr lang="pt-BR" sz="1050" dirty="0" smtClean="0">
                <a:solidFill>
                  <a:srgbClr val="FF0000"/>
                </a:solidFill>
              </a:rPr>
              <a:t>;</a:t>
            </a:r>
          </a:p>
          <a:p>
            <a:r>
              <a:rPr lang="pt-BR" sz="1050" dirty="0" smtClean="0">
                <a:solidFill>
                  <a:srgbClr val="FF0000"/>
                </a:solidFill>
              </a:rPr>
              <a:t>Não cortar a bolha</a:t>
            </a:r>
            <a:endParaRPr lang="pt-BR" sz="1050" dirty="0">
              <a:solidFill>
                <a:srgbClr val="FF0000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4334025" y="2391793"/>
            <a:ext cx="475178" cy="1680478"/>
          </a:xfrm>
          <a:prstGeom prst="rect">
            <a:avLst/>
          </a:prstGeom>
          <a:noFill/>
          <a:ln w="127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400" dirty="0" err="1" smtClean="0">
              <a:solidFill>
                <a:srgbClr val="FF0000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4263655" y="4048741"/>
            <a:ext cx="193554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50" dirty="0" smtClean="0">
                <a:solidFill>
                  <a:srgbClr val="FF0000"/>
                </a:solidFill>
              </a:rPr>
              <a:t>Não usar a bolha como elemento de </a:t>
            </a:r>
            <a:r>
              <a:rPr lang="pt-BR" sz="1050" dirty="0" err="1" smtClean="0">
                <a:solidFill>
                  <a:srgbClr val="FF0000"/>
                </a:solidFill>
              </a:rPr>
              <a:t>bullet</a:t>
            </a:r>
            <a:r>
              <a:rPr lang="pt-BR" sz="1050" dirty="0" smtClean="0">
                <a:solidFill>
                  <a:srgbClr val="FF0000"/>
                </a:solidFill>
              </a:rPr>
              <a:t> point</a:t>
            </a:r>
            <a:endParaRPr lang="pt-BR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260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 has </a:t>
            </a:r>
            <a:br>
              <a:rPr lang="en-US" sz="1600" dirty="0" smtClean="0"/>
            </a:br>
            <a:r>
              <a:rPr lang="en-US" sz="1600" dirty="0" smtClean="0"/>
              <a:t>id </a:t>
            </a:r>
            <a:r>
              <a:rPr lang="en-US" sz="1600" dirty="0" err="1" smtClean="0"/>
              <a:t>cibo</a:t>
            </a:r>
            <a:r>
              <a:rPr lang="en-US" sz="1600" dirty="0" smtClean="0"/>
              <a:t> </a:t>
            </a:r>
            <a:r>
              <a:rPr lang="en-US" sz="1600" dirty="0" err="1" smtClean="0"/>
              <a:t>quidam</a:t>
            </a:r>
            <a:r>
              <a:rPr lang="en-US" sz="1600" dirty="0" smtClean="0"/>
              <a:t> </a:t>
            </a:r>
            <a:r>
              <a:rPr lang="en-US" sz="1600" dirty="0" err="1" smtClean="0"/>
              <a:t>facilis</a:t>
            </a:r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768953" y="4825462"/>
            <a:ext cx="2209283" cy="174778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10</a:t>
            </a:fld>
            <a:endParaRPr lang="en-US" dirty="0">
              <a:latin typeface="Simplon BP Bold"/>
              <a:cs typeface="Simplon BP Bold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606040"/>
              </p:ext>
            </p:extLst>
          </p:nvPr>
        </p:nvGraphicFramePr>
        <p:xfrm>
          <a:off x="1396416" y="2634366"/>
          <a:ext cx="6096000" cy="18542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64277"/>
                <a:gridCol w="1403498"/>
                <a:gridCol w="1403498"/>
                <a:gridCol w="1403497"/>
                <a:gridCol w="1421230"/>
              </a:tblGrid>
              <a:tr h="370840">
                <a:tc rowSpan="5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 smtClean="0">
                          <a:solidFill>
                            <a:schemeClr val="bg1"/>
                          </a:solidFill>
                          <a:latin typeface="Simplon BP Bold" pitchFamily="2" charset="0"/>
                        </a:rPr>
                        <a:t>Lorem</a:t>
                      </a:r>
                      <a:r>
                        <a:rPr lang="en-US" sz="1600" b="0" baseline="0" dirty="0" smtClean="0">
                          <a:solidFill>
                            <a:schemeClr val="bg1"/>
                          </a:solidFill>
                          <a:latin typeface="Simplon BP Bold" pitchFamily="2" charset="0"/>
                        </a:rPr>
                        <a:t> </a:t>
                      </a:r>
                      <a:r>
                        <a:rPr lang="en-US" sz="1600" b="0" baseline="0" dirty="0" err="1" smtClean="0">
                          <a:solidFill>
                            <a:schemeClr val="bg1"/>
                          </a:solidFill>
                          <a:latin typeface="Simplon BP Bold" pitchFamily="2" charset="0"/>
                        </a:rPr>
                        <a:t>ipsum</a:t>
                      </a:r>
                      <a:endParaRPr lang="en-US" sz="1600" b="0" i="0" dirty="0" smtClean="0">
                        <a:solidFill>
                          <a:schemeClr val="bg1"/>
                        </a:solidFill>
                        <a:latin typeface="Simplon BP Bold" pitchFamily="2" charset="0"/>
                        <a:cs typeface="Simplon BP Regular"/>
                      </a:endParaRPr>
                    </a:p>
                  </a:txBody>
                  <a:tcPr vert="vert270">
                    <a:solidFill>
                      <a:srgbClr val="4D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>
                          <a:solidFill>
                            <a:schemeClr val="bg2"/>
                          </a:solidFill>
                        </a:rPr>
                        <a:t>Lorem</a:t>
                      </a:r>
                      <a:r>
                        <a:rPr lang="en-US" sz="1400" b="0" baseline="0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sz="1400" b="0" baseline="0" dirty="0" err="1" smtClean="0">
                          <a:solidFill>
                            <a:schemeClr val="bg2"/>
                          </a:solidFill>
                        </a:rPr>
                        <a:t>ipsum</a:t>
                      </a:r>
                      <a:endParaRPr lang="en-US" sz="1400" b="0" i="0" dirty="0" smtClean="0">
                        <a:solidFill>
                          <a:schemeClr val="bg2"/>
                        </a:solidFill>
                        <a:latin typeface="+mn-lt"/>
                        <a:cs typeface="Simplon BP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>
                          <a:solidFill>
                            <a:schemeClr val="bg2"/>
                          </a:solidFill>
                        </a:rPr>
                        <a:t>Lorem</a:t>
                      </a:r>
                      <a:r>
                        <a:rPr lang="en-US" sz="1400" b="0" baseline="0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sz="1400" b="0" baseline="0" dirty="0" err="1" smtClean="0">
                          <a:solidFill>
                            <a:schemeClr val="bg2"/>
                          </a:solidFill>
                        </a:rPr>
                        <a:t>ipsum</a:t>
                      </a:r>
                      <a:endParaRPr lang="en-US" sz="1400" b="0" i="0" dirty="0" smtClean="0">
                        <a:solidFill>
                          <a:schemeClr val="bg2"/>
                        </a:solidFill>
                        <a:latin typeface="+mn-lt"/>
                        <a:cs typeface="Simplon BP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>
                          <a:solidFill>
                            <a:schemeClr val="bg2"/>
                          </a:solidFill>
                        </a:rPr>
                        <a:t>Lorem</a:t>
                      </a:r>
                      <a:r>
                        <a:rPr lang="en-US" sz="1400" b="0" baseline="0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sz="1400" b="0" baseline="0" dirty="0" err="1" smtClean="0">
                          <a:solidFill>
                            <a:schemeClr val="bg2"/>
                          </a:solidFill>
                        </a:rPr>
                        <a:t>ipsum</a:t>
                      </a:r>
                      <a:endParaRPr lang="en-US" sz="1400" b="0" i="0" dirty="0" smtClean="0">
                        <a:solidFill>
                          <a:schemeClr val="bg2"/>
                        </a:solidFill>
                        <a:latin typeface="+mn-lt"/>
                        <a:cs typeface="Simplon BP 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>
                          <a:solidFill>
                            <a:schemeClr val="bg2"/>
                          </a:solidFill>
                        </a:rPr>
                        <a:t>Lorem</a:t>
                      </a:r>
                      <a:r>
                        <a:rPr lang="en-US" sz="1400" b="0" baseline="0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sz="1400" b="0" baseline="0" dirty="0" err="1" smtClean="0">
                          <a:solidFill>
                            <a:schemeClr val="bg2"/>
                          </a:solidFill>
                        </a:rPr>
                        <a:t>ipsum</a:t>
                      </a:r>
                      <a:endParaRPr lang="en-US" sz="1400" b="0" i="0" dirty="0" smtClean="0">
                        <a:solidFill>
                          <a:schemeClr val="bg2"/>
                        </a:solidFill>
                        <a:latin typeface="+mn-lt"/>
                        <a:cs typeface="Simplon BP Regular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pt-BR" sz="1200" dirty="0" smtClean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 smtClean="0">
                          <a:solidFill>
                            <a:schemeClr val="bg2"/>
                          </a:solidFill>
                        </a:rPr>
                        <a:t>Xxx</a:t>
                      </a:r>
                      <a:endParaRPr lang="pt-BR" sz="1200" dirty="0" smtClean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rgbClr val="4DE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err="1" smtClean="0">
                          <a:solidFill>
                            <a:schemeClr val="bg2"/>
                          </a:solidFill>
                        </a:rPr>
                        <a:t>Xx</a:t>
                      </a:r>
                      <a:endParaRPr lang="pt-BR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rgbClr val="4DE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err="1" smtClean="0">
                          <a:solidFill>
                            <a:schemeClr val="bg2"/>
                          </a:solidFill>
                        </a:rPr>
                        <a:t>Xx</a:t>
                      </a:r>
                      <a:endParaRPr lang="pt-BR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rgbClr val="4DE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err="1" smtClean="0">
                          <a:solidFill>
                            <a:schemeClr val="bg2"/>
                          </a:solidFill>
                        </a:rPr>
                        <a:t>Xx</a:t>
                      </a:r>
                      <a:endParaRPr lang="pt-BR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rgbClr val="4DE5FF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pt-BR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 smtClean="0">
                          <a:solidFill>
                            <a:schemeClr val="bg2"/>
                          </a:solidFill>
                        </a:rPr>
                        <a:t>Xxx</a:t>
                      </a:r>
                      <a:endParaRPr lang="pt-BR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 smtClean="0">
                          <a:solidFill>
                            <a:schemeClr val="bg2"/>
                          </a:solidFill>
                        </a:rPr>
                        <a:t>Xx</a:t>
                      </a:r>
                      <a:endParaRPr lang="pt-BR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 smtClean="0">
                          <a:solidFill>
                            <a:schemeClr val="bg2"/>
                          </a:solidFill>
                        </a:rPr>
                        <a:t>Xx</a:t>
                      </a:r>
                      <a:endParaRPr lang="pt-BR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 smtClean="0">
                          <a:solidFill>
                            <a:schemeClr val="bg2"/>
                          </a:solidFill>
                        </a:rPr>
                        <a:t>Xx</a:t>
                      </a:r>
                      <a:endParaRPr lang="pt-BR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pt-BR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 smtClean="0">
                          <a:solidFill>
                            <a:schemeClr val="bg2"/>
                          </a:solidFill>
                        </a:rPr>
                        <a:t>Xxx</a:t>
                      </a:r>
                      <a:endParaRPr lang="pt-BR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rgbClr val="4DE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err="1" smtClean="0">
                          <a:solidFill>
                            <a:schemeClr val="bg2"/>
                          </a:solidFill>
                        </a:rPr>
                        <a:t>Xx</a:t>
                      </a:r>
                      <a:endParaRPr lang="pt-BR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rgbClr val="4DE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err="1" smtClean="0">
                          <a:solidFill>
                            <a:schemeClr val="bg2"/>
                          </a:solidFill>
                        </a:rPr>
                        <a:t>Xx</a:t>
                      </a:r>
                      <a:endParaRPr lang="pt-BR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rgbClr val="4DE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err="1" smtClean="0">
                          <a:solidFill>
                            <a:schemeClr val="bg2"/>
                          </a:solidFill>
                        </a:rPr>
                        <a:t>Xx</a:t>
                      </a:r>
                      <a:endParaRPr lang="pt-BR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rgbClr val="4DE5FF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pt-BR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 smtClean="0">
                          <a:solidFill>
                            <a:schemeClr val="bg2"/>
                          </a:solidFill>
                        </a:rPr>
                        <a:t>Xxx</a:t>
                      </a:r>
                      <a:endParaRPr lang="pt-BR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 smtClean="0">
                          <a:solidFill>
                            <a:schemeClr val="bg2"/>
                          </a:solidFill>
                        </a:rPr>
                        <a:t>Xx</a:t>
                      </a:r>
                      <a:endParaRPr lang="pt-BR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 smtClean="0">
                          <a:solidFill>
                            <a:schemeClr val="bg2"/>
                          </a:solidFill>
                        </a:rPr>
                        <a:t>Xx</a:t>
                      </a:r>
                      <a:endParaRPr lang="pt-BR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 smtClean="0">
                          <a:solidFill>
                            <a:schemeClr val="bg2"/>
                          </a:solidFill>
                        </a:rPr>
                        <a:t>Xx</a:t>
                      </a:r>
                      <a:endParaRPr lang="pt-BR" sz="12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83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en-US" sz="1600" dirty="0" err="1"/>
              <a:t>Lorem</a:t>
            </a:r>
            <a:r>
              <a:rPr lang="en-US" sz="1600" dirty="0"/>
              <a:t> </a:t>
            </a:r>
            <a:r>
              <a:rPr lang="en-US" sz="1600" dirty="0" err="1"/>
              <a:t>ipsum</a:t>
            </a:r>
            <a:r>
              <a:rPr lang="en-US" sz="1600" dirty="0"/>
              <a:t> dolor sit </a:t>
            </a:r>
            <a:r>
              <a:rPr lang="en-US" sz="1600" dirty="0" err="1"/>
              <a:t>amet</a:t>
            </a:r>
            <a:r>
              <a:rPr lang="en-US" sz="1600" dirty="0"/>
              <a:t> has </a:t>
            </a:r>
            <a:br>
              <a:rPr lang="en-US" sz="1600" dirty="0"/>
            </a:br>
            <a:r>
              <a:rPr lang="en-US" sz="1600" dirty="0"/>
              <a:t>id </a:t>
            </a:r>
            <a:r>
              <a:rPr lang="en-US" sz="1600" dirty="0" err="1"/>
              <a:t>cibo</a:t>
            </a:r>
            <a:r>
              <a:rPr lang="en-US" sz="1600" dirty="0"/>
              <a:t> </a:t>
            </a:r>
            <a:r>
              <a:rPr lang="en-US" sz="1600" dirty="0" err="1"/>
              <a:t>quidam</a:t>
            </a:r>
            <a:r>
              <a:rPr lang="en-US" sz="1600" dirty="0"/>
              <a:t> </a:t>
            </a:r>
            <a:r>
              <a:rPr lang="en-US" sz="1600" dirty="0" err="1"/>
              <a:t>facilis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747687" y="4825462"/>
            <a:ext cx="2209283" cy="174778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11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37684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</a:t>
            </a:r>
            <a:r>
              <a:rPr lang="en-US" dirty="0" err="1" smtClean="0"/>
              <a:t>orem</a:t>
            </a:r>
            <a:r>
              <a:rPr lang="en-US" dirty="0" smtClean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pt-BR" sz="1600" dirty="0"/>
          </a:p>
        </p:txBody>
      </p:sp>
      <p:sp>
        <p:nvSpPr>
          <p:cNvPr id="18" name="Title 2"/>
          <p:cNvSpPr>
            <a:spLocks noGrp="1"/>
          </p:cNvSpPr>
          <p:nvPr>
            <p:ph type="title"/>
          </p:nvPr>
        </p:nvSpPr>
        <p:spPr/>
        <p:txBody>
          <a:bodyPr lIns="0" tIns="0" rIns="0" bIns="0">
            <a:noAutofit/>
          </a:bodyPr>
          <a:lstStyle/>
          <a:p>
            <a:pPr algn="l"/>
            <a:r>
              <a:rPr lang="en-US" dirty="0" err="1">
                <a:solidFill>
                  <a:srgbClr val="EA288C"/>
                </a:solidFill>
              </a:rPr>
              <a:t>Insira</a:t>
            </a:r>
            <a:r>
              <a:rPr lang="en-US" dirty="0">
                <a:solidFill>
                  <a:srgbClr val="EA288C"/>
                </a:solidFill>
              </a:rPr>
              <a:t> o </a:t>
            </a:r>
            <a:r>
              <a:rPr lang="en-US" dirty="0" err="1">
                <a:solidFill>
                  <a:srgbClr val="EA288C"/>
                </a:solidFill>
              </a:rPr>
              <a:t>título</a:t>
            </a:r>
            <a:r>
              <a:rPr lang="en-US" dirty="0">
                <a:solidFill>
                  <a:srgbClr val="EA288C"/>
                </a:solidFill>
              </a:rPr>
              <a:t> do </a:t>
            </a:r>
            <a:r>
              <a:rPr lang="en-US" dirty="0" err="1">
                <a:solidFill>
                  <a:srgbClr val="EA288C"/>
                </a:solidFill>
              </a:rPr>
              <a:t>projeto</a:t>
            </a:r>
            <a:r>
              <a:rPr lang="en-US" dirty="0">
                <a:solidFill>
                  <a:srgbClr val="EA288C"/>
                </a:solidFill>
              </a:rPr>
              <a:t> </a:t>
            </a:r>
            <a:r>
              <a:rPr lang="en-US" dirty="0" err="1">
                <a:solidFill>
                  <a:srgbClr val="EA288C"/>
                </a:solidFill>
              </a:rPr>
              <a:t>aqui</a:t>
            </a:r>
            <a:r>
              <a:rPr lang="en-US" dirty="0">
                <a:solidFill>
                  <a:srgbClr val="EA288C"/>
                </a:solidFill>
              </a:rPr>
              <a:t> </a:t>
            </a:r>
          </a:p>
        </p:txBody>
      </p:sp>
      <p:graphicFrame>
        <p:nvGraphicFramePr>
          <p:cNvPr id="20" name="Chart 5"/>
          <p:cNvGraphicFramePr/>
          <p:nvPr>
            <p:extLst>
              <p:ext uri="{D42A27DB-BD31-4B8C-83A1-F6EECF244321}">
                <p14:modId xmlns:p14="http://schemas.microsoft.com/office/powerpoint/2010/main" val="60270079"/>
              </p:ext>
            </p:extLst>
          </p:nvPr>
        </p:nvGraphicFramePr>
        <p:xfrm>
          <a:off x="4928271" y="1356553"/>
          <a:ext cx="3551767" cy="2253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Rectangle 6"/>
          <p:cNvSpPr/>
          <p:nvPr/>
        </p:nvSpPr>
        <p:spPr>
          <a:xfrm>
            <a:off x="5478394" y="3725228"/>
            <a:ext cx="216521" cy="162391"/>
          </a:xfrm>
          <a:prstGeom prst="rect">
            <a:avLst/>
          </a:prstGeom>
          <a:solidFill>
            <a:srgbClr val="EA288C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Georgia" pitchFamily="18" charset="0"/>
              <a:ea typeface="+mn-ea"/>
              <a:cs typeface="+mn-cs"/>
            </a:endParaRPr>
          </a:p>
        </p:txBody>
      </p:sp>
      <p:sp>
        <p:nvSpPr>
          <p:cNvPr id="22" name="Rectangle 7"/>
          <p:cNvSpPr/>
          <p:nvPr/>
        </p:nvSpPr>
        <p:spPr>
          <a:xfrm>
            <a:off x="5478394" y="3968814"/>
            <a:ext cx="216521" cy="162391"/>
          </a:xfrm>
          <a:prstGeom prst="rect">
            <a:avLst/>
          </a:prstGeom>
          <a:solidFill>
            <a:srgbClr val="A02BFF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Georgia" pitchFamily="18" charset="0"/>
              <a:ea typeface="+mn-ea"/>
              <a:cs typeface="+mn-cs"/>
            </a:endParaRPr>
          </a:p>
        </p:txBody>
      </p:sp>
      <p:sp>
        <p:nvSpPr>
          <p:cNvPr id="23" name="Rectangle 9"/>
          <p:cNvSpPr/>
          <p:nvPr/>
        </p:nvSpPr>
        <p:spPr>
          <a:xfrm>
            <a:off x="5478394" y="4220725"/>
            <a:ext cx="216521" cy="162391"/>
          </a:xfrm>
          <a:prstGeom prst="rect">
            <a:avLst/>
          </a:prstGeom>
          <a:solidFill>
            <a:srgbClr val="333333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Georgia" pitchFamily="18" charset="0"/>
              <a:ea typeface="+mn-ea"/>
              <a:cs typeface="+mn-cs"/>
            </a:endParaRPr>
          </a:p>
        </p:txBody>
      </p:sp>
      <p:sp>
        <p:nvSpPr>
          <p:cNvPr id="24" name="TextBox 11"/>
          <p:cNvSpPr txBox="1"/>
          <p:nvPr/>
        </p:nvSpPr>
        <p:spPr>
          <a:xfrm>
            <a:off x="5779012" y="3714714"/>
            <a:ext cx="4115186" cy="2287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35% </a:t>
            </a: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Lorem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ipsum</a:t>
            </a:r>
            <a:endParaRPr lang="en-US" sz="14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25" name="TextBox 12"/>
          <p:cNvSpPr txBox="1"/>
          <p:nvPr/>
        </p:nvSpPr>
        <p:spPr>
          <a:xfrm>
            <a:off x="5779012" y="3961256"/>
            <a:ext cx="4115186" cy="2287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35% </a:t>
            </a: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Lorem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ipsum</a:t>
            </a:r>
            <a:endParaRPr lang="en-US" sz="14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26" name="TextBox 13"/>
          <p:cNvSpPr txBox="1"/>
          <p:nvPr/>
        </p:nvSpPr>
        <p:spPr>
          <a:xfrm>
            <a:off x="5779012" y="4213475"/>
            <a:ext cx="4115186" cy="2287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30% </a:t>
            </a: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Lorem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ipsum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dolor</a:t>
            </a:r>
          </a:p>
        </p:txBody>
      </p:sp>
      <p:sp>
        <p:nvSpPr>
          <p:cNvPr id="13" name="Slide Number Placeholder 4"/>
          <p:cNvSpPr txBox="1">
            <a:spLocks/>
          </p:cNvSpPr>
          <p:nvPr/>
        </p:nvSpPr>
        <p:spPr>
          <a:xfrm>
            <a:off x="6747687" y="4825462"/>
            <a:ext cx="2209283" cy="174778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12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83976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8854830"/>
              </p:ext>
            </p:extLst>
          </p:nvPr>
        </p:nvGraphicFramePr>
        <p:xfrm>
          <a:off x="138109" y="1549031"/>
          <a:ext cx="4551276" cy="2838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323038" y="267315"/>
            <a:ext cx="3803590" cy="944131"/>
          </a:xfrm>
        </p:spPr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</a:p>
        </p:txBody>
      </p:sp>
      <p:graphicFrame>
        <p:nvGraphicFramePr>
          <p:cNvPr id="9" name="Chart 14"/>
          <p:cNvGraphicFramePr/>
          <p:nvPr>
            <p:extLst>
              <p:ext uri="{D42A27DB-BD31-4B8C-83A1-F6EECF244321}">
                <p14:modId xmlns:p14="http://schemas.microsoft.com/office/powerpoint/2010/main" val="990484920"/>
              </p:ext>
            </p:extLst>
          </p:nvPr>
        </p:nvGraphicFramePr>
        <p:xfrm>
          <a:off x="4938904" y="1355817"/>
          <a:ext cx="3551767" cy="2254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lide Number Placeholder 4"/>
          <p:cNvSpPr txBox="1">
            <a:spLocks/>
          </p:cNvSpPr>
          <p:nvPr/>
        </p:nvSpPr>
        <p:spPr>
          <a:xfrm>
            <a:off x="6747687" y="4825462"/>
            <a:ext cx="2209283" cy="174778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13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20081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en-US" sz="1600" dirty="0" err="1"/>
              <a:t>Lorem</a:t>
            </a:r>
            <a:r>
              <a:rPr lang="en-US" sz="1600" dirty="0"/>
              <a:t> </a:t>
            </a:r>
            <a:r>
              <a:rPr lang="en-US" sz="1600" dirty="0" err="1"/>
              <a:t>ipsum</a:t>
            </a:r>
            <a:r>
              <a:rPr lang="en-US" sz="1600" dirty="0"/>
              <a:t> dolor sit </a:t>
            </a:r>
            <a:r>
              <a:rPr lang="en-US" sz="1600" dirty="0" err="1"/>
              <a:t>amet</a:t>
            </a:r>
            <a:r>
              <a:rPr lang="en-US" sz="1600" dirty="0"/>
              <a:t> has </a:t>
            </a:r>
            <a:br>
              <a:rPr lang="en-US" sz="1600" dirty="0"/>
            </a:br>
            <a:r>
              <a:rPr lang="en-US" sz="1600" dirty="0"/>
              <a:t>id </a:t>
            </a:r>
            <a:r>
              <a:rPr lang="en-US" sz="1600" dirty="0" err="1"/>
              <a:t>cibo</a:t>
            </a:r>
            <a:r>
              <a:rPr lang="en-US" sz="1600" dirty="0"/>
              <a:t> </a:t>
            </a:r>
            <a:r>
              <a:rPr lang="en-US" sz="1600" dirty="0" err="1"/>
              <a:t>quidam</a:t>
            </a:r>
            <a:r>
              <a:rPr lang="en-US" sz="1600" dirty="0"/>
              <a:t> </a:t>
            </a:r>
            <a:r>
              <a:rPr lang="en-US" sz="1600" dirty="0" err="1"/>
              <a:t>facilis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</a:p>
        </p:txBody>
      </p:sp>
      <p:graphicFrame>
        <p:nvGraphicFramePr>
          <p:cNvPr id="6" name="Char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8635243"/>
              </p:ext>
            </p:extLst>
          </p:nvPr>
        </p:nvGraphicFramePr>
        <p:xfrm>
          <a:off x="4742608" y="1807911"/>
          <a:ext cx="4093918" cy="2738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Slide Number Placeholder 4"/>
          <p:cNvSpPr txBox="1">
            <a:spLocks/>
          </p:cNvSpPr>
          <p:nvPr/>
        </p:nvSpPr>
        <p:spPr>
          <a:xfrm>
            <a:off x="6747687" y="4825462"/>
            <a:ext cx="2209283" cy="174778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14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54686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3027538642"/>
              </p:ext>
            </p:extLst>
          </p:nvPr>
        </p:nvGraphicFramePr>
        <p:xfrm>
          <a:off x="346218" y="1478941"/>
          <a:ext cx="8385392" cy="27722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6747687" y="4825462"/>
            <a:ext cx="2209283" cy="174778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15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20160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/>
        </p:nvSpPr>
        <p:spPr>
          <a:xfrm>
            <a:off x="6747687" y="4825462"/>
            <a:ext cx="2209283" cy="174778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16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23037" y="2179937"/>
            <a:ext cx="4268026" cy="11956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323037" y="1370193"/>
            <a:ext cx="3803592" cy="561244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en-US" sz="1600" dirty="0" err="1"/>
              <a:t>Lorem</a:t>
            </a:r>
            <a:r>
              <a:rPr lang="en-US" sz="1600" dirty="0"/>
              <a:t> </a:t>
            </a:r>
            <a:r>
              <a:rPr lang="en-US" sz="1600" dirty="0" err="1"/>
              <a:t>ipsum</a:t>
            </a:r>
            <a:r>
              <a:rPr lang="en-US" sz="1600" dirty="0"/>
              <a:t> dolor sit </a:t>
            </a:r>
            <a:r>
              <a:rPr lang="en-US" sz="1600" dirty="0" err="1"/>
              <a:t>amet</a:t>
            </a:r>
            <a:r>
              <a:rPr lang="en-US" sz="1600" dirty="0"/>
              <a:t> has </a:t>
            </a:r>
            <a:br>
              <a:rPr lang="en-US" sz="1600" dirty="0"/>
            </a:br>
            <a:r>
              <a:rPr lang="en-US" sz="1600" dirty="0"/>
              <a:t>id </a:t>
            </a:r>
            <a:r>
              <a:rPr lang="en-US" sz="1600" dirty="0" err="1"/>
              <a:t>cibo</a:t>
            </a:r>
            <a:r>
              <a:rPr lang="en-US" sz="1600" dirty="0"/>
              <a:t> </a:t>
            </a:r>
            <a:r>
              <a:rPr lang="en-US" sz="1600" dirty="0" err="1"/>
              <a:t>quidam</a:t>
            </a:r>
            <a:r>
              <a:rPr lang="en-US" sz="1600" dirty="0"/>
              <a:t> </a:t>
            </a:r>
            <a:r>
              <a:rPr lang="en-US" sz="1600" dirty="0" err="1"/>
              <a:t>facilis</a:t>
            </a:r>
            <a:endParaRPr lang="en-US" sz="1600" dirty="0"/>
          </a:p>
        </p:txBody>
      </p:sp>
      <p:sp>
        <p:nvSpPr>
          <p:cNvPr id="11" name="Title 2"/>
          <p:cNvSpPr>
            <a:spLocks noGrp="1"/>
          </p:cNvSpPr>
          <p:nvPr>
            <p:ph type="title"/>
          </p:nvPr>
        </p:nvSpPr>
        <p:spPr>
          <a:xfrm>
            <a:off x="323037" y="267315"/>
            <a:ext cx="4425607" cy="944131"/>
          </a:xfrm>
        </p:spPr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9321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0341513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894735"/>
              </p:ext>
            </p:extLst>
          </p:nvPr>
        </p:nvGraphicFramePr>
        <p:xfrm>
          <a:off x="368561" y="1676516"/>
          <a:ext cx="8394438" cy="278087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99073"/>
                <a:gridCol w="1399073"/>
                <a:gridCol w="1399073"/>
                <a:gridCol w="1399073"/>
                <a:gridCol w="1399073"/>
                <a:gridCol w="1399073"/>
              </a:tblGrid>
              <a:tr h="463479">
                <a:tc gridSpan="6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400" dirty="0" smtClean="0"/>
                        <a:t>TÍTULO LOREM</a:t>
                      </a:r>
                      <a:r>
                        <a:rPr lang="en-US" sz="1400" baseline="0" dirty="0" smtClean="0"/>
                        <a:t> IPSUM</a:t>
                      </a:r>
                      <a:endParaRPr lang="en-US" sz="1400" b="1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rade Gothic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rade Gothic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rade Gothic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rade Gothic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rade Gothic"/>
                      </a:endParaRPr>
                    </a:p>
                  </a:txBody>
                  <a:tcPr/>
                </a:tc>
              </a:tr>
              <a:tr h="463479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err="1" smtClean="0">
                          <a:solidFill>
                            <a:schemeClr val="bg2"/>
                          </a:solidFill>
                        </a:rPr>
                        <a:t>Lorem</a:t>
                      </a:r>
                      <a:r>
                        <a:rPr lang="en-US" sz="1200" baseline="0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bg2"/>
                          </a:solidFill>
                        </a:rPr>
                        <a:t>ipsum</a:t>
                      </a:r>
                      <a:endParaRPr lang="en-US" sz="1200" b="0" i="0" dirty="0">
                        <a:solidFill>
                          <a:schemeClr val="bg2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err="1" smtClean="0">
                          <a:solidFill>
                            <a:schemeClr val="bg2"/>
                          </a:solidFill>
                        </a:rPr>
                        <a:t>Lorem</a:t>
                      </a:r>
                      <a:r>
                        <a:rPr lang="en-US" sz="1200" baseline="0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bg2"/>
                          </a:solidFill>
                        </a:rPr>
                        <a:t>ipsum</a:t>
                      </a:r>
                      <a:endParaRPr lang="en-US" sz="1200" b="0" i="0" dirty="0">
                        <a:solidFill>
                          <a:schemeClr val="bg2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err="1" smtClean="0">
                          <a:solidFill>
                            <a:schemeClr val="bg2"/>
                          </a:solidFill>
                        </a:rPr>
                        <a:t>Lorem</a:t>
                      </a:r>
                      <a:r>
                        <a:rPr lang="en-US" sz="1200" baseline="0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bg2"/>
                          </a:solidFill>
                        </a:rPr>
                        <a:t>ipsum</a:t>
                      </a:r>
                      <a:endParaRPr lang="en-US" sz="1200" b="0" i="0" dirty="0">
                        <a:solidFill>
                          <a:schemeClr val="bg2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err="1" smtClean="0">
                          <a:solidFill>
                            <a:schemeClr val="bg2"/>
                          </a:solidFill>
                        </a:rPr>
                        <a:t>Lorem</a:t>
                      </a:r>
                      <a:r>
                        <a:rPr lang="en-US" sz="1200" baseline="0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bg2"/>
                          </a:solidFill>
                        </a:rPr>
                        <a:t>ipsum</a:t>
                      </a:r>
                      <a:endParaRPr lang="en-US" sz="1200" b="0" i="0" dirty="0">
                        <a:solidFill>
                          <a:schemeClr val="bg2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err="1" smtClean="0">
                          <a:solidFill>
                            <a:schemeClr val="bg2"/>
                          </a:solidFill>
                        </a:rPr>
                        <a:t>Lorem</a:t>
                      </a:r>
                      <a:r>
                        <a:rPr lang="en-US" sz="1200" baseline="0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bg2"/>
                          </a:solidFill>
                        </a:rPr>
                        <a:t>ipsum</a:t>
                      </a:r>
                      <a:endParaRPr lang="en-US" sz="1200" b="0" i="0" dirty="0">
                        <a:solidFill>
                          <a:schemeClr val="bg2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err="1" smtClean="0">
                          <a:solidFill>
                            <a:schemeClr val="bg2"/>
                          </a:solidFill>
                        </a:rPr>
                        <a:t>Lorem</a:t>
                      </a:r>
                      <a:r>
                        <a:rPr lang="en-US" sz="1200" baseline="0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bg2"/>
                          </a:solidFill>
                        </a:rPr>
                        <a:t>ipsum</a:t>
                      </a:r>
                      <a:endParaRPr lang="en-US" sz="1200" b="0" i="0" dirty="0">
                        <a:solidFill>
                          <a:schemeClr val="bg2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/>
                </a:tc>
              </a:tr>
              <a:tr h="463479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chemeClr val="bg2"/>
                          </a:solidFill>
                        </a:rPr>
                        <a:t>xx</a:t>
                      </a:r>
                      <a:endParaRPr lang="en-US" sz="1200" b="0" i="0" dirty="0">
                        <a:solidFill>
                          <a:schemeClr val="bg2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chemeClr val="bg2"/>
                          </a:solidFill>
                        </a:rPr>
                        <a:t>xxx</a:t>
                      </a:r>
                      <a:endParaRPr lang="en-US" sz="1200" b="0" i="0" dirty="0">
                        <a:solidFill>
                          <a:schemeClr val="bg2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chemeClr val="bg2"/>
                          </a:solidFill>
                        </a:rPr>
                        <a:t>xx</a:t>
                      </a:r>
                      <a:endParaRPr lang="en-US" sz="1200" b="0" i="0" dirty="0">
                        <a:solidFill>
                          <a:schemeClr val="bg2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chemeClr val="bg2"/>
                          </a:solidFill>
                        </a:rPr>
                        <a:t>xxx</a:t>
                      </a:r>
                      <a:endParaRPr lang="en-US" sz="1200" b="0" i="0" dirty="0">
                        <a:solidFill>
                          <a:schemeClr val="bg2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chemeClr val="bg2"/>
                          </a:solidFill>
                        </a:rPr>
                        <a:t>xx</a:t>
                      </a:r>
                      <a:endParaRPr lang="en-US" sz="1200" b="0" i="0" dirty="0">
                        <a:solidFill>
                          <a:schemeClr val="bg2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chemeClr val="bg2"/>
                          </a:solidFill>
                        </a:rPr>
                        <a:t>xxx</a:t>
                      </a:r>
                      <a:endParaRPr lang="en-US" sz="1200" b="0" i="0" dirty="0">
                        <a:solidFill>
                          <a:schemeClr val="bg2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/>
                </a:tc>
              </a:tr>
              <a:tr h="463479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chemeClr val="bg2"/>
                          </a:solidFill>
                        </a:rPr>
                        <a:t>xx</a:t>
                      </a:r>
                      <a:endParaRPr lang="en-US" sz="1200" b="0" i="0" dirty="0">
                        <a:solidFill>
                          <a:schemeClr val="bg2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chemeClr val="bg2"/>
                          </a:solidFill>
                        </a:rPr>
                        <a:t>xxx</a:t>
                      </a:r>
                      <a:endParaRPr lang="en-US" sz="1200" b="0" i="0" dirty="0">
                        <a:solidFill>
                          <a:schemeClr val="bg2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chemeClr val="bg2"/>
                          </a:solidFill>
                        </a:rPr>
                        <a:t>xx</a:t>
                      </a:r>
                      <a:endParaRPr lang="en-US" sz="1200" b="0" i="0" dirty="0">
                        <a:solidFill>
                          <a:schemeClr val="bg2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chemeClr val="bg2"/>
                          </a:solidFill>
                        </a:rPr>
                        <a:t>xxx</a:t>
                      </a:r>
                      <a:endParaRPr lang="en-US" sz="1200" b="0" i="0" dirty="0">
                        <a:solidFill>
                          <a:schemeClr val="bg2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chemeClr val="bg2"/>
                          </a:solidFill>
                        </a:rPr>
                        <a:t>xx</a:t>
                      </a:r>
                      <a:endParaRPr lang="en-US" sz="1200" b="0" i="0" dirty="0">
                        <a:solidFill>
                          <a:schemeClr val="bg2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chemeClr val="bg2"/>
                          </a:solidFill>
                        </a:rPr>
                        <a:t>xxx</a:t>
                      </a:r>
                      <a:endParaRPr lang="en-US" sz="1200" b="0" i="0" dirty="0">
                        <a:solidFill>
                          <a:schemeClr val="bg2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/>
                </a:tc>
              </a:tr>
              <a:tr h="463479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chemeClr val="bg2"/>
                          </a:solidFill>
                        </a:rPr>
                        <a:t>xx</a:t>
                      </a:r>
                      <a:endParaRPr lang="en-US" sz="1200" b="0" i="0" dirty="0">
                        <a:solidFill>
                          <a:schemeClr val="bg2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chemeClr val="bg2"/>
                          </a:solidFill>
                        </a:rPr>
                        <a:t>xxx</a:t>
                      </a:r>
                      <a:endParaRPr lang="en-US" sz="1200" b="0" i="0" dirty="0">
                        <a:solidFill>
                          <a:schemeClr val="bg2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chemeClr val="bg2"/>
                          </a:solidFill>
                        </a:rPr>
                        <a:t>xx</a:t>
                      </a:r>
                      <a:endParaRPr lang="en-US" sz="1200" b="0" i="0" dirty="0">
                        <a:solidFill>
                          <a:schemeClr val="bg2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chemeClr val="bg2"/>
                          </a:solidFill>
                        </a:rPr>
                        <a:t>xxx</a:t>
                      </a:r>
                      <a:endParaRPr lang="en-US" sz="1200" b="0" i="0" dirty="0">
                        <a:solidFill>
                          <a:schemeClr val="bg2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chemeClr val="bg2"/>
                          </a:solidFill>
                        </a:rPr>
                        <a:t>xx</a:t>
                      </a:r>
                      <a:endParaRPr lang="en-US" sz="1200" b="0" i="0" dirty="0">
                        <a:solidFill>
                          <a:schemeClr val="bg2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chemeClr val="bg2"/>
                          </a:solidFill>
                        </a:rPr>
                        <a:t>xxx</a:t>
                      </a:r>
                      <a:endParaRPr lang="en-US" sz="1200" b="0" i="0" dirty="0">
                        <a:solidFill>
                          <a:schemeClr val="bg2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/>
                </a:tc>
              </a:tr>
              <a:tr h="463479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chemeClr val="bg2"/>
                          </a:solidFill>
                        </a:rPr>
                        <a:t>xx</a:t>
                      </a:r>
                      <a:endParaRPr lang="en-US" sz="1200" b="0" i="0" dirty="0">
                        <a:solidFill>
                          <a:schemeClr val="bg2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chemeClr val="bg2"/>
                          </a:solidFill>
                        </a:rPr>
                        <a:t>xxx</a:t>
                      </a:r>
                      <a:endParaRPr lang="en-US" sz="1200" b="0" i="0" dirty="0">
                        <a:solidFill>
                          <a:schemeClr val="bg2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chemeClr val="bg2"/>
                          </a:solidFill>
                        </a:rPr>
                        <a:t>xx</a:t>
                      </a:r>
                      <a:endParaRPr lang="en-US" sz="1200" b="0" i="0" dirty="0">
                        <a:solidFill>
                          <a:schemeClr val="bg2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chemeClr val="bg2"/>
                          </a:solidFill>
                        </a:rPr>
                        <a:t>xxx</a:t>
                      </a:r>
                      <a:endParaRPr lang="en-US" sz="1200" b="0" i="0" dirty="0">
                        <a:solidFill>
                          <a:schemeClr val="bg2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chemeClr val="bg2"/>
                          </a:solidFill>
                        </a:rPr>
                        <a:t>xx</a:t>
                      </a:r>
                      <a:endParaRPr lang="en-US" sz="1200" b="0" i="0" dirty="0">
                        <a:solidFill>
                          <a:schemeClr val="bg2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chemeClr val="bg2"/>
                          </a:solidFill>
                        </a:rPr>
                        <a:t>xxx</a:t>
                      </a:r>
                      <a:endParaRPr lang="en-US" sz="1200" b="0" i="0" dirty="0">
                        <a:solidFill>
                          <a:schemeClr val="bg2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6" name="Slide Number Placeholder 4"/>
          <p:cNvSpPr txBox="1">
            <a:spLocks/>
          </p:cNvSpPr>
          <p:nvPr/>
        </p:nvSpPr>
        <p:spPr>
          <a:xfrm>
            <a:off x="6747687" y="4825462"/>
            <a:ext cx="2209283" cy="174778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17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323037" y="267315"/>
            <a:ext cx="4425607" cy="944131"/>
          </a:xfrm>
        </p:spPr>
        <p:txBody>
          <a:bodyPr/>
          <a:lstStyle/>
          <a:p>
            <a:pPr algn="l"/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8041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consectur</a:t>
            </a:r>
            <a:r>
              <a:rPr lang="en-US" dirty="0"/>
              <a:t> </a:t>
            </a:r>
            <a:r>
              <a:rPr lang="en-US" dirty="0" err="1"/>
              <a:t>lorem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</a:t>
            </a:r>
          </a:p>
          <a:p>
            <a:pPr lvl="0">
              <a:lnSpc>
                <a:spcPct val="100000"/>
              </a:lnSpc>
              <a:defRPr/>
            </a:pPr>
            <a:endParaRPr lang="en-US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6747687" y="4825462"/>
            <a:ext cx="2209283" cy="174778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18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404828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consectur</a:t>
            </a:r>
            <a:r>
              <a:rPr lang="en-US" dirty="0"/>
              <a:t> </a:t>
            </a:r>
            <a:r>
              <a:rPr lang="en-US" dirty="0" err="1"/>
              <a:t>lorem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</a:t>
            </a:r>
          </a:p>
          <a:p>
            <a:pPr lvl="0">
              <a:lnSpc>
                <a:spcPct val="100000"/>
              </a:lnSpc>
              <a:defRPr/>
            </a:pPr>
            <a:endParaRPr lang="en-US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6747687" y="4825462"/>
            <a:ext cx="2209283" cy="174778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19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9410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20211" y="2900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285750" indent="-285750">
              <a:buFont typeface="Arial"/>
              <a:buChar char="•"/>
            </a:pPr>
            <a:endParaRPr lang="en-US" sz="2100" baseline="0">
              <a:solidFill>
                <a:srgbClr val="4D4D4D"/>
              </a:solidFill>
              <a:latin typeface="Simplon BP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74579" y="369870"/>
            <a:ext cx="914400" cy="6858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285750" indent="-285750">
              <a:buFont typeface="Arial"/>
              <a:buChar char="•"/>
            </a:pPr>
            <a:endParaRPr lang="en-US" sz="2100" baseline="0">
              <a:solidFill>
                <a:srgbClr val="4D4D4D"/>
              </a:solidFill>
              <a:latin typeface="Simplon BP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52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consectur</a:t>
            </a:r>
            <a:r>
              <a:rPr lang="en-US" dirty="0"/>
              <a:t> </a:t>
            </a:r>
            <a:r>
              <a:rPr lang="en-US" dirty="0" err="1"/>
              <a:t>lorem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</a:t>
            </a:r>
          </a:p>
          <a:p>
            <a:pPr lvl="0">
              <a:lnSpc>
                <a:spcPct val="100000"/>
              </a:lnSpc>
              <a:defRPr/>
            </a:pPr>
            <a:endParaRPr lang="en-US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6747687" y="4825462"/>
            <a:ext cx="2209283" cy="174778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20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9410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6747687" y="4825462"/>
            <a:ext cx="2209283" cy="174778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21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53731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6747687" y="4825462"/>
            <a:ext cx="2209283" cy="174778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22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41415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6747687" y="4825462"/>
            <a:ext cx="2209283" cy="174778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23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34119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endParaRPr lang="en-US" dirty="0"/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6747687" y="4825462"/>
            <a:ext cx="2209283" cy="174778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24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11667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6747687" y="4825462"/>
            <a:ext cx="2209283" cy="174778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25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7771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6747687" y="4825462"/>
            <a:ext cx="2209283" cy="174778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26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81612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>
                <a:solidFill>
                  <a:srgbClr val="00CEFF"/>
                </a:solidFill>
              </a:rPr>
              <a:t>Insira</a:t>
            </a:r>
            <a:r>
              <a:rPr lang="en-US" dirty="0">
                <a:solidFill>
                  <a:srgbClr val="00CEFF"/>
                </a:solidFill>
              </a:rPr>
              <a:t> o </a:t>
            </a:r>
            <a:r>
              <a:rPr lang="en-US" dirty="0" err="1">
                <a:solidFill>
                  <a:srgbClr val="00CEFF"/>
                </a:solidFill>
              </a:rPr>
              <a:t>Título</a:t>
            </a:r>
            <a:r>
              <a:rPr lang="en-US" dirty="0">
                <a:solidFill>
                  <a:srgbClr val="00CEFF"/>
                </a:solidFill>
              </a:rPr>
              <a:t> do slide </a:t>
            </a:r>
            <a:r>
              <a:rPr lang="en-US" dirty="0" err="1">
                <a:solidFill>
                  <a:srgbClr val="00CEFF"/>
                </a:solidFill>
              </a:rPr>
              <a:t>aqui</a:t>
            </a:r>
            <a:r>
              <a:rPr lang="en-US" dirty="0">
                <a:solidFill>
                  <a:srgbClr val="00CEFF"/>
                </a:solidFill>
              </a:rPr>
              <a:t>. </a:t>
            </a:r>
            <a:r>
              <a:rPr lang="en-US" dirty="0" err="1">
                <a:solidFill>
                  <a:srgbClr val="00CEFF"/>
                </a:solidFill>
              </a:rPr>
              <a:t>lorem</a:t>
            </a:r>
            <a:r>
              <a:rPr lang="en-US" dirty="0">
                <a:solidFill>
                  <a:srgbClr val="00CEFF"/>
                </a:solidFill>
              </a:rPr>
              <a:t> </a:t>
            </a:r>
            <a:r>
              <a:rPr lang="en-US" dirty="0" err="1">
                <a:solidFill>
                  <a:srgbClr val="00CEFF"/>
                </a:solidFill>
              </a:rPr>
              <a:t>ipsum</a:t>
            </a:r>
            <a:r>
              <a:rPr lang="en-US" dirty="0">
                <a:solidFill>
                  <a:srgbClr val="00CEFF"/>
                </a:solidFill>
              </a:rPr>
              <a:t> dolor sit </a:t>
            </a:r>
            <a:r>
              <a:rPr lang="en-US" dirty="0" err="1" smtClean="0">
                <a:solidFill>
                  <a:srgbClr val="00CEFF"/>
                </a:solidFill>
              </a:rPr>
              <a:t>amet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6747687" y="4825462"/>
            <a:ext cx="2209283" cy="174778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27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26903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6747687" y="4825462"/>
            <a:ext cx="2209283" cy="174778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28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23377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747687" y="4825462"/>
            <a:ext cx="2209283" cy="174778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29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28287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prstClr val="white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3600"/>
              </a:lnSpc>
            </a:pPr>
            <a:r>
              <a:rPr lang="en-US" dirty="0" err="1">
                <a:solidFill>
                  <a:schemeClr val="accent2"/>
                </a:solidFill>
              </a:rPr>
              <a:t>Insira</a:t>
            </a:r>
            <a:r>
              <a:rPr lang="en-US" dirty="0">
                <a:solidFill>
                  <a:schemeClr val="accent2"/>
                </a:solidFill>
              </a:rPr>
              <a:t> o </a:t>
            </a:r>
            <a:r>
              <a:rPr lang="en-US" dirty="0" err="1">
                <a:solidFill>
                  <a:schemeClr val="accent2"/>
                </a:solidFill>
              </a:rPr>
              <a:t>título</a:t>
            </a:r>
            <a:r>
              <a:rPr lang="en-US" dirty="0">
                <a:solidFill>
                  <a:schemeClr val="accent2"/>
                </a:solidFill>
              </a:rPr>
              <a:t> do </a:t>
            </a:r>
            <a:r>
              <a:rPr lang="en-US" dirty="0" err="1">
                <a:solidFill>
                  <a:schemeClr val="accent2"/>
                </a:solidFill>
              </a:rPr>
              <a:t>projeto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aqui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lorem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ipsum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798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Pouco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>.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6747687" y="4825462"/>
            <a:ext cx="2209283" cy="174778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30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426406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Pouco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.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6747687" y="4825462"/>
            <a:ext cx="2209283" cy="174778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31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04117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Pouco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.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6747687" y="4825462"/>
            <a:ext cx="2209283" cy="174778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32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42803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Pouco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.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6747687" y="4825462"/>
            <a:ext cx="2209283" cy="174778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33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5705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6747687" y="4825462"/>
            <a:ext cx="2209283" cy="174778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34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72738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0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747687" y="4825462"/>
            <a:ext cx="2209283" cy="174778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35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5329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slide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747687" y="4825462"/>
            <a:ext cx="2209283" cy="174778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36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42032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38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35"/>
          </p:nvPr>
        </p:nvSpPr>
        <p:spPr/>
      </p:sp>
      <p:sp>
        <p:nvSpPr>
          <p:cNvPr id="19" name="Text Placeholder 18"/>
          <p:cNvSpPr>
            <a:spLocks noGrp="1"/>
          </p:cNvSpPr>
          <p:nvPr>
            <p:ph type="body" sz="quarter" idx="27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LOREM IPSUM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37"/>
          </p:nvPr>
        </p:nvSpPr>
        <p:spPr/>
      </p:sp>
      <p:sp>
        <p:nvSpPr>
          <p:cNvPr id="20" name="Text Placeholder 19"/>
          <p:cNvSpPr>
            <a:spLocks noGrp="1"/>
          </p:cNvSpPr>
          <p:nvPr>
            <p:ph type="body" sz="quarter" idx="3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LOREM IPSUM 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4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LOREM IPSUM </a:t>
            </a:r>
          </a:p>
        </p:txBody>
      </p:sp>
      <p:sp>
        <p:nvSpPr>
          <p:cNvPr id="10" name="Slide Number Placeholder 4"/>
          <p:cNvSpPr txBox="1">
            <a:spLocks/>
          </p:cNvSpPr>
          <p:nvPr/>
        </p:nvSpPr>
        <p:spPr>
          <a:xfrm>
            <a:off x="6747687" y="4825462"/>
            <a:ext cx="2209283" cy="174778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37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67791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35"/>
          </p:nvPr>
        </p:nvSpPr>
        <p:spPr/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4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LOREM IPSUM 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20" name="Text Placeholder 19"/>
          <p:cNvSpPr>
            <a:spLocks noGrp="1"/>
          </p:cNvSpPr>
          <p:nvPr>
            <p:ph type="body" sz="quarter" idx="4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LOREM IPSUM 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48"/>
          </p:nvPr>
        </p:nvSpPr>
        <p:spPr/>
      </p:sp>
      <p:sp>
        <p:nvSpPr>
          <p:cNvPr id="21" name="Text Placeholder 20"/>
          <p:cNvSpPr>
            <a:spLocks noGrp="1"/>
          </p:cNvSpPr>
          <p:nvPr>
            <p:ph type="body" sz="quarter" idx="4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LOREM IPSUM </a:t>
            </a:r>
          </a:p>
        </p:txBody>
      </p:sp>
      <p:sp>
        <p:nvSpPr>
          <p:cNvPr id="14" name="Slide Number Placeholder 4"/>
          <p:cNvSpPr txBox="1">
            <a:spLocks/>
          </p:cNvSpPr>
          <p:nvPr/>
        </p:nvSpPr>
        <p:spPr>
          <a:xfrm>
            <a:off x="6747687" y="4825462"/>
            <a:ext cx="2209283" cy="174778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38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37061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35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4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LOREM IPSUM 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16" name="Text Placeholder 15"/>
          <p:cNvSpPr>
            <a:spLocks noGrp="1"/>
          </p:cNvSpPr>
          <p:nvPr>
            <p:ph type="body" sz="quarter" idx="43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LOREM IPSUM 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45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LOREM IPSUM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7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LOREM IPSUM 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8"/>
          </p:nvPr>
        </p:nvSpPr>
        <p:spPr/>
      </p:sp>
      <p:sp>
        <p:nvSpPr>
          <p:cNvPr id="8" name="Text Placeholder 7"/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pPr lvl="0"/>
            <a:r>
              <a:rPr lang="en-US" dirty="0"/>
              <a:t>LOREM </a:t>
            </a:r>
            <a:r>
              <a:rPr lang="en-US" dirty="0" smtClean="0"/>
              <a:t>IPSUM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50"/>
          </p:nvPr>
        </p:nvSpPr>
        <p:spPr/>
      </p:sp>
      <p:sp>
        <p:nvSpPr>
          <p:cNvPr id="11" name="Text Placeholder 10"/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pPr lvl="0"/>
            <a:r>
              <a:rPr lang="en-US" dirty="0"/>
              <a:t>LOREM </a:t>
            </a:r>
            <a:r>
              <a:rPr lang="en-US" dirty="0" smtClean="0"/>
              <a:t>IPSUM</a:t>
            </a:r>
            <a:endParaRPr lang="en-US" dirty="0"/>
          </a:p>
        </p:txBody>
      </p:sp>
      <p:sp>
        <p:nvSpPr>
          <p:cNvPr id="13" name="Slide Number Placeholder 4"/>
          <p:cNvSpPr txBox="1">
            <a:spLocks/>
          </p:cNvSpPr>
          <p:nvPr/>
        </p:nvSpPr>
        <p:spPr>
          <a:xfrm>
            <a:off x="6747687" y="4825462"/>
            <a:ext cx="2209283" cy="174778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39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59248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23037" y="1835464"/>
            <a:ext cx="3803592" cy="2131418"/>
          </a:xfrm>
        </p:spPr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has </a:t>
            </a:r>
            <a:br>
              <a:rPr lang="en-US" dirty="0"/>
            </a:br>
            <a:r>
              <a:rPr lang="en-US" dirty="0"/>
              <a:t>id </a:t>
            </a:r>
            <a:r>
              <a:rPr lang="en-US" dirty="0" err="1"/>
              <a:t>cibo</a:t>
            </a:r>
            <a:r>
              <a:rPr lang="en-US" dirty="0"/>
              <a:t> </a:t>
            </a:r>
            <a:r>
              <a:rPr lang="en-US" dirty="0" err="1"/>
              <a:t>quidam</a:t>
            </a:r>
            <a:r>
              <a:rPr lang="en-US" dirty="0"/>
              <a:t> </a:t>
            </a:r>
            <a:r>
              <a:rPr lang="en-US" dirty="0" err="1"/>
              <a:t>facilis</a:t>
            </a:r>
            <a:endParaRPr lang="en-US" dirty="0"/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323038" y="267315"/>
            <a:ext cx="3803590" cy="1330363"/>
          </a:xfrm>
        </p:spPr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4331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 smtClean="0"/>
              <a:t>amet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747687" y="4825462"/>
            <a:ext cx="2209283" cy="174778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40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90124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 smtClean="0"/>
              <a:t>amet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747687" y="4825462"/>
            <a:ext cx="2209283" cy="174778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41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1335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6747687" y="4825462"/>
            <a:ext cx="2209283" cy="174778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42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179307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6747687" y="4825462"/>
            <a:ext cx="2209283" cy="174778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43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233087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199422"/>
              </p:ext>
            </p:extLst>
          </p:nvPr>
        </p:nvGraphicFramePr>
        <p:xfrm>
          <a:off x="368561" y="1899809"/>
          <a:ext cx="8394438" cy="27808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9073"/>
                <a:gridCol w="1399073"/>
                <a:gridCol w="1399073"/>
                <a:gridCol w="1399073"/>
                <a:gridCol w="1399073"/>
                <a:gridCol w="1399073"/>
              </a:tblGrid>
              <a:tr h="463479">
                <a:tc gridSpan="6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4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TÍTULO LOREM</a:t>
                      </a:r>
                      <a:r>
                        <a:rPr lang="en-US" sz="1400" baseline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 IPSUM</a:t>
                      </a:r>
                      <a:endParaRPr lang="en-US" sz="1400" b="1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rgbClr val="EA2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A2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2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A2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rade Gothic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rade Gothic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rade Gothic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rade Gothic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rade Gothic"/>
                      </a:endParaRPr>
                    </a:p>
                  </a:txBody>
                  <a:tcPr/>
                </a:tc>
              </a:tr>
              <a:tr h="463479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err="1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Lorem</a:t>
                      </a:r>
                      <a:r>
                        <a:rPr lang="en-US" sz="1200" baseline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ipsum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EA2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err="1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Lorem</a:t>
                      </a:r>
                      <a:r>
                        <a:rPr lang="en-US" sz="1200" baseline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ipsum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28575" cap="flat" cmpd="sng" algn="ctr">
                      <a:solidFill>
                        <a:srgbClr val="EA2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err="1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Lorem</a:t>
                      </a:r>
                      <a:r>
                        <a:rPr lang="en-US" sz="1200" baseline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ipsum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28575" cap="flat" cmpd="sng" algn="ctr">
                      <a:solidFill>
                        <a:srgbClr val="EA2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err="1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Lorem</a:t>
                      </a:r>
                      <a:r>
                        <a:rPr lang="en-US" sz="1200" baseline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ipsum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28575" cap="flat" cmpd="sng" algn="ctr">
                      <a:solidFill>
                        <a:srgbClr val="EA2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err="1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Lorem</a:t>
                      </a:r>
                      <a:r>
                        <a:rPr lang="en-US" sz="1200" baseline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ipsum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28575" cap="flat" cmpd="sng" algn="ctr">
                      <a:solidFill>
                        <a:srgbClr val="EA2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err="1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Lorem</a:t>
                      </a:r>
                      <a:r>
                        <a:rPr lang="en-US" sz="1200" baseline="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ipsum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A2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3479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EA2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EA2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EA2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EA2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EA2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28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3479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3479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3479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T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1200" dirty="0" smtClean="0">
                          <a:solidFill>
                            <a:srgbClr val="4D4D4D"/>
                          </a:solidFill>
                          <a:latin typeface="Simplon BP Regular"/>
                          <a:cs typeface="Simplon BP Regular"/>
                        </a:rPr>
                        <a:t>xxx</a:t>
                      </a:r>
                      <a:endParaRPr lang="en-US" sz="1200" b="0" i="0" dirty="0">
                        <a:solidFill>
                          <a:srgbClr val="4D4D4D"/>
                        </a:solidFill>
                        <a:latin typeface="Simplon BP Regular"/>
                        <a:cs typeface="Simplon BP Regular"/>
                      </a:endParaRPr>
                    </a:p>
                  </a:txBody>
                  <a:tcPr anchor="ctr" anchorCtr="1"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288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037" y="267316"/>
            <a:ext cx="5164815" cy="1433894"/>
          </a:xfrm>
        </p:spPr>
        <p:txBody>
          <a:bodyPr/>
          <a:lstStyle/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 smtClean="0"/>
              <a:t>amet</a:t>
            </a:r>
            <a:endParaRPr lang="en-US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6747687" y="4825462"/>
            <a:ext cx="2209283" cy="174778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44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63754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8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>
                <a:latin typeface="Simplon BP Regular"/>
                <a:cs typeface="Simplon BP Regular"/>
              </a:rPr>
              <a:t>Lorem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ipsum</a:t>
            </a:r>
            <a:r>
              <a:rPr lang="en-US" dirty="0">
                <a:latin typeface="Simplon BP Regular"/>
                <a:cs typeface="Simplon BP Regular"/>
              </a:rPr>
              <a:t> dolor sit </a:t>
            </a:r>
            <a:r>
              <a:rPr lang="en-US" dirty="0" err="1">
                <a:latin typeface="Simplon BP Regular"/>
                <a:cs typeface="Simplon BP Regular"/>
              </a:rPr>
              <a:t>amet</a:t>
            </a:r>
            <a:r>
              <a:rPr lang="en-US" dirty="0">
                <a:latin typeface="Simplon BP Regular"/>
                <a:cs typeface="Simplon BP Regular"/>
              </a:rPr>
              <a:t>, </a:t>
            </a:r>
            <a:r>
              <a:rPr lang="en-US" dirty="0" err="1">
                <a:latin typeface="Simplon BP Regular"/>
                <a:cs typeface="Simplon BP Regular"/>
              </a:rPr>
              <a:t>consectetuer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adipiscing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elit</a:t>
            </a:r>
            <a:r>
              <a:rPr lang="en-US" dirty="0">
                <a:latin typeface="Simplon BP Regular"/>
                <a:cs typeface="Simplon BP Regular"/>
              </a:rPr>
              <a:t>, </a:t>
            </a:r>
            <a:r>
              <a:rPr lang="en-US" dirty="0" err="1">
                <a:latin typeface="Simplon BP Regular"/>
                <a:cs typeface="Simplon BP Regular"/>
              </a:rPr>
              <a:t>sed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diam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323037" y="1827189"/>
            <a:ext cx="6085553" cy="454016"/>
          </a:xfrm>
          <a:prstGeom prst="rect">
            <a:avLst/>
          </a:prstGeom>
        </p:spPr>
        <p:txBody>
          <a:bodyPr/>
          <a:lstStyle/>
          <a:p>
            <a:r>
              <a:rPr lang="en-US" sz="1600" dirty="0" err="1">
                <a:latin typeface="Simplon BP Regular"/>
                <a:cs typeface="Simplon BP Regular"/>
              </a:rPr>
              <a:t>Lorem</a:t>
            </a:r>
            <a:r>
              <a:rPr lang="en-US" sz="1600" dirty="0">
                <a:latin typeface="Simplon BP Regular"/>
                <a:cs typeface="Simplon BP Regular"/>
              </a:rPr>
              <a:t> </a:t>
            </a:r>
            <a:r>
              <a:rPr lang="en-US" sz="1600" dirty="0" err="1">
                <a:latin typeface="Simplon BP Regular"/>
                <a:cs typeface="Simplon BP Regular"/>
              </a:rPr>
              <a:t>ipsum</a:t>
            </a:r>
            <a:r>
              <a:rPr lang="en-US" sz="1600" dirty="0">
                <a:latin typeface="Simplon BP Regular"/>
                <a:cs typeface="Simplon BP Regular"/>
              </a:rPr>
              <a:t> dolor sit </a:t>
            </a:r>
            <a:r>
              <a:rPr lang="en-US" sz="1600" dirty="0" err="1">
                <a:latin typeface="Simplon BP Regular"/>
                <a:cs typeface="Simplon BP Regular"/>
              </a:rPr>
              <a:t>amet</a:t>
            </a:r>
            <a:r>
              <a:rPr lang="en-US" sz="1600" dirty="0">
                <a:latin typeface="Simplon BP Regular"/>
                <a:cs typeface="Simplon BP Regular"/>
              </a:rPr>
              <a:t>, </a:t>
            </a:r>
            <a:r>
              <a:rPr lang="en-US" sz="1600" dirty="0" err="1">
                <a:latin typeface="Simplon BP Regular"/>
                <a:cs typeface="Simplon BP Regular"/>
              </a:rPr>
              <a:t>consectetuer</a:t>
            </a:r>
            <a:r>
              <a:rPr lang="en-US" sz="1600" dirty="0">
                <a:latin typeface="Simplon BP Regular"/>
                <a:cs typeface="Simplon BP Regular"/>
              </a:rPr>
              <a:t> </a:t>
            </a:r>
            <a:r>
              <a:rPr lang="en-US" sz="1600" dirty="0" err="1">
                <a:latin typeface="Simplon BP Regular"/>
                <a:cs typeface="Simplon BP Regular"/>
              </a:rPr>
              <a:t>adipiscing</a:t>
            </a:r>
            <a:r>
              <a:rPr lang="en-US" sz="1600" dirty="0">
                <a:latin typeface="Simplon BP Regular"/>
                <a:cs typeface="Simplon BP Regular"/>
              </a:rPr>
              <a:t> </a:t>
            </a:r>
            <a:r>
              <a:rPr lang="en-US" sz="1600" dirty="0" err="1">
                <a:latin typeface="Simplon BP Regular"/>
                <a:cs typeface="Simplon BP Regular"/>
              </a:rPr>
              <a:t>elit</a:t>
            </a:r>
            <a:r>
              <a:rPr lang="en-US" sz="1600" dirty="0">
                <a:latin typeface="Simplon BP Regular"/>
                <a:cs typeface="Simplon BP Regular"/>
              </a:rPr>
              <a:t>, </a:t>
            </a:r>
            <a:r>
              <a:rPr lang="en-US" sz="1600" dirty="0" err="1">
                <a:latin typeface="Simplon BP Regular"/>
                <a:cs typeface="Simplon BP Regular"/>
              </a:rPr>
              <a:t>sed</a:t>
            </a:r>
            <a:r>
              <a:rPr lang="en-US" sz="1600" dirty="0">
                <a:latin typeface="Simplon BP Regular"/>
                <a:cs typeface="Simplon BP Regular"/>
              </a:rPr>
              <a:t> </a:t>
            </a:r>
            <a:r>
              <a:rPr lang="en-US" sz="1600" dirty="0" err="1">
                <a:latin typeface="Simplon BP Regular"/>
                <a:cs typeface="Simplon BP Regular"/>
              </a:rPr>
              <a:t>diam</a:t>
            </a:r>
            <a:r>
              <a:rPr lang="en-US" sz="1600" dirty="0">
                <a:latin typeface="Simplon BP Regular"/>
                <a:cs typeface="Simplon BP Regular"/>
              </a:rPr>
              <a:t> </a:t>
            </a:r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Insira</a:t>
            </a:r>
            <a:r>
              <a:rPr lang="en-US" sz="3200" dirty="0"/>
              <a:t> o </a:t>
            </a:r>
            <a:r>
              <a:rPr lang="en-US" sz="3200" dirty="0" err="1"/>
              <a:t>título</a:t>
            </a:r>
            <a:r>
              <a:rPr lang="en-US" sz="3200" dirty="0"/>
              <a:t> do </a:t>
            </a:r>
            <a:r>
              <a:rPr lang="en-US" sz="3200" dirty="0" err="1"/>
              <a:t>projeto</a:t>
            </a:r>
            <a:r>
              <a:rPr lang="en-US" sz="3200" dirty="0"/>
              <a:t> </a:t>
            </a:r>
            <a:r>
              <a:rPr lang="en-US" sz="3200" dirty="0" err="1"/>
              <a:t>aqui</a:t>
            </a:r>
            <a:r>
              <a:rPr lang="en-US" sz="3200" dirty="0"/>
              <a:t>. </a:t>
            </a:r>
            <a:r>
              <a:rPr lang="en-US" sz="3200" dirty="0" err="1"/>
              <a:t>Lorem</a:t>
            </a:r>
            <a:r>
              <a:rPr lang="en-US" sz="3200" dirty="0"/>
              <a:t> </a:t>
            </a:r>
            <a:r>
              <a:rPr lang="en-US" sz="3200" dirty="0" err="1"/>
              <a:t>ipsum</a:t>
            </a:r>
            <a:r>
              <a:rPr lang="en-US" sz="3200" dirty="0"/>
              <a:t> dolor sit </a:t>
            </a:r>
            <a:r>
              <a:rPr lang="en-US" sz="3200" dirty="0" err="1" smtClean="0"/>
              <a:t>amet</a:t>
            </a:r>
            <a:endParaRPr lang="en-US" sz="3200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6747687" y="4825462"/>
            <a:ext cx="2209283" cy="174778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45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60880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28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>
                <a:latin typeface="Simplon BP Regular"/>
                <a:cs typeface="Simplon BP Regular"/>
              </a:rPr>
              <a:t>Lorem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ipsum</a:t>
            </a:r>
            <a:r>
              <a:rPr lang="en-US" dirty="0">
                <a:latin typeface="Simplon BP Regular"/>
                <a:cs typeface="Simplon BP Regular"/>
              </a:rPr>
              <a:t> dolor sit </a:t>
            </a:r>
            <a:r>
              <a:rPr lang="en-US" dirty="0" err="1">
                <a:latin typeface="Simplon BP Regular"/>
                <a:cs typeface="Simplon BP Regular"/>
              </a:rPr>
              <a:t>amet</a:t>
            </a:r>
            <a:r>
              <a:rPr lang="en-US" dirty="0">
                <a:latin typeface="Simplon BP Regular"/>
                <a:cs typeface="Simplon BP Regular"/>
              </a:rPr>
              <a:t>, </a:t>
            </a:r>
            <a:r>
              <a:rPr lang="en-US" dirty="0" err="1">
                <a:latin typeface="Simplon BP Regular"/>
                <a:cs typeface="Simplon BP Regular"/>
              </a:rPr>
              <a:t>consectetuer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adipiscing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elit</a:t>
            </a:r>
            <a:r>
              <a:rPr lang="en-US" dirty="0">
                <a:latin typeface="Simplon BP Regular"/>
                <a:cs typeface="Simplon BP Regular"/>
              </a:rPr>
              <a:t>, </a:t>
            </a:r>
            <a:r>
              <a:rPr lang="en-US" dirty="0" err="1">
                <a:latin typeface="Simplon BP Regular"/>
                <a:cs typeface="Simplon BP Regular"/>
              </a:rPr>
              <a:t>sed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r>
              <a:rPr lang="en-US" dirty="0" err="1">
                <a:latin typeface="Simplon BP Regular"/>
                <a:cs typeface="Simplon BP Regular"/>
              </a:rPr>
              <a:t>diam</a:t>
            </a:r>
            <a:r>
              <a:rPr lang="en-US" dirty="0">
                <a:latin typeface="Simplon BP Regular"/>
                <a:cs typeface="Simplon BP Regular"/>
              </a:rPr>
              <a:t> 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1600" dirty="0" err="1">
                <a:latin typeface="Simplon BP Regular"/>
                <a:cs typeface="Simplon BP Regular"/>
              </a:rPr>
              <a:t>Lorem</a:t>
            </a:r>
            <a:r>
              <a:rPr lang="en-US" sz="1600" dirty="0">
                <a:latin typeface="Simplon BP Regular"/>
                <a:cs typeface="Simplon BP Regular"/>
              </a:rPr>
              <a:t> </a:t>
            </a:r>
            <a:r>
              <a:rPr lang="en-US" sz="1600" dirty="0" err="1">
                <a:latin typeface="Simplon BP Regular"/>
                <a:cs typeface="Simplon BP Regular"/>
              </a:rPr>
              <a:t>ipsum</a:t>
            </a:r>
            <a:r>
              <a:rPr lang="en-US" sz="1600" dirty="0">
                <a:latin typeface="Simplon BP Regular"/>
                <a:cs typeface="Simplon BP Regular"/>
              </a:rPr>
              <a:t> dolor sit </a:t>
            </a:r>
            <a:r>
              <a:rPr lang="en-US" sz="1600" dirty="0" err="1">
                <a:latin typeface="Simplon BP Regular"/>
                <a:cs typeface="Simplon BP Regular"/>
              </a:rPr>
              <a:t>amet</a:t>
            </a:r>
            <a:r>
              <a:rPr lang="en-US" sz="1600" dirty="0">
                <a:latin typeface="Simplon BP Regular"/>
                <a:cs typeface="Simplon BP Regular"/>
              </a:rPr>
              <a:t>, </a:t>
            </a:r>
            <a:r>
              <a:rPr lang="en-US" sz="1600" dirty="0" err="1">
                <a:latin typeface="Simplon BP Regular"/>
                <a:cs typeface="Simplon BP Regular"/>
              </a:rPr>
              <a:t>consectetuer</a:t>
            </a:r>
            <a:r>
              <a:rPr lang="en-US" sz="1600" dirty="0">
                <a:latin typeface="Simplon BP Regular"/>
                <a:cs typeface="Simplon BP Regular"/>
              </a:rPr>
              <a:t> </a:t>
            </a:r>
            <a:r>
              <a:rPr lang="en-US" sz="1600" dirty="0" err="1">
                <a:latin typeface="Simplon BP Regular"/>
                <a:cs typeface="Simplon BP Regular"/>
              </a:rPr>
              <a:t>adipiscing</a:t>
            </a:r>
            <a:r>
              <a:rPr lang="en-US" sz="1600" dirty="0">
                <a:latin typeface="Simplon BP Regular"/>
                <a:cs typeface="Simplon BP Regular"/>
              </a:rPr>
              <a:t> </a:t>
            </a:r>
            <a:r>
              <a:rPr lang="en-US" sz="1600" dirty="0" err="1">
                <a:latin typeface="Simplon BP Regular"/>
                <a:cs typeface="Simplon BP Regular"/>
              </a:rPr>
              <a:t>elit</a:t>
            </a:r>
            <a:r>
              <a:rPr lang="en-US" sz="1600" dirty="0">
                <a:latin typeface="Simplon BP Regular"/>
                <a:cs typeface="Simplon BP Regular"/>
              </a:rPr>
              <a:t>, </a:t>
            </a:r>
            <a:r>
              <a:rPr lang="en-US" sz="1600" dirty="0" err="1">
                <a:latin typeface="Simplon BP Regular"/>
                <a:cs typeface="Simplon BP Regular"/>
              </a:rPr>
              <a:t>sed</a:t>
            </a:r>
            <a:r>
              <a:rPr lang="en-US" sz="1600" dirty="0">
                <a:latin typeface="Simplon BP Regular"/>
                <a:cs typeface="Simplon BP Regular"/>
              </a:rPr>
              <a:t> </a:t>
            </a:r>
            <a:r>
              <a:rPr lang="en-US" sz="1600" dirty="0" err="1">
                <a:latin typeface="Simplon BP Regular"/>
                <a:cs typeface="Simplon BP Regular"/>
              </a:rPr>
              <a:t>diam</a:t>
            </a:r>
            <a:r>
              <a:rPr lang="en-US" sz="1600" dirty="0">
                <a:latin typeface="Simplon BP Regular"/>
                <a:cs typeface="Simplon BP Regular"/>
              </a:rPr>
              <a:t> 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Insira</a:t>
            </a:r>
            <a:r>
              <a:rPr lang="en-US" sz="3200" dirty="0"/>
              <a:t> o </a:t>
            </a:r>
            <a:r>
              <a:rPr lang="en-US" sz="3200" dirty="0" err="1"/>
              <a:t>título</a:t>
            </a:r>
            <a:r>
              <a:rPr lang="en-US" sz="3200" dirty="0"/>
              <a:t> do </a:t>
            </a:r>
            <a:r>
              <a:rPr lang="en-US" sz="3200" dirty="0" err="1"/>
              <a:t>projeto</a:t>
            </a:r>
            <a:r>
              <a:rPr lang="en-US" sz="3200" dirty="0"/>
              <a:t> </a:t>
            </a:r>
            <a:r>
              <a:rPr lang="en-US" sz="3200" dirty="0" err="1"/>
              <a:t>aqui</a:t>
            </a:r>
            <a:r>
              <a:rPr lang="en-US" sz="3200" dirty="0"/>
              <a:t>. </a:t>
            </a:r>
            <a:r>
              <a:rPr lang="en-US" sz="3200" dirty="0" err="1"/>
              <a:t>Lorem</a:t>
            </a:r>
            <a:r>
              <a:rPr lang="en-US" sz="3200" dirty="0"/>
              <a:t> </a:t>
            </a:r>
            <a:r>
              <a:rPr lang="en-US" sz="3200" dirty="0" err="1"/>
              <a:t>ipsum</a:t>
            </a:r>
            <a:r>
              <a:rPr lang="en-US" sz="3200" dirty="0"/>
              <a:t> dolor sit </a:t>
            </a:r>
            <a:r>
              <a:rPr lang="en-US" sz="3200" dirty="0" err="1"/>
              <a:t>ameT</a:t>
            </a:r>
            <a:endParaRPr lang="en-US" sz="3200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6747687" y="4825462"/>
            <a:ext cx="2209283" cy="174778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46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98277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Obrigado.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55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475438" y="419715"/>
            <a:ext cx="3803590" cy="133036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3600" kern="1200" dirty="0">
                <a:solidFill>
                  <a:srgbClr val="EA288C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pPr algn="l">
              <a:lnSpc>
                <a:spcPts val="3600"/>
              </a:lnSpc>
            </a:pPr>
            <a:r>
              <a:rPr lang="pt-BR" dirty="0" smtClean="0">
                <a:solidFill>
                  <a:schemeClr val="accent6"/>
                </a:solidFill>
              </a:rPr>
              <a:t>Insira o título do projeto aqui </a:t>
            </a:r>
            <a:r>
              <a:rPr lang="pt-BR" dirty="0" err="1" smtClean="0">
                <a:solidFill>
                  <a:schemeClr val="accent6"/>
                </a:solidFill>
              </a:rPr>
              <a:t>lorem</a:t>
            </a:r>
            <a:r>
              <a:rPr lang="pt-BR" dirty="0" smtClean="0">
                <a:solidFill>
                  <a:schemeClr val="accent6"/>
                </a:solidFill>
              </a:rPr>
              <a:t> ipsum</a:t>
            </a:r>
            <a:endParaRPr lang="pt-BR" dirty="0">
              <a:solidFill>
                <a:schemeClr val="accent6"/>
              </a:solidFill>
            </a:endParaRP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475437" y="1987864"/>
            <a:ext cx="3803592" cy="7362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 cap="all" baseline="0">
                <a:solidFill>
                  <a:srgbClr val="4D4D4D"/>
                </a:solidFill>
                <a:latin typeface="Simplon BP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smtClean="0"/>
              <a:t>Lorem ipsum dolor sit amet has </a:t>
            </a:r>
            <a:br>
              <a:rPr lang="en-US" smtClean="0"/>
            </a:br>
            <a:r>
              <a:rPr lang="en-US" smtClean="0"/>
              <a:t>id cibo quidam facilis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04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 txBox="1">
            <a:spLocks/>
          </p:cNvSpPr>
          <p:nvPr/>
        </p:nvSpPr>
        <p:spPr>
          <a:xfrm>
            <a:off x="475437" y="1987864"/>
            <a:ext cx="3803592" cy="21314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 cap="all" baseline="0">
                <a:solidFill>
                  <a:srgbClr val="4D4D4D"/>
                </a:solidFill>
                <a:latin typeface="Simplon BP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smtClean="0"/>
              <a:t>Lorem ipsum dolor sit amet has </a:t>
            </a:r>
            <a:br>
              <a:rPr lang="en-US" smtClean="0"/>
            </a:br>
            <a:r>
              <a:rPr lang="en-US" smtClean="0"/>
              <a:t>id cibo quidam facilis</a:t>
            </a:r>
            <a:endParaRPr lang="en-US" dirty="0"/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475438" y="419715"/>
            <a:ext cx="3803590" cy="133036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4572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600" kern="1200">
                <a:solidFill>
                  <a:srgbClr val="A02BFF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r>
              <a:rPr lang="en-US" smtClean="0"/>
              <a:t>Insira o Título do projeto aqui lorem 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379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475438" y="419715"/>
            <a:ext cx="3803590" cy="133036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3600" kern="1200" dirty="0">
                <a:solidFill>
                  <a:srgbClr val="EA288C"/>
                </a:solidFill>
                <a:latin typeface="Simplon Oi Headline"/>
                <a:ea typeface="+mj-ea"/>
                <a:cs typeface="Simplon Oi Headline"/>
              </a:defRPr>
            </a:lvl1pPr>
          </a:lstStyle>
          <a:p>
            <a:pPr algn="l">
              <a:lnSpc>
                <a:spcPts val="3600"/>
              </a:lnSpc>
            </a:pPr>
            <a:r>
              <a:rPr lang="pt-BR" dirty="0" smtClean="0">
                <a:solidFill>
                  <a:schemeClr val="accent2"/>
                </a:solidFill>
              </a:rPr>
              <a:t>Insira o título do projeto aqui </a:t>
            </a:r>
            <a:r>
              <a:rPr lang="pt-BR" dirty="0" err="1" smtClean="0">
                <a:solidFill>
                  <a:schemeClr val="accent2"/>
                </a:solidFill>
              </a:rPr>
              <a:t>lorem</a:t>
            </a:r>
            <a:r>
              <a:rPr lang="pt-BR" dirty="0" smtClean="0">
                <a:solidFill>
                  <a:schemeClr val="accent2"/>
                </a:solidFill>
              </a:rPr>
              <a:t> ipsum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475437" y="1987864"/>
            <a:ext cx="3803592" cy="7362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 cap="all" baseline="0">
                <a:solidFill>
                  <a:srgbClr val="4D4D4D"/>
                </a:solidFill>
                <a:latin typeface="Simplon BP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smtClean="0"/>
              <a:t>Lorem ipsum dolor sit amet has </a:t>
            </a:r>
            <a:br>
              <a:rPr lang="en-US" smtClean="0"/>
            </a:br>
            <a:r>
              <a:rPr lang="en-US" smtClean="0"/>
              <a:t>id cibo quidam facilis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766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sumário</a:t>
            </a:r>
            <a:endParaRPr lang="en-US" dirty="0"/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747687" y="4825462"/>
            <a:ext cx="2209283" cy="174778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solidFill>
                  <a:schemeClr val="bg1"/>
                </a:solidFill>
                <a:latin typeface="Simplon BP Bold"/>
                <a:cs typeface="Simplon BP Bold"/>
              </a:rPr>
              <a:pPr/>
              <a:t>8</a:t>
            </a:fld>
            <a:endParaRPr lang="en-US" dirty="0">
              <a:solidFill>
                <a:schemeClr val="bg1"/>
              </a:solidFill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383425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6747687" y="4825462"/>
            <a:ext cx="2209283" cy="174778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000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solidFill>
                  <a:schemeClr val="bg1"/>
                </a:solidFill>
                <a:latin typeface="Simplon BP Bold"/>
                <a:cs typeface="Simplon BP Bold"/>
              </a:rPr>
              <a:pPr/>
              <a:t>9</a:t>
            </a:fld>
            <a:endParaRPr lang="en-US" dirty="0">
              <a:solidFill>
                <a:schemeClr val="bg1"/>
              </a:solidFill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7017618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Paleta Oi 1">
      <a:dk1>
        <a:srgbClr val="FFFFFF"/>
      </a:dk1>
      <a:lt1>
        <a:srgbClr val="FFFFFF"/>
      </a:lt1>
      <a:dk2>
        <a:srgbClr val="4D4D4D"/>
      </a:dk2>
      <a:lt2>
        <a:srgbClr val="4D4D4D"/>
      </a:lt2>
      <a:accent1>
        <a:srgbClr val="A02BFF"/>
      </a:accent1>
      <a:accent2>
        <a:srgbClr val="EA288C"/>
      </a:accent2>
      <a:accent3>
        <a:srgbClr val="FF6D00"/>
      </a:accent3>
      <a:accent4>
        <a:srgbClr val="FFFF00"/>
      </a:accent4>
      <a:accent5>
        <a:srgbClr val="00D318"/>
      </a:accent5>
      <a:accent6>
        <a:srgbClr val="00CEFF"/>
      </a:accent6>
      <a:hlink>
        <a:srgbClr val="FFFFFF"/>
      </a:hlink>
      <a:folHlink>
        <a:srgbClr val="00CEFF"/>
      </a:folHlink>
    </a:clrScheme>
    <a:fontScheme name="Fonte Oi 1">
      <a:majorFont>
        <a:latin typeface="Simplon Oi Headline"/>
        <a:ea typeface=""/>
        <a:cs typeface=""/>
      </a:majorFont>
      <a:minorFont>
        <a:latin typeface="Simplon BP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A02BFF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err="1" smtClean="0">
            <a:solidFill>
              <a:schemeClr val="bg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none" lIns="91440" tIns="45720" rIns="91440" bIns="45720" rtlCol="0" anchor="ctr">
        <a:noAutofit/>
      </a:bodyPr>
      <a:lstStyle>
        <a:defPPr marL="176213" indent="-176213">
          <a:buFont typeface="Wingdings" panose="05000000000000000000" pitchFamily="2" charset="2"/>
          <a:buChar char="§"/>
          <a:defRPr sz="1600" dirty="0" err="1" smtClean="0">
            <a:solidFill>
              <a:srgbClr val="4D4D4D"/>
            </a:solidFill>
            <a:latin typeface="Simplon BP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Paleta Oi 1">
    <a:dk1>
      <a:srgbClr val="FFFFFF"/>
    </a:dk1>
    <a:lt1>
      <a:srgbClr val="FFFFFF"/>
    </a:lt1>
    <a:dk2>
      <a:srgbClr val="4D4D4D"/>
    </a:dk2>
    <a:lt2>
      <a:srgbClr val="4D4D4D"/>
    </a:lt2>
    <a:accent1>
      <a:srgbClr val="A02BFF"/>
    </a:accent1>
    <a:accent2>
      <a:srgbClr val="EA288C"/>
    </a:accent2>
    <a:accent3>
      <a:srgbClr val="FF6D00"/>
    </a:accent3>
    <a:accent4>
      <a:srgbClr val="FFFF00"/>
    </a:accent4>
    <a:accent5>
      <a:srgbClr val="00D318"/>
    </a:accent5>
    <a:accent6>
      <a:srgbClr val="00CEFF"/>
    </a:accent6>
    <a:hlink>
      <a:srgbClr val="FFFFFF"/>
    </a:hlink>
    <a:folHlink>
      <a:srgbClr val="00CEFF"/>
    </a:folHlink>
  </a:clrScheme>
</a:themeOverride>
</file>

<file path=ppt/theme/themeOverride2.xml><?xml version="1.0" encoding="utf-8"?>
<a:themeOverride xmlns:a="http://schemas.openxmlformats.org/drawingml/2006/main">
  <a:clrScheme name="FutureBrand Colour Palett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8434BB"/>
    </a:accent1>
    <a:accent2>
      <a:srgbClr val="CA005D"/>
    </a:accent2>
    <a:accent3>
      <a:srgbClr val="E4D700"/>
    </a:accent3>
    <a:accent4>
      <a:srgbClr val="ED2939"/>
    </a:accent4>
    <a:accent5>
      <a:srgbClr val="009B38"/>
    </a:accent5>
    <a:accent6>
      <a:srgbClr val="00B9E4"/>
    </a:accent6>
    <a:hlink>
      <a:srgbClr val="000000"/>
    </a:hlink>
    <a:folHlink>
      <a:srgbClr val="000080"/>
    </a:folHlink>
  </a:clrScheme>
  <a:fontScheme name="FUTUREBRAND">
    <a:majorFont>
      <a:latin typeface="Museo Sans 300"/>
      <a:ea typeface=""/>
      <a:cs typeface=""/>
    </a:majorFont>
    <a:minorFont>
      <a:latin typeface="Georgi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FutureBrand Colour Palett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8434BB"/>
    </a:accent1>
    <a:accent2>
      <a:srgbClr val="CA005D"/>
    </a:accent2>
    <a:accent3>
      <a:srgbClr val="E4D700"/>
    </a:accent3>
    <a:accent4>
      <a:srgbClr val="ED2939"/>
    </a:accent4>
    <a:accent5>
      <a:srgbClr val="009B38"/>
    </a:accent5>
    <a:accent6>
      <a:srgbClr val="00B9E4"/>
    </a:accent6>
    <a:hlink>
      <a:srgbClr val="000000"/>
    </a:hlink>
    <a:folHlink>
      <a:srgbClr val="000080"/>
    </a:folHlink>
  </a:clrScheme>
  <a:fontScheme name="FUTUREBRAND">
    <a:majorFont>
      <a:latin typeface="Museo Sans 300"/>
      <a:ea typeface=""/>
      <a:cs typeface=""/>
    </a:majorFont>
    <a:minorFont>
      <a:latin typeface="Georgi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FutureBrand Colour Palett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8434BB"/>
    </a:accent1>
    <a:accent2>
      <a:srgbClr val="CA005D"/>
    </a:accent2>
    <a:accent3>
      <a:srgbClr val="E4D700"/>
    </a:accent3>
    <a:accent4>
      <a:srgbClr val="ED2939"/>
    </a:accent4>
    <a:accent5>
      <a:srgbClr val="009B38"/>
    </a:accent5>
    <a:accent6>
      <a:srgbClr val="00B9E4"/>
    </a:accent6>
    <a:hlink>
      <a:srgbClr val="000000"/>
    </a:hlink>
    <a:folHlink>
      <a:srgbClr val="000080"/>
    </a:folHlink>
  </a:clrScheme>
  <a:fontScheme name="FUTUREBRAND">
    <a:majorFont>
      <a:latin typeface="Museo Sans 300"/>
      <a:ea typeface=""/>
      <a:cs typeface=""/>
    </a:majorFont>
    <a:minorFont>
      <a:latin typeface="Georgi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FUTUREBRAND">
    <a:majorFont>
      <a:latin typeface="Museo Sans 300"/>
      <a:ea typeface=""/>
      <a:cs typeface=""/>
    </a:majorFont>
    <a:minorFont>
      <a:latin typeface="Georgi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2214</TotalTime>
  <Words>1703</Words>
  <Application>Microsoft Office PowerPoint</Application>
  <PresentationFormat>Apresentação na tela (16:9)</PresentationFormat>
  <Paragraphs>246</Paragraphs>
  <Slides>47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47</vt:i4>
      </vt:variant>
    </vt:vector>
  </HeadingPairs>
  <TitlesOfParts>
    <vt:vector size="49" baseType="lpstr">
      <vt:lpstr>Office Theme</vt:lpstr>
      <vt:lpstr>Slide do think-cell</vt:lpstr>
      <vt:lpstr>Orientações gerais para uso</vt:lpstr>
      <vt:lpstr>Insira o Título do projeto aqui lorem ipsum</vt:lpstr>
      <vt:lpstr>Insira o título do projeto aqui lorem ipsum</vt:lpstr>
      <vt:lpstr>Insira o Título do projeto aqui lorem ipsum</vt:lpstr>
      <vt:lpstr>Apresentação do PowerPoint</vt:lpstr>
      <vt:lpstr>Apresentação do PowerPoint</vt:lpstr>
      <vt:lpstr>Apresentação do PowerPoint</vt:lpstr>
      <vt:lpstr>sumário</vt:lpstr>
      <vt:lpstr>Apresentação do PowerPoint</vt:lpstr>
      <vt:lpstr>Insira o título do projeto aqui </vt:lpstr>
      <vt:lpstr>Insira o título do projeto aqui </vt:lpstr>
      <vt:lpstr>Insira o título do projeto aqui </vt:lpstr>
      <vt:lpstr>Insira o título do projeto aqui </vt:lpstr>
      <vt:lpstr>Insira o título do projeto aqui </vt:lpstr>
      <vt:lpstr>Insira o título do projeto aqui </vt:lpstr>
      <vt:lpstr>Insira o título do projeto aqui </vt:lpstr>
      <vt:lpstr>Insira o título do projeto aqui </vt:lpstr>
      <vt:lpstr>Insira o título do projeto aqui. lorem ipsum dolor sit amet consectur lorem</vt:lpstr>
      <vt:lpstr>Insira o título do projeto aqui. lorem ipsum dolor sit amet consectur lorem</vt:lpstr>
      <vt:lpstr>Insira o título do projeto aqui. lorem ipsum dolor sit amet consectur lorem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Insira o Título do slide aqui. lorem ipsum dolor sit amet</vt:lpstr>
      <vt:lpstr>Insira o Título do slide aqui. lorem ipsum dolor sit amet</vt:lpstr>
      <vt:lpstr>Insira o Título do slide aqui. lorem ipsum dolor sit amet</vt:lpstr>
      <vt:lpstr>Pouco texto. Insira o Título do slide aqui. lorem ipsum dolor sit amet Insira o Título do slide aqui. lorem ipsum dolor sit amet</vt:lpstr>
      <vt:lpstr>Pouco texto. Insira o Título do slide aqui. lorem ipsum dolor sit amet Insira o Título do slide aqui. lorem ipsum dolor sit amet</vt:lpstr>
      <vt:lpstr>Pouco texto. Insira o Título do slide aqui. lorem ipsum dolor sit amet Insira o Título do slide aqui. lorem ipsum dolor sit amet</vt:lpstr>
      <vt:lpstr>Pouco texto. Insira o Título do slide aqui. lorem ipsum dolor sit amet Insira o Título do slide aqui. lorem ipsum dolor sit amet</vt:lpstr>
      <vt:lpstr>Insira o título do projeto aqui lorem ipsum</vt:lpstr>
      <vt:lpstr>Insira o Título do slide aqui. lorem ipsum dolor sit amet Insira o Título do slide aqui. lorem ipsum dolor sit amet</vt:lpstr>
      <vt:lpstr>Insira o Título do slide aqui. lorem ipsum dolor sit amet Insira o Título do slide aqui. lorem ipsum dolor sit amet</vt:lpstr>
      <vt:lpstr>Insira o título do projeto aqui</vt:lpstr>
      <vt:lpstr>Insira o título do projeto aqui</vt:lpstr>
      <vt:lpstr>Insira o título do projeto aqui</vt:lpstr>
      <vt:lpstr>Insira o título do projeto aqui lorem ipsum</vt:lpstr>
      <vt:lpstr>Insira o título do projeto aqui. Lorem ipsum dolor sit amet </vt:lpstr>
      <vt:lpstr>Insira o título do projeto aqui. Lorem ipsum dolor sit amet </vt:lpstr>
      <vt:lpstr>Insira o título do projeto aqui. Lorem ipsum dolor sit amet </vt:lpstr>
      <vt:lpstr>Insira o título do projeto aqui. Lorem ipsum dolor sit amet</vt:lpstr>
      <vt:lpstr>Insira o título do projeto aqui. Lorem ipsum dolor sit amet</vt:lpstr>
      <vt:lpstr>Insira o título do projeto aqui. Lorem ipsum dolor sit ameT</vt:lpstr>
      <vt:lpstr>Obrigado.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dasdasdasda</dc:title>
  <dc:creator>Alexandre</dc:creator>
  <cp:lastModifiedBy>profile</cp:lastModifiedBy>
  <cp:revision>287</cp:revision>
  <dcterms:created xsi:type="dcterms:W3CDTF">2015-06-30T19:59:34Z</dcterms:created>
  <dcterms:modified xsi:type="dcterms:W3CDTF">2016-09-23T17:32:48Z</dcterms:modified>
</cp:coreProperties>
</file>