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xlsm" ContentType="application/vnd.ms-excel.sheet.macroEnabled.12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85" r:id="rId2"/>
    <p:sldId id="258" r:id="rId3"/>
    <p:sldId id="353" r:id="rId4"/>
    <p:sldId id="378" r:id="rId5"/>
    <p:sldId id="379" r:id="rId6"/>
    <p:sldId id="380" r:id="rId7"/>
    <p:sldId id="381" r:id="rId8"/>
    <p:sldId id="365" r:id="rId9"/>
    <p:sldId id="382" r:id="rId10"/>
    <p:sldId id="369" r:id="rId11"/>
    <p:sldId id="370" r:id="rId12"/>
    <p:sldId id="376" r:id="rId13"/>
    <p:sldId id="377" r:id="rId14"/>
    <p:sldId id="270" r:id="rId15"/>
    <p:sldId id="271" r:id="rId16"/>
    <p:sldId id="383" r:id="rId17"/>
    <p:sldId id="384" r:id="rId18"/>
    <p:sldId id="373" r:id="rId19"/>
    <p:sldId id="374" r:id="rId20"/>
    <p:sldId id="375" r:id="rId21"/>
    <p:sldId id="277" r:id="rId22"/>
    <p:sldId id="278" r:id="rId23"/>
    <p:sldId id="350" r:id="rId24"/>
    <p:sldId id="279" r:id="rId25"/>
    <p:sldId id="280" r:id="rId26"/>
    <p:sldId id="351" r:id="rId27"/>
    <p:sldId id="299" r:id="rId28"/>
    <p:sldId id="282" r:id="rId29"/>
    <p:sldId id="348" r:id="rId30"/>
    <p:sldId id="302" r:id="rId31"/>
    <p:sldId id="304" r:id="rId32"/>
    <p:sldId id="358" r:id="rId33"/>
    <p:sldId id="308" r:id="rId34"/>
    <p:sldId id="346" r:id="rId35"/>
    <p:sldId id="310" r:id="rId36"/>
    <p:sldId id="312" r:id="rId37"/>
    <p:sldId id="315" r:id="rId38"/>
    <p:sldId id="318" r:id="rId39"/>
    <p:sldId id="319" r:id="rId40"/>
    <p:sldId id="321" r:id="rId41"/>
    <p:sldId id="323" r:id="rId42"/>
    <p:sldId id="324" r:id="rId43"/>
    <p:sldId id="325" r:id="rId44"/>
    <p:sldId id="336" r:id="rId45"/>
    <p:sldId id="328" r:id="rId46"/>
    <p:sldId id="330" r:id="rId47"/>
    <p:sldId id="361" r:id="rId48"/>
  </p:sldIdLst>
  <p:sldSz cx="9144000" cy="6858000" type="screen4x3"/>
  <p:notesSz cx="9144000" cy="6858000"/>
  <p:custDataLst>
    <p:tags r:id="rId5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E5FF"/>
    <a:srgbClr val="00CEFF"/>
    <a:srgbClr val="A02BFF"/>
    <a:srgbClr val="18C3FF"/>
    <a:srgbClr val="7A24CC"/>
    <a:srgbClr val="BD78FF"/>
    <a:srgbClr val="E86EB0"/>
    <a:srgbClr val="B51F7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6898" autoAdjust="0"/>
  </p:normalViewPr>
  <p:slideViewPr>
    <p:cSldViewPr snapToGrid="0" snapToObjects="1">
      <p:cViewPr varScale="1">
        <p:scale>
          <a:sx n="70" d="100"/>
          <a:sy n="70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197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Macro-Enabled_Worksheet4.xlsm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A02BFF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4D4D4D"/>
                </a:solidFill>
              </a:ln>
            </c:spPr>
          </c:dPt>
          <c:dPt>
            <c:idx val="2"/>
            <c:bubble3D val="0"/>
            <c:spPr>
              <a:noFill/>
              <a:ln w="63500">
                <a:solidFill>
                  <a:srgbClr val="EA288C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05619340131"/>
          <c:y val="4.4606488967653402E-2"/>
          <c:w val="0.80190029583224198"/>
          <c:h val="0.837959671930177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EA288C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BFF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7A24CC"/>
              </a:solidFill>
              <a:ln w="25401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D78FF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4.95159761809713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3.35531372051188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1.25758215036507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25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5287040"/>
        <c:axId val="125297024"/>
      </c:barChart>
      <c:catAx>
        <c:axId val="125287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pt-BR"/>
          </a:p>
        </c:txPr>
        <c:crossAx val="125297024"/>
        <c:crosses val="autoZero"/>
        <c:auto val="1"/>
        <c:lblAlgn val="ctr"/>
        <c:lblOffset val="100"/>
        <c:noMultiLvlLbl val="0"/>
      </c:catAx>
      <c:valAx>
        <c:axId val="125297024"/>
        <c:scaling>
          <c:orientation val="minMax"/>
        </c:scaling>
        <c:delete val="0"/>
        <c:axPos val="b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pt-BR"/>
          </a:p>
        </c:txPr>
        <c:crossAx val="125287040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A02BFF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B51F73"/>
                </a:solidFill>
              </a:ln>
            </c:spPr>
          </c:dPt>
          <c:dPt>
            <c:idx val="2"/>
            <c:bubble3D val="0"/>
            <c:spPr>
              <a:solidFill>
                <a:srgbClr val="EA288C"/>
              </a:solidFill>
              <a:ln w="63500">
                <a:solidFill>
                  <a:srgbClr val="EA288C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49016028166701"/>
          <c:y val="4.4606575814673602E-2"/>
          <c:w val="0.80190029583224198"/>
          <c:h val="0.83795967193017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A02BFF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E86EB0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B51F73"/>
              </a:solidFill>
              <a:ln w="25401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EA288C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4.95159761809713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3.35531372051188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1.25758215036507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25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2336384"/>
        <c:axId val="122337920"/>
      </c:barChart>
      <c:catAx>
        <c:axId val="122336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pt-BR"/>
          </a:p>
        </c:txPr>
        <c:crossAx val="122337920"/>
        <c:crosses val="autoZero"/>
        <c:auto val="1"/>
        <c:lblAlgn val="ctr"/>
        <c:lblOffset val="100"/>
        <c:noMultiLvlLbl val="0"/>
      </c:catAx>
      <c:valAx>
        <c:axId val="122337920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pt-BR"/>
          </a:p>
        </c:txPr>
        <c:crossAx val="122336384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pt-BR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18C3FF"/>
              </a:solidFill>
            </a:ln>
          </c:spPr>
          <c:marker>
            <c:symbol val="none"/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Sheet1!$A$2:$A$10</c:f>
              <c:strCache>
                <c:ptCount val="9"/>
                <c:pt idx="0">
                  <c:v>Valor 1</c:v>
                </c:pt>
                <c:pt idx="1">
                  <c:v>Valor 2</c:v>
                </c:pt>
                <c:pt idx="2">
                  <c:v>Valor 3</c:v>
                </c:pt>
                <c:pt idx="3">
                  <c:v>Valor 4</c:v>
                </c:pt>
                <c:pt idx="4">
                  <c:v>Valor 5</c:v>
                </c:pt>
                <c:pt idx="5">
                  <c:v>Valor 6</c:v>
                </c:pt>
                <c:pt idx="6">
                  <c:v>Valor 7</c:v>
                </c:pt>
                <c:pt idx="7">
                  <c:v>Valor 8</c:v>
                </c:pt>
                <c:pt idx="8">
                  <c:v>Valor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10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4</c:v>
                </c:pt>
                <c:pt idx="6">
                  <c:v>8</c:v>
                </c:pt>
                <c:pt idx="7">
                  <c:v>3</c:v>
                </c:pt>
                <c:pt idx="8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425344"/>
        <c:axId val="122426880"/>
      </c:lineChart>
      <c:catAx>
        <c:axId val="1224253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pt-BR"/>
          </a:p>
        </c:txPr>
        <c:crossAx val="122426880"/>
        <c:crosses val="autoZero"/>
        <c:auto val="1"/>
        <c:lblAlgn val="ctr"/>
        <c:lblOffset val="100"/>
        <c:noMultiLvlLbl val="0"/>
      </c:catAx>
      <c:valAx>
        <c:axId val="122426880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Regular"/>
                <a:cs typeface="Simplon BP Regular"/>
              </a:defRPr>
            </a:pPr>
            <a:endParaRPr lang="pt-BR"/>
          </a:p>
        </c:txPr>
        <c:crossAx val="1224253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99B9-AE6D-E549-A35F-E7B71108F1AE}" type="datetimeFigureOut">
              <a:t>23/09/2016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3AA0A-6308-8B4A-A58D-40A712E3B56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23A3D-5F7D-2141-A865-6325E19A6DBB}" type="datetimeFigureOut">
              <a:t>23/09/2016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08E7-6B08-6940-8309-B4716DD6611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7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2447285"/>
            <a:ext cx="3803592" cy="28418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5" name="Picture 2" descr="Bolha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95" y="2009215"/>
            <a:ext cx="2953512" cy="31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0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414846" y="3839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906584"/>
            <a:ext cx="4268026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6924"/>
            <a:ext cx="3803592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4425607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28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8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8242" r="28666" b="8768"/>
          <a:stretch/>
        </p:blipFill>
        <p:spPr bwMode="auto">
          <a:xfrm>
            <a:off x="7837075" y="246533"/>
            <a:ext cx="1063727" cy="89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5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50700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7937881" y="306725"/>
            <a:ext cx="873611" cy="96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906584"/>
            <a:ext cx="4268026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6924"/>
            <a:ext cx="3803592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4124271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28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5654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906584"/>
            <a:ext cx="4268026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6924"/>
            <a:ext cx="3803592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28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0945" r="25751" b="20955"/>
          <a:stretch/>
        </p:blipFill>
        <p:spPr bwMode="auto">
          <a:xfrm>
            <a:off x="8024225" y="406711"/>
            <a:ext cx="818440" cy="68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63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906584"/>
            <a:ext cx="4268026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6924"/>
            <a:ext cx="3803592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28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8013590" y="326726"/>
            <a:ext cx="807914" cy="95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2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906584"/>
            <a:ext cx="4268026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1826924"/>
            <a:ext cx="3803592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28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8013590" y="326726"/>
            <a:ext cx="807914" cy="95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383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906584"/>
            <a:ext cx="4268026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1826924"/>
            <a:ext cx="3803592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4425607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28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8242" r="28666" b="8768"/>
          <a:stretch/>
        </p:blipFill>
        <p:spPr bwMode="auto">
          <a:xfrm>
            <a:off x="7837075" y="259980"/>
            <a:ext cx="1063727" cy="89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761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906584"/>
            <a:ext cx="4268026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1826924"/>
            <a:ext cx="3803592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28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7937881" y="306725"/>
            <a:ext cx="873611" cy="96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220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356421"/>
            <a:ext cx="5164815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3134368"/>
            <a:ext cx="5164815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32599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356421"/>
            <a:ext cx="5164815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3134368"/>
            <a:ext cx="5164815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356421"/>
            <a:ext cx="5164815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3134368"/>
            <a:ext cx="5164815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2447285"/>
            <a:ext cx="3803592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5" name="Picture 13" descr="BolhaExpandida2_ro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60" y="1110873"/>
            <a:ext cx="3916680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3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9" y="356420"/>
            <a:ext cx="3382879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323038" y="356420"/>
            <a:ext cx="4819643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A02BFF"/>
                </a:solidFill>
              </a:rPr>
              <a:t>Insira</a:t>
            </a:r>
            <a:r>
              <a:rPr lang="en-US" dirty="0" smtClean="0">
                <a:solidFill>
                  <a:srgbClr val="A02BFF"/>
                </a:solidFill>
              </a:rPr>
              <a:t> o </a:t>
            </a:r>
            <a:r>
              <a:rPr lang="en-US" dirty="0" err="1" smtClean="0">
                <a:solidFill>
                  <a:srgbClr val="A02BFF"/>
                </a:solidFill>
              </a:rPr>
              <a:t>Título</a:t>
            </a:r>
            <a:r>
              <a:rPr lang="en-US" dirty="0" smtClean="0">
                <a:solidFill>
                  <a:srgbClr val="A02BFF"/>
                </a:solidFill>
              </a:rPr>
              <a:t> do slide </a:t>
            </a:r>
            <a:r>
              <a:rPr lang="en-US" dirty="0" err="1" smtClean="0">
                <a:solidFill>
                  <a:srgbClr val="A02BFF"/>
                </a:solidFill>
              </a:rPr>
              <a:t>aqui</a:t>
            </a:r>
            <a:r>
              <a:rPr lang="en-US" dirty="0" smtClean="0">
                <a:solidFill>
                  <a:srgbClr val="A02BFF"/>
                </a:solidFill>
              </a:rPr>
              <a:t>.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dolor sit </a:t>
            </a:r>
            <a:r>
              <a:rPr lang="en-US" dirty="0" err="1" smtClean="0">
                <a:solidFill>
                  <a:srgbClr val="A02BFF"/>
                </a:solidFill>
              </a:rPr>
              <a:t>amet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consectur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dolor sit </a:t>
            </a:r>
            <a:r>
              <a:rPr lang="en-US" dirty="0" err="1" smtClean="0">
                <a:solidFill>
                  <a:srgbClr val="A02BFF"/>
                </a:solidFill>
              </a:rPr>
              <a:t>amet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consectur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endParaRPr lang="en-US" dirty="0" smtClean="0">
              <a:solidFill>
                <a:srgbClr val="A02BFF"/>
              </a:solidFill>
            </a:endParaRPr>
          </a:p>
          <a:p>
            <a:endParaRPr lang="en-US" dirty="0" smtClean="0">
              <a:solidFill>
                <a:srgbClr val="A02BFF"/>
              </a:solidFill>
            </a:endParaRPr>
          </a:p>
          <a:p>
            <a:endParaRPr lang="en-US" dirty="0" smtClean="0">
              <a:solidFill>
                <a:srgbClr val="A02BFF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350852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9" y="356420"/>
            <a:ext cx="3382879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23038" y="356420"/>
            <a:ext cx="4819643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slide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 </a:t>
            </a:r>
            <a:r>
              <a:rPr lang="en-US" dirty="0" err="1" smtClean="0">
                <a:solidFill>
                  <a:srgbClr val="EA288C"/>
                </a:solidFill>
              </a:rPr>
              <a:t>amet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consectur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 </a:t>
            </a:r>
            <a:r>
              <a:rPr lang="en-US" dirty="0" err="1" smtClean="0">
                <a:solidFill>
                  <a:srgbClr val="EA288C"/>
                </a:solidFill>
              </a:rPr>
              <a:t>amet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consectur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endParaRPr lang="en-US" dirty="0" smtClean="0">
              <a:solidFill>
                <a:srgbClr val="EA288C"/>
              </a:solidFill>
            </a:endParaRPr>
          </a:p>
          <a:p>
            <a:endParaRPr lang="en-US" dirty="0" smtClean="0">
              <a:solidFill>
                <a:srgbClr val="EA288C"/>
              </a:solidFill>
            </a:endParaRPr>
          </a:p>
          <a:p>
            <a:endParaRPr lang="en-US" dirty="0" smtClean="0">
              <a:solidFill>
                <a:srgbClr val="EA288C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9" y="356420"/>
            <a:ext cx="3382879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23038" y="356420"/>
            <a:ext cx="4819643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slide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endParaRPr lang="en-US" dirty="0" smtClean="0">
              <a:solidFill>
                <a:srgbClr val="4D4D4D"/>
              </a:solidFill>
            </a:endParaRPr>
          </a:p>
          <a:p>
            <a:endParaRPr lang="en-US" dirty="0" smtClean="0">
              <a:solidFill>
                <a:srgbClr val="4D4D4D"/>
              </a:solidFill>
            </a:endParaRPr>
          </a:p>
          <a:p>
            <a:endParaRPr lang="en-US" dirty="0" smtClean="0">
              <a:solidFill>
                <a:srgbClr val="4D4D4D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95308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9" y="421547"/>
            <a:ext cx="3382879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23038" y="356421"/>
            <a:ext cx="4819643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A02BFF"/>
                </a:solidFill>
              </a:rPr>
              <a:t>Insira</a:t>
            </a:r>
            <a:r>
              <a:rPr lang="en-US" dirty="0" smtClean="0">
                <a:solidFill>
                  <a:srgbClr val="A02BFF"/>
                </a:solidFill>
              </a:rPr>
              <a:t> o </a:t>
            </a:r>
            <a:r>
              <a:rPr lang="en-US" dirty="0" err="1" smtClean="0">
                <a:solidFill>
                  <a:srgbClr val="A02BFF"/>
                </a:solidFill>
              </a:rPr>
              <a:t>Título</a:t>
            </a:r>
            <a:r>
              <a:rPr lang="en-US" dirty="0" smtClean="0">
                <a:solidFill>
                  <a:srgbClr val="A02BFF"/>
                </a:solidFill>
              </a:rPr>
              <a:t> do slide </a:t>
            </a:r>
            <a:r>
              <a:rPr lang="en-US" dirty="0" err="1" smtClean="0">
                <a:solidFill>
                  <a:srgbClr val="A02BFF"/>
                </a:solidFill>
              </a:rPr>
              <a:t>aqui</a:t>
            </a:r>
            <a:endParaRPr lang="en-US" dirty="0" smtClean="0">
              <a:solidFill>
                <a:srgbClr val="A02BFF"/>
              </a:solidFill>
            </a:endParaRPr>
          </a:p>
          <a:p>
            <a:endParaRPr lang="en-US" dirty="0" smtClean="0">
              <a:solidFill>
                <a:srgbClr val="A02BFF"/>
              </a:solidFill>
            </a:endParaRP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6" name="Picture 15" descr="bolhasimplesroxa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7" y="5012299"/>
            <a:ext cx="1524000" cy="13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7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323038" y="356421"/>
            <a:ext cx="4819643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slide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endParaRPr lang="en-US" dirty="0" smtClean="0">
              <a:solidFill>
                <a:srgbClr val="EA288C"/>
              </a:solidFill>
            </a:endParaRPr>
          </a:p>
          <a:p>
            <a:endParaRPr lang="en-US" dirty="0" smtClean="0">
              <a:solidFill>
                <a:srgbClr val="EA288C"/>
              </a:solidFill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9" y="421547"/>
            <a:ext cx="3382879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64129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23038" y="356421"/>
            <a:ext cx="4819643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slide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endParaRPr lang="en-US" dirty="0" smtClean="0">
              <a:solidFill>
                <a:srgbClr val="4D4D4D"/>
              </a:solidFill>
            </a:endParaRPr>
          </a:p>
          <a:p>
            <a:endParaRPr lang="en-US" dirty="0" smtClean="0">
              <a:solidFill>
                <a:srgbClr val="4D4D4D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9" y="421547"/>
            <a:ext cx="3382879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621840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46615"/>
            <a:ext cx="6981667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981667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5193884"/>
            <a:ext cx="6981667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23038" y="3703689"/>
            <a:ext cx="6981667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</a:t>
            </a:r>
            <a:r>
              <a:rPr lang="en-US" dirty="0" err="1" smtClean="0">
                <a:solidFill>
                  <a:srgbClr val="EA288C"/>
                </a:solidFill>
              </a:rPr>
              <a:t>projeto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54501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46615"/>
            <a:ext cx="6981667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981667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5193884"/>
            <a:ext cx="6981667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3038" y="3703689"/>
            <a:ext cx="6981667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18C3FF"/>
                </a:solidFill>
              </a:rPr>
              <a:t>Insira</a:t>
            </a:r>
            <a:r>
              <a:rPr lang="en-US" dirty="0" smtClean="0">
                <a:solidFill>
                  <a:srgbClr val="18C3FF"/>
                </a:solidFill>
              </a:rPr>
              <a:t> o </a:t>
            </a:r>
            <a:r>
              <a:rPr lang="en-US" dirty="0" err="1" smtClean="0">
                <a:solidFill>
                  <a:srgbClr val="18C3FF"/>
                </a:solidFill>
              </a:rPr>
              <a:t>Título</a:t>
            </a:r>
            <a:r>
              <a:rPr lang="en-US" dirty="0" smtClean="0">
                <a:solidFill>
                  <a:srgbClr val="18C3FF"/>
                </a:solidFill>
              </a:rPr>
              <a:t> do </a:t>
            </a:r>
            <a:r>
              <a:rPr lang="en-US" dirty="0" err="1" smtClean="0">
                <a:solidFill>
                  <a:srgbClr val="18C3FF"/>
                </a:solidFill>
              </a:rPr>
              <a:t>projeto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aqui</a:t>
            </a:r>
            <a:r>
              <a:rPr lang="en-US" dirty="0" smtClean="0">
                <a:solidFill>
                  <a:srgbClr val="18C3FF"/>
                </a:solidFill>
              </a:rPr>
              <a:t>.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</a:t>
            </a:r>
            <a:endParaRPr lang="en-US" dirty="0">
              <a:solidFill>
                <a:srgbClr val="18C3FF"/>
              </a:solidFill>
            </a:endParaRP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36389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46615"/>
            <a:ext cx="6981667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981667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baseline="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marL="0"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5193884"/>
            <a:ext cx="6981667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3038" y="3703689"/>
            <a:ext cx="6981667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18C3FF"/>
                </a:solidFill>
              </a:rPr>
              <a:t>Insira</a:t>
            </a:r>
            <a:r>
              <a:rPr lang="en-US" dirty="0" smtClean="0">
                <a:solidFill>
                  <a:srgbClr val="18C3FF"/>
                </a:solidFill>
              </a:rPr>
              <a:t> o </a:t>
            </a:r>
            <a:r>
              <a:rPr lang="en-US" dirty="0" err="1" smtClean="0">
                <a:solidFill>
                  <a:srgbClr val="18C3FF"/>
                </a:solidFill>
              </a:rPr>
              <a:t>Título</a:t>
            </a:r>
            <a:r>
              <a:rPr lang="en-US" dirty="0" smtClean="0">
                <a:solidFill>
                  <a:srgbClr val="18C3FF"/>
                </a:solidFill>
              </a:rPr>
              <a:t> do </a:t>
            </a:r>
            <a:r>
              <a:rPr lang="en-US" dirty="0" err="1" smtClean="0">
                <a:solidFill>
                  <a:srgbClr val="18C3FF"/>
                </a:solidFill>
              </a:rPr>
              <a:t>projeto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aqui</a:t>
            </a:r>
            <a:r>
              <a:rPr lang="en-US" dirty="0" smtClean="0">
                <a:solidFill>
                  <a:srgbClr val="18C3FF"/>
                </a:solidFill>
              </a:rPr>
              <a:t>.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</a:t>
            </a:r>
            <a:endParaRPr lang="en-US" dirty="0">
              <a:solidFill>
                <a:srgbClr val="18C3FF"/>
              </a:solidFill>
            </a:endParaRP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57852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46615"/>
            <a:ext cx="6981667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981667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5193884"/>
            <a:ext cx="6981667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23038" y="3703689"/>
            <a:ext cx="6981667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</a:t>
            </a:r>
            <a:r>
              <a:rPr lang="en-US" dirty="0" err="1" smtClean="0">
                <a:solidFill>
                  <a:srgbClr val="4D4D4D"/>
                </a:solidFill>
              </a:rPr>
              <a:t>projeto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29400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6347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2447285"/>
            <a:ext cx="3803592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5123330" y="1754117"/>
            <a:ext cx="3175340" cy="37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17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3134368"/>
            <a:ext cx="5164815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356421"/>
            <a:ext cx="5164815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60175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3679762"/>
            <a:ext cx="6981667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981667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747745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3679762"/>
            <a:ext cx="6981667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981667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687005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3679762"/>
            <a:ext cx="6981667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981667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23491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981667" cy="36552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92288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436251"/>
            <a:ext cx="7000794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7" name="Picture 16" descr="bolharox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55" y="4841909"/>
            <a:ext cx="1756462" cy="2123667"/>
          </a:xfrm>
          <a:prstGeom prst="rect">
            <a:avLst/>
          </a:prstGeom>
        </p:spPr>
      </p:pic>
      <p:pic>
        <p:nvPicPr>
          <p:cNvPr id="10" name="Picture 17" descr="bolhalaranja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030" y="2819704"/>
            <a:ext cx="1156694" cy="12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3722158"/>
            <a:ext cx="6981667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981667" cy="2356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3053702"/>
            <a:ext cx="6981667" cy="5194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31448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3722158"/>
            <a:ext cx="6981667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981667" cy="2356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3053702"/>
            <a:ext cx="6981667" cy="5194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746463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7" y="5500427"/>
            <a:ext cx="7942844" cy="516925"/>
          </a:xfrm>
          <a:prstGeom prst="rect">
            <a:avLst/>
          </a:prstGeom>
          <a:solidFill>
            <a:srgbClr val="A02BFF"/>
          </a:solidFill>
          <a:ln>
            <a:noFill/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LOREM IPSUM DOLOR SIT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918406"/>
            <a:ext cx="7942844" cy="3130917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356421"/>
            <a:ext cx="5180295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472210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918406"/>
            <a:ext cx="2729159" cy="3130917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918406"/>
            <a:ext cx="4882650" cy="3130917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1" y="6403828"/>
            <a:ext cx="2134943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5500427"/>
            <a:ext cx="2729159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356421"/>
            <a:ext cx="5180295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5500427"/>
            <a:ext cx="4882650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756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dirty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2447285"/>
            <a:ext cx="3803592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4145" r="17929" b="4423"/>
          <a:stretch/>
        </p:blipFill>
        <p:spPr bwMode="auto">
          <a:xfrm>
            <a:off x="4856218" y="1814504"/>
            <a:ext cx="3709557" cy="398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087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3" y="1918406"/>
            <a:ext cx="2435237" cy="3130917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8" y="1918406"/>
            <a:ext cx="2435237" cy="3130917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8" y="5500427"/>
            <a:ext cx="2435237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356421"/>
            <a:ext cx="5180295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5" y="1918406"/>
            <a:ext cx="2435237" cy="3130917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5" y="5500427"/>
            <a:ext cx="2435237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3" y="5500427"/>
            <a:ext cx="2435237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86131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8" y="1918407"/>
            <a:ext cx="2435237" cy="1181696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356421"/>
            <a:ext cx="5180295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8" y="3319589"/>
            <a:ext cx="2435237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8" y="4099244"/>
            <a:ext cx="2435237" cy="1181696"/>
          </a:xfrm>
          <a:prstGeom prst="rect">
            <a:avLst/>
          </a:prstGeom>
        </p:spPr>
      </p:sp>
      <p:sp>
        <p:nvSpPr>
          <p:cNvPr id="15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8" y="5500427"/>
            <a:ext cx="2435237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1918407"/>
            <a:ext cx="5184955" cy="3362533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5500427"/>
            <a:ext cx="5184954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0604641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918407"/>
            <a:ext cx="7942842" cy="1181696"/>
          </a:xfrm>
          <a:prstGeom prst="rect">
            <a:avLst/>
          </a:prstGeom>
        </p:spPr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356421"/>
            <a:ext cx="5180295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8" y="3319589"/>
            <a:ext cx="2435237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8" y="4099244"/>
            <a:ext cx="2435237" cy="1181696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8" y="5500427"/>
            <a:ext cx="2435237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5" y="3319589"/>
            <a:ext cx="2435237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3" y="3319589"/>
            <a:ext cx="2435237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5" y="4099244"/>
            <a:ext cx="2435237" cy="1181696"/>
          </a:xfrm>
          <a:prstGeom prst="rect">
            <a:avLst/>
          </a:prstGeom>
        </p:spPr>
      </p:sp>
      <p:sp>
        <p:nvSpPr>
          <p:cNvPr id="32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5" y="5500427"/>
            <a:ext cx="2435237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3" y="4099244"/>
            <a:ext cx="2435237" cy="1181696"/>
          </a:xfrm>
          <a:prstGeom prst="rect">
            <a:avLst/>
          </a:prstGeom>
        </p:spPr>
      </p:sp>
      <p:sp>
        <p:nvSpPr>
          <p:cNvPr id="34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3" y="5500427"/>
            <a:ext cx="2435237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0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0927851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7" y="360419"/>
            <a:ext cx="3904107" cy="5656933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479549"/>
            <a:ext cx="3914276" cy="253780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436251"/>
            <a:ext cx="3803591" cy="6680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082865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7" y="360419"/>
            <a:ext cx="3904107" cy="5656933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479549"/>
            <a:ext cx="3914276" cy="253780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436251"/>
            <a:ext cx="3803591" cy="6680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6941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3196073"/>
            <a:ext cx="8460546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5205416"/>
            <a:ext cx="6085552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436252"/>
            <a:ext cx="6085553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085552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946236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3196073"/>
            <a:ext cx="8460546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5205416"/>
            <a:ext cx="6085552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436252"/>
            <a:ext cx="6085553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085552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712565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3196073"/>
            <a:ext cx="8460546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5205416"/>
            <a:ext cx="6085552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436252"/>
            <a:ext cx="6085553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085552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0990825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3196073"/>
            <a:ext cx="8460546" cy="1746615"/>
          </a:xfrm>
          <a:prstGeom prst="rect">
            <a:avLst/>
          </a:prstGeom>
        </p:spPr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5205416"/>
            <a:ext cx="6085552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436252"/>
            <a:ext cx="6085553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085552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732108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9" y="3196073"/>
            <a:ext cx="3397355" cy="2027356"/>
          </a:xfrm>
          <a:prstGeom prst="rect">
            <a:avLst/>
          </a:prstGeom>
        </p:spPr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3196073"/>
            <a:ext cx="4712867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436252"/>
            <a:ext cx="5161721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5161720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8467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2447285"/>
            <a:ext cx="3803592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5019714" y="1632224"/>
            <a:ext cx="3243503" cy="359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0374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436252"/>
            <a:ext cx="5161721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5161720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9" y="3196073"/>
            <a:ext cx="3397355" cy="2027356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3196073"/>
            <a:ext cx="4712867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12921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3134368"/>
            <a:ext cx="5164815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356421"/>
            <a:ext cx="5164815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8888903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8" y="2436252"/>
            <a:ext cx="5183616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5183615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9" y="3196073"/>
            <a:ext cx="3397355" cy="2027356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3196073"/>
            <a:ext cx="4712867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17580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3196073"/>
            <a:ext cx="6085552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436252"/>
            <a:ext cx="6085553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085552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7" name="Picture 19" descr="marca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24" y="4200549"/>
            <a:ext cx="1581912" cy="17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2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3196073"/>
            <a:ext cx="6085552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436252"/>
            <a:ext cx="6085553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6085552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7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44149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456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98738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 descr="obrigado-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575141" y="277352"/>
            <a:ext cx="2645075" cy="515679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356421"/>
            <a:ext cx="4522527" cy="7242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7" name="Picture 4" descr="obrigado-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1203" y="1176692"/>
            <a:ext cx="309919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8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2447285"/>
            <a:ext cx="3803592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9" t="6657" r="26818" b="6478"/>
          <a:stretch/>
        </p:blipFill>
        <p:spPr bwMode="auto">
          <a:xfrm>
            <a:off x="5432611" y="1836359"/>
            <a:ext cx="2723030" cy="412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88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2600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0945" r="25751" b="20955"/>
          <a:stretch/>
        </p:blipFill>
        <p:spPr bwMode="auto">
          <a:xfrm>
            <a:off x="4836688" y="2130238"/>
            <a:ext cx="3711104" cy="309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2447285"/>
            <a:ext cx="3803592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11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 flip="none" rotWithShape="1">
          <a:gsLst>
            <a:gs pos="16000">
              <a:srgbClr val="A02BFF"/>
            </a:gs>
            <a:gs pos="100000">
              <a:srgbClr val="00CE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1287476"/>
            <a:ext cx="3425825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9" y="1287476"/>
            <a:ext cx="3425825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5853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56104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0">
              <a:srgbClr val="EA288C"/>
            </a:gs>
            <a:gs pos="79000">
              <a:srgbClr val="A02B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1287476"/>
            <a:ext cx="3425825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9" y="1287476"/>
            <a:ext cx="3425825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356421"/>
            <a:ext cx="3803590" cy="5853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6386947"/>
            <a:ext cx="2327564" cy="30206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2781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1859662739"/>
              </p:ext>
            </p:extLst>
          </p:nvPr>
        </p:nvGraphicFramePr>
        <p:xfrm>
          <a:off x="1589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Slide do think-cell" r:id="rId59" imgW="270" imgH="270" progId="TCLayout.ActiveDocument.1">
                  <p:embed/>
                </p:oleObj>
              </mc:Choice>
              <mc:Fallback>
                <p:oleObj name="Slide do think-cell" r:id="rId5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589" y="2118"/>
                        <a:ext cx="158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13341" y="111134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245248" y="158763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1264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4" r:id="rId2"/>
    <p:sldLayoutId id="2147483744" r:id="rId3"/>
    <p:sldLayoutId id="2147483745" r:id="rId4"/>
    <p:sldLayoutId id="2147483747" r:id="rId5"/>
    <p:sldLayoutId id="2147483746" r:id="rId6"/>
    <p:sldLayoutId id="2147483749" r:id="rId7"/>
    <p:sldLayoutId id="2147483737" r:id="rId8"/>
    <p:sldLayoutId id="2147483750" r:id="rId9"/>
    <p:sldLayoutId id="2147483731" r:id="rId10"/>
    <p:sldLayoutId id="2147483663" r:id="rId11"/>
    <p:sldLayoutId id="2147483713" r:id="rId12"/>
    <p:sldLayoutId id="2147483752" r:id="rId13"/>
    <p:sldLayoutId id="2147483753" r:id="rId14"/>
    <p:sldLayoutId id="2147483754" r:id="rId15"/>
    <p:sldLayoutId id="2147483755" r:id="rId16"/>
    <p:sldLayoutId id="2147483665" r:id="rId17"/>
    <p:sldLayoutId id="2147483667" r:id="rId18"/>
    <p:sldLayoutId id="2147483666" r:id="rId19"/>
    <p:sldLayoutId id="2147483669" r:id="rId20"/>
    <p:sldLayoutId id="2147483668" r:id="rId21"/>
    <p:sldLayoutId id="2147483722" r:id="rId22"/>
    <p:sldLayoutId id="2147483671" r:id="rId23"/>
    <p:sldLayoutId id="2147483672" r:id="rId24"/>
    <p:sldLayoutId id="2147483674" r:id="rId25"/>
    <p:sldLayoutId id="2147483676" r:id="rId26"/>
    <p:sldLayoutId id="2147483735" r:id="rId27"/>
    <p:sldLayoutId id="2147483751" r:id="rId28"/>
    <p:sldLayoutId id="2147483678" r:id="rId29"/>
    <p:sldLayoutId id="2147483743" r:id="rId30"/>
    <p:sldLayoutId id="2147483679" r:id="rId31"/>
    <p:sldLayoutId id="2147483680" r:id="rId32"/>
    <p:sldLayoutId id="2147483723" r:id="rId33"/>
    <p:sldLayoutId id="2147483685" r:id="rId34"/>
    <p:sldLayoutId id="2147483718" r:id="rId35"/>
    <p:sldLayoutId id="2147483689" r:id="rId36"/>
    <p:sldLayoutId id="2147483691" r:id="rId37"/>
    <p:sldLayoutId id="2147483736" r:id="rId38"/>
    <p:sldLayoutId id="2147483693" r:id="rId39"/>
    <p:sldLayoutId id="2147483694" r:id="rId40"/>
    <p:sldLayoutId id="2147483697" r:id="rId41"/>
    <p:sldLayoutId id="2147483698" r:id="rId42"/>
    <p:sldLayoutId id="2147483700" r:id="rId43"/>
    <p:sldLayoutId id="2147483725" r:id="rId44"/>
    <p:sldLayoutId id="2147483702" r:id="rId45"/>
    <p:sldLayoutId id="2147483703" r:id="rId46"/>
    <p:sldLayoutId id="2147483704" r:id="rId47"/>
    <p:sldLayoutId id="2147483726" r:id="rId48"/>
    <p:sldLayoutId id="2147483705" r:id="rId49"/>
    <p:sldLayoutId id="2147483727" r:id="rId50"/>
    <p:sldLayoutId id="2147483742" r:id="rId51"/>
    <p:sldLayoutId id="2147483728" r:id="rId52"/>
    <p:sldLayoutId id="2147483707" r:id="rId53"/>
    <p:sldLayoutId id="2147483709" r:id="rId54"/>
    <p:sldLayoutId id="2147483741" r:id="rId5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7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32107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038" y="356421"/>
            <a:ext cx="4419084" cy="1174668"/>
          </a:xfrm>
        </p:spPr>
        <p:txBody>
          <a:bodyPr/>
          <a:lstStyle/>
          <a:p>
            <a:r>
              <a:rPr lang="pt-BR" sz="2800" dirty="0" smtClean="0"/>
              <a:t>Orientações gerais para uso</a:t>
            </a:r>
            <a:endParaRPr lang="pt-BR" sz="2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8"/>
          </p:nvPr>
        </p:nvSpPr>
        <p:spPr>
          <a:xfrm>
            <a:off x="323036" y="1787574"/>
            <a:ext cx="3600378" cy="1047775"/>
          </a:xfrm>
        </p:spPr>
        <p:txBody>
          <a:bodyPr>
            <a:normAutofit/>
          </a:bodyPr>
          <a:lstStyle/>
          <a:p>
            <a:r>
              <a:rPr lang="pt-BR" sz="1200" dirty="0"/>
              <a:t>Na paleta de cores </a:t>
            </a:r>
            <a:r>
              <a:rPr lang="pt-BR" sz="1200" dirty="0" smtClean="0"/>
              <a:t>configurada nesse </a:t>
            </a:r>
            <a:r>
              <a:rPr lang="pt-BR" sz="1200" dirty="0" err="1" smtClean="0"/>
              <a:t>template</a:t>
            </a:r>
            <a:r>
              <a:rPr lang="pt-BR" sz="1200" dirty="0" smtClean="0"/>
              <a:t>, </a:t>
            </a:r>
            <a:r>
              <a:rPr lang="pt-BR" sz="1200" dirty="0"/>
              <a:t>usar somente as </a:t>
            </a:r>
            <a:r>
              <a:rPr lang="pt-BR" sz="1200" dirty="0" smtClean="0"/>
              <a:t>primárias (1ª linha), </a:t>
            </a:r>
            <a:r>
              <a:rPr lang="pt-BR" sz="1200" dirty="0"/>
              <a:t>pois os </a:t>
            </a:r>
            <a:r>
              <a:rPr lang="pt-BR" sz="1200" dirty="0" err="1"/>
              <a:t>degradês</a:t>
            </a:r>
            <a:r>
              <a:rPr lang="pt-BR" sz="1200" dirty="0"/>
              <a:t> não condizem com as variações tonais definidas pela </a:t>
            </a:r>
            <a:r>
              <a:rPr lang="pt-BR" sz="1200" dirty="0" smtClean="0"/>
              <a:t>marca</a:t>
            </a:r>
          </a:p>
          <a:p>
            <a:endParaRPr lang="pt-BR" sz="12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1" t="11337" r="54074" b="59594"/>
          <a:stretch/>
        </p:blipFill>
        <p:spPr bwMode="auto">
          <a:xfrm>
            <a:off x="441450" y="2962958"/>
            <a:ext cx="1637414" cy="246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41450" y="3401856"/>
            <a:ext cx="1637414" cy="234327"/>
          </a:xfrm>
          <a:prstGeom prst="rect">
            <a:avLst/>
          </a:prstGeom>
          <a:noFill/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 smtClean="0">
              <a:solidFill>
                <a:schemeClr val="bg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046965" y="3441213"/>
            <a:ext cx="1786066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050" dirty="0" smtClean="0">
                <a:solidFill>
                  <a:schemeClr val="accent5"/>
                </a:solidFill>
              </a:rPr>
              <a:t>Cores primárias da marca Oi</a:t>
            </a:r>
            <a:endParaRPr lang="pt-BR" sz="1050" dirty="0">
              <a:solidFill>
                <a:schemeClr val="accent5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1450" y="3646788"/>
            <a:ext cx="1637414" cy="68988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 smtClean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71158" y="3690874"/>
            <a:ext cx="19995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>
                <a:solidFill>
                  <a:srgbClr val="FF0000"/>
                </a:solidFill>
              </a:rPr>
              <a:t>Essas variações são automáticas do Power Point e não devem ser utilizadas pois não estão no </a:t>
            </a:r>
            <a:r>
              <a:rPr lang="pt-BR" sz="1050" dirty="0" err="1" smtClean="0">
                <a:solidFill>
                  <a:srgbClr val="FF0000"/>
                </a:solidFill>
              </a:rPr>
              <a:t>pantone</a:t>
            </a:r>
            <a:r>
              <a:rPr lang="pt-BR" sz="1050" dirty="0" smtClean="0">
                <a:solidFill>
                  <a:srgbClr val="FF0000"/>
                </a:solidFill>
              </a:rPr>
              <a:t> correto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4399013" y="1792292"/>
            <a:ext cx="3600378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cap="none" baseline="0">
                <a:solidFill>
                  <a:srgbClr val="4D4D4D"/>
                </a:solidFill>
                <a:latin typeface="Simplon B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/>
              <a:t>Não utilizar as “bolhas” do logo para nenhum elemento, como, por exemplo, elementos de </a:t>
            </a:r>
            <a:r>
              <a:rPr lang="pt-BR" sz="1200" dirty="0" err="1" smtClean="0"/>
              <a:t>bullet</a:t>
            </a:r>
            <a:r>
              <a:rPr lang="pt-BR" sz="1200" dirty="0" smtClean="0"/>
              <a:t> ou de numeração de página.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6" t="17496" r="15618" b="12255"/>
          <a:stretch/>
        </p:blipFill>
        <p:spPr bwMode="auto">
          <a:xfrm>
            <a:off x="4263656" y="2622702"/>
            <a:ext cx="4682917" cy="306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8580217" y="5436319"/>
            <a:ext cx="317621" cy="263136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 smtClean="0">
              <a:solidFill>
                <a:srgbClr val="FF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533946" y="5664476"/>
            <a:ext cx="2524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>
                <a:solidFill>
                  <a:srgbClr val="FF0000"/>
                </a:solidFill>
              </a:rPr>
              <a:t>Não usar a bolha como ícone para </a:t>
            </a:r>
            <a:r>
              <a:rPr lang="pt-BR" sz="1050" dirty="0" err="1" smtClean="0">
                <a:solidFill>
                  <a:srgbClr val="FF0000"/>
                </a:solidFill>
              </a:rPr>
              <a:t>pág</a:t>
            </a:r>
            <a:r>
              <a:rPr lang="pt-BR" sz="1050" dirty="0" smtClean="0">
                <a:solidFill>
                  <a:srgbClr val="FF0000"/>
                </a:solidFill>
              </a:rPr>
              <a:t>;</a:t>
            </a:r>
          </a:p>
          <a:p>
            <a:r>
              <a:rPr lang="pt-BR" sz="1050" dirty="0" smtClean="0">
                <a:solidFill>
                  <a:srgbClr val="FF0000"/>
                </a:solidFill>
              </a:rPr>
              <a:t>Não cortar a bolha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334025" y="3189057"/>
            <a:ext cx="475178" cy="2240637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 smtClean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263655" y="5483914"/>
            <a:ext cx="193554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>
                <a:solidFill>
                  <a:srgbClr val="FF0000"/>
                </a:solidFill>
              </a:rPr>
              <a:t>Não usar a bolha como elemento de </a:t>
            </a:r>
            <a:r>
              <a:rPr lang="pt-BR" sz="1050" dirty="0" err="1" smtClean="0">
                <a:solidFill>
                  <a:srgbClr val="FF0000"/>
                </a:solidFill>
              </a:rPr>
              <a:t>bullet</a:t>
            </a:r>
            <a:r>
              <a:rPr lang="pt-BR" sz="1050" dirty="0" smtClean="0">
                <a:solidFill>
                  <a:srgbClr val="FF0000"/>
                </a:solidFill>
              </a:rPr>
              <a:t> point</a:t>
            </a:r>
            <a:endParaRPr lang="pt-BR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6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 has </a:t>
            </a:r>
            <a:br>
              <a:rPr lang="en-US" sz="1600" dirty="0" smtClean="0"/>
            </a:br>
            <a:r>
              <a:rPr lang="en-US" sz="1600" dirty="0" smtClean="0"/>
              <a:t>id </a:t>
            </a:r>
            <a:r>
              <a:rPr lang="en-US" sz="1600" dirty="0" err="1" smtClean="0"/>
              <a:t>cibo</a:t>
            </a:r>
            <a:r>
              <a:rPr lang="en-US" sz="1600" dirty="0" smtClean="0"/>
              <a:t> </a:t>
            </a:r>
            <a:r>
              <a:rPr lang="en-US" sz="1600" dirty="0" err="1" smtClean="0"/>
              <a:t>quidam</a:t>
            </a:r>
            <a:r>
              <a:rPr lang="en-US" sz="1600" dirty="0" smtClean="0"/>
              <a:t> </a:t>
            </a:r>
            <a:r>
              <a:rPr lang="en-US" sz="1600" dirty="0" err="1" smtClean="0"/>
              <a:t>facilis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68954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10</a:t>
            </a:fld>
            <a:endParaRPr lang="en-US" dirty="0">
              <a:latin typeface="Simplon BP Bold"/>
              <a:cs typeface="Simplon BP Bold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6040"/>
              </p:ext>
            </p:extLst>
          </p:nvPr>
        </p:nvGraphicFramePr>
        <p:xfrm>
          <a:off x="1396416" y="3512488"/>
          <a:ext cx="6096000" cy="247226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64277"/>
                <a:gridCol w="1403498"/>
                <a:gridCol w="1403498"/>
                <a:gridCol w="1403497"/>
                <a:gridCol w="1421230"/>
              </a:tblGrid>
              <a:tr h="494453">
                <a:tc rowSpan="5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 err="1" smtClean="0">
                          <a:solidFill>
                            <a:schemeClr val="bg1"/>
                          </a:solidFill>
                          <a:latin typeface="Simplon BP Bold" pitchFamily="2" charset="0"/>
                        </a:rPr>
                        <a:t>Lorem</a:t>
                      </a:r>
                      <a:r>
                        <a:rPr lang="en-US" sz="2100" b="0" baseline="0" dirty="0" smtClean="0">
                          <a:solidFill>
                            <a:schemeClr val="bg1"/>
                          </a:solidFill>
                          <a:latin typeface="Simplon BP Bold" pitchFamily="2" charset="0"/>
                        </a:rPr>
                        <a:t> </a:t>
                      </a:r>
                      <a:r>
                        <a:rPr lang="en-US" sz="2100" b="0" baseline="0" dirty="0" err="1" smtClean="0">
                          <a:solidFill>
                            <a:schemeClr val="bg1"/>
                          </a:solidFill>
                          <a:latin typeface="Simplon BP Bold" pitchFamily="2" charset="0"/>
                        </a:rPr>
                        <a:t>ipsum</a:t>
                      </a:r>
                      <a:endParaRPr lang="en-US" sz="2100" b="0" i="0" dirty="0" smtClean="0">
                        <a:solidFill>
                          <a:schemeClr val="bg1"/>
                        </a:solidFill>
                        <a:latin typeface="Simplon BP Bold" pitchFamily="2" charset="0"/>
                        <a:cs typeface="Simplon BP Regular"/>
                      </a:endParaRPr>
                    </a:p>
                  </a:txBody>
                  <a:tcPr marT="60960" marB="60960" vert="vert270"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900" b="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900" b="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900" b="0" i="0" dirty="0" smtClean="0">
                        <a:solidFill>
                          <a:schemeClr val="bg2"/>
                        </a:solidFill>
                        <a:latin typeface="+mn-lt"/>
                        <a:cs typeface="Simplon BP Regula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900" b="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900" b="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900" b="0" i="0" dirty="0" smtClean="0">
                        <a:solidFill>
                          <a:schemeClr val="bg2"/>
                        </a:solidFill>
                        <a:latin typeface="+mn-lt"/>
                        <a:cs typeface="Simplon BP Regula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900" b="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900" b="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900" b="0" i="0" dirty="0" smtClean="0">
                        <a:solidFill>
                          <a:schemeClr val="bg2"/>
                        </a:solidFill>
                        <a:latin typeface="+mn-lt"/>
                        <a:cs typeface="Simplon BP Regula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900" b="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900" b="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900" b="0" i="0" dirty="0" smtClean="0">
                        <a:solidFill>
                          <a:schemeClr val="bg2"/>
                        </a:solidFill>
                        <a:latin typeface="+mn-lt"/>
                        <a:cs typeface="Simplon BP Regular"/>
                      </a:endParaRPr>
                    </a:p>
                  </a:txBody>
                  <a:tcPr marT="60960" marB="60960"/>
                </a:tc>
              </a:tr>
              <a:tr h="494453">
                <a:tc vMerge="1">
                  <a:txBody>
                    <a:bodyPr/>
                    <a:lstStyle/>
                    <a:p>
                      <a:endParaRPr lang="pt-BR" sz="1200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pt-BR" sz="1600" dirty="0" smtClean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>
                    <a:solidFill>
                      <a:srgbClr val="4DE5FF"/>
                    </a:solidFill>
                  </a:tcPr>
                </a:tc>
              </a:tr>
              <a:tr h="494453">
                <a:tc v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/>
                </a:tc>
              </a:tr>
              <a:tr h="494453">
                <a:tc v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>
                    <a:solidFill>
                      <a:srgbClr val="4DE5FF"/>
                    </a:solidFill>
                  </a:tcPr>
                </a:tc>
              </a:tr>
              <a:tr h="494453">
                <a:tc v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 has </a:t>
            </a:r>
            <a:br>
              <a:rPr lang="en-US" sz="1600" dirty="0"/>
            </a:br>
            <a:r>
              <a:rPr lang="en-US" sz="1600" dirty="0"/>
              <a:t>id </a:t>
            </a:r>
            <a:r>
              <a:rPr lang="en-US" sz="1600" dirty="0" err="1"/>
              <a:t>cibo</a:t>
            </a:r>
            <a:r>
              <a:rPr lang="en-US" sz="1600" dirty="0"/>
              <a:t> </a:t>
            </a:r>
            <a:r>
              <a:rPr lang="en-US" sz="1600" dirty="0" err="1"/>
              <a:t>quidam</a:t>
            </a:r>
            <a:r>
              <a:rPr lang="en-US" sz="1600" dirty="0"/>
              <a:t> </a:t>
            </a:r>
            <a:r>
              <a:rPr lang="en-US" sz="1600" dirty="0" err="1"/>
              <a:t>facilis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3768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 sz="1600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/>
          <a:p>
            <a:pPr algn="l"/>
            <a:r>
              <a:rPr lang="en-US" dirty="0" err="1">
                <a:solidFill>
                  <a:srgbClr val="EA288C"/>
                </a:solidFill>
              </a:rPr>
              <a:t>Insira</a:t>
            </a:r>
            <a:r>
              <a:rPr lang="en-US" dirty="0">
                <a:solidFill>
                  <a:srgbClr val="EA288C"/>
                </a:solidFill>
              </a:rPr>
              <a:t> o </a:t>
            </a:r>
            <a:r>
              <a:rPr lang="en-US" dirty="0" err="1">
                <a:solidFill>
                  <a:srgbClr val="EA288C"/>
                </a:solidFill>
              </a:rPr>
              <a:t>título</a:t>
            </a:r>
            <a:r>
              <a:rPr lang="en-US" dirty="0">
                <a:solidFill>
                  <a:srgbClr val="EA288C"/>
                </a:solidFill>
              </a:rPr>
              <a:t> do </a:t>
            </a:r>
            <a:r>
              <a:rPr lang="en-US" dirty="0" err="1">
                <a:solidFill>
                  <a:srgbClr val="EA288C"/>
                </a:solidFill>
              </a:rPr>
              <a:t>projeto</a:t>
            </a:r>
            <a:r>
              <a:rPr lang="en-US" dirty="0">
                <a:solidFill>
                  <a:srgbClr val="EA288C"/>
                </a:solidFill>
              </a:rPr>
              <a:t> </a:t>
            </a:r>
            <a:r>
              <a:rPr lang="en-US" dirty="0" err="1">
                <a:solidFill>
                  <a:srgbClr val="EA288C"/>
                </a:solidFill>
              </a:rPr>
              <a:t>aqui</a:t>
            </a:r>
            <a:r>
              <a:rPr lang="en-US" dirty="0">
                <a:solidFill>
                  <a:srgbClr val="EA288C"/>
                </a:solidFill>
              </a:rPr>
              <a:t> </a:t>
            </a:r>
          </a:p>
        </p:txBody>
      </p:sp>
      <p:graphicFrame>
        <p:nvGraphicFramePr>
          <p:cNvPr id="20" name="Chart 5"/>
          <p:cNvGraphicFramePr/>
          <p:nvPr>
            <p:extLst>
              <p:ext uri="{D42A27DB-BD31-4B8C-83A1-F6EECF244321}">
                <p14:modId xmlns:p14="http://schemas.microsoft.com/office/powerpoint/2010/main" val="60270079"/>
              </p:ext>
            </p:extLst>
          </p:nvPr>
        </p:nvGraphicFramePr>
        <p:xfrm>
          <a:off x="4928272" y="1808738"/>
          <a:ext cx="3551767" cy="300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 6"/>
          <p:cNvSpPr/>
          <p:nvPr/>
        </p:nvSpPr>
        <p:spPr>
          <a:xfrm>
            <a:off x="5478395" y="4966972"/>
            <a:ext cx="216521" cy="216521"/>
          </a:xfrm>
          <a:prstGeom prst="rect">
            <a:avLst/>
          </a:prstGeom>
          <a:solidFill>
            <a:srgbClr val="EA288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22" name="Rectangle 7"/>
          <p:cNvSpPr/>
          <p:nvPr/>
        </p:nvSpPr>
        <p:spPr>
          <a:xfrm>
            <a:off x="5478395" y="5291753"/>
            <a:ext cx="216521" cy="216521"/>
          </a:xfrm>
          <a:prstGeom prst="rect">
            <a:avLst/>
          </a:prstGeom>
          <a:solidFill>
            <a:srgbClr val="A02B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23" name="Rectangle 9"/>
          <p:cNvSpPr/>
          <p:nvPr/>
        </p:nvSpPr>
        <p:spPr>
          <a:xfrm>
            <a:off x="5478395" y="5627634"/>
            <a:ext cx="216521" cy="216521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5779012" y="4952952"/>
            <a:ext cx="4115186" cy="3049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779012" y="5281675"/>
            <a:ext cx="4115186" cy="3049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5779012" y="5617967"/>
            <a:ext cx="4115186" cy="3049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30%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8397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854830"/>
              </p:ext>
            </p:extLst>
          </p:nvPr>
        </p:nvGraphicFramePr>
        <p:xfrm>
          <a:off x="138109" y="2065376"/>
          <a:ext cx="4551276" cy="3785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23038" y="356421"/>
            <a:ext cx="3803590" cy="1258841"/>
          </a:xfr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graphicFrame>
        <p:nvGraphicFramePr>
          <p:cNvPr id="9" name="Chart 14"/>
          <p:cNvGraphicFramePr/>
          <p:nvPr>
            <p:extLst>
              <p:ext uri="{D42A27DB-BD31-4B8C-83A1-F6EECF244321}">
                <p14:modId xmlns:p14="http://schemas.microsoft.com/office/powerpoint/2010/main" val="990484920"/>
              </p:ext>
            </p:extLst>
          </p:nvPr>
        </p:nvGraphicFramePr>
        <p:xfrm>
          <a:off x="4938905" y="1807757"/>
          <a:ext cx="3551767" cy="3005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008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 has </a:t>
            </a:r>
            <a:br>
              <a:rPr lang="en-US" sz="1600" dirty="0"/>
            </a:br>
            <a:r>
              <a:rPr lang="en-US" sz="1600" dirty="0"/>
              <a:t>id </a:t>
            </a:r>
            <a:r>
              <a:rPr lang="en-US" sz="1600" dirty="0" err="1"/>
              <a:t>cibo</a:t>
            </a:r>
            <a:r>
              <a:rPr lang="en-US" sz="1600" dirty="0"/>
              <a:t> </a:t>
            </a:r>
            <a:r>
              <a:rPr lang="en-US" sz="1600" dirty="0" err="1"/>
              <a:t>quidam</a:t>
            </a:r>
            <a:r>
              <a:rPr lang="en-US" sz="1600" dirty="0"/>
              <a:t> </a:t>
            </a:r>
            <a:r>
              <a:rPr lang="en-US" sz="1600" dirty="0" err="1"/>
              <a:t>facilis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graphicFrame>
        <p:nvGraphicFramePr>
          <p:cNvPr id="6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635243"/>
              </p:ext>
            </p:extLst>
          </p:nvPr>
        </p:nvGraphicFramePr>
        <p:xfrm>
          <a:off x="4742608" y="2410548"/>
          <a:ext cx="4093918" cy="365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468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027538642"/>
              </p:ext>
            </p:extLst>
          </p:nvPr>
        </p:nvGraphicFramePr>
        <p:xfrm>
          <a:off x="346218" y="1971921"/>
          <a:ext cx="8385392" cy="369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2016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16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23037" y="2906584"/>
            <a:ext cx="4268026" cy="15941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23037" y="1826924"/>
            <a:ext cx="3803592" cy="74832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 has </a:t>
            </a:r>
            <a:br>
              <a:rPr lang="en-US" sz="1600" dirty="0"/>
            </a:br>
            <a:r>
              <a:rPr lang="en-US" sz="1600" dirty="0"/>
              <a:t>id </a:t>
            </a:r>
            <a:r>
              <a:rPr lang="en-US" sz="1600" dirty="0" err="1"/>
              <a:t>cibo</a:t>
            </a:r>
            <a:r>
              <a:rPr lang="en-US" sz="1600" dirty="0"/>
              <a:t> </a:t>
            </a:r>
            <a:r>
              <a:rPr lang="en-US" sz="1600" dirty="0" err="1"/>
              <a:t>quidam</a:t>
            </a:r>
            <a:r>
              <a:rPr lang="en-US" sz="1600" dirty="0"/>
              <a:t> </a:t>
            </a:r>
            <a:r>
              <a:rPr lang="en-US" sz="1600" dirty="0" err="1"/>
              <a:t>facilis</a:t>
            </a:r>
            <a:endParaRPr lang="en-US" sz="1600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323038" y="356421"/>
            <a:ext cx="4425607" cy="1258841"/>
          </a:xfr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32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415131"/>
              </p:ext>
            </p:extLst>
          </p:nvPr>
        </p:nvGraphicFramePr>
        <p:xfrm>
          <a:off x="1589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2118"/>
                        <a:ext cx="158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94735"/>
              </p:ext>
            </p:extLst>
          </p:nvPr>
        </p:nvGraphicFramePr>
        <p:xfrm>
          <a:off x="368561" y="2235355"/>
          <a:ext cx="8394438" cy="3707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99073"/>
                <a:gridCol w="1399073"/>
                <a:gridCol w="1399073"/>
                <a:gridCol w="1399073"/>
                <a:gridCol w="1399073"/>
                <a:gridCol w="1399073"/>
              </a:tblGrid>
              <a:tr h="617972">
                <a:tc gridSpan="6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900" dirty="0" smtClean="0"/>
                        <a:t>TÍTULO LOREM</a:t>
                      </a:r>
                      <a:r>
                        <a:rPr lang="en-US" sz="1900" baseline="0" dirty="0" smtClean="0"/>
                        <a:t> IPSUM</a:t>
                      </a:r>
                      <a:endParaRPr lang="en-US" sz="1900" b="1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61797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</a:tr>
              <a:tr h="61797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</a:tr>
              <a:tr h="61797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</a:tr>
              <a:tr h="61797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</a:tr>
              <a:tr h="61797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6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/>
                </a:tc>
              </a:tr>
            </a:tbl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17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23038" y="356421"/>
            <a:ext cx="4425607" cy="1258841"/>
          </a:xfrm>
        </p:spPr>
        <p:txBody>
          <a:bodyPr/>
          <a:lstStyle/>
          <a:p>
            <a:pPr algn="l"/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8041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482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941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20211" y="3867929"/>
            <a:ext cx="914400" cy="1219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579" y="49316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941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373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141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3411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166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777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161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rgbClr val="00CEFF"/>
                </a:solidFill>
              </a:rPr>
              <a:t>Insira</a:t>
            </a:r>
            <a:r>
              <a:rPr lang="en-US" dirty="0">
                <a:solidFill>
                  <a:srgbClr val="00CEFF"/>
                </a:solidFill>
              </a:rPr>
              <a:t> o </a:t>
            </a:r>
            <a:r>
              <a:rPr lang="en-US" dirty="0" err="1">
                <a:solidFill>
                  <a:srgbClr val="00CEFF"/>
                </a:solidFill>
              </a:rPr>
              <a:t>Título</a:t>
            </a:r>
            <a:r>
              <a:rPr lang="en-US" dirty="0">
                <a:solidFill>
                  <a:srgbClr val="00CEFF"/>
                </a:solidFill>
              </a:rPr>
              <a:t> do slide </a:t>
            </a:r>
            <a:r>
              <a:rPr lang="en-US" dirty="0" err="1">
                <a:solidFill>
                  <a:srgbClr val="00CEFF"/>
                </a:solidFill>
              </a:rPr>
              <a:t>aqui</a:t>
            </a:r>
            <a:r>
              <a:rPr lang="en-US" dirty="0">
                <a:solidFill>
                  <a:srgbClr val="00CEFF"/>
                </a:solidFill>
              </a:rPr>
              <a:t>. </a:t>
            </a:r>
            <a:r>
              <a:rPr lang="en-US" dirty="0" err="1">
                <a:solidFill>
                  <a:srgbClr val="00CEFF"/>
                </a:solidFill>
              </a:rPr>
              <a:t>lorem</a:t>
            </a:r>
            <a:r>
              <a:rPr lang="en-US" dirty="0">
                <a:solidFill>
                  <a:srgbClr val="00CEFF"/>
                </a:solidFill>
              </a:rPr>
              <a:t> </a:t>
            </a:r>
            <a:r>
              <a:rPr lang="en-US" dirty="0" err="1">
                <a:solidFill>
                  <a:srgbClr val="00CEFF"/>
                </a:solidFill>
              </a:rPr>
              <a:t>ipsum</a:t>
            </a:r>
            <a:r>
              <a:rPr lang="en-US" dirty="0">
                <a:solidFill>
                  <a:srgbClr val="00CEFF"/>
                </a:solidFill>
              </a:rPr>
              <a:t> dolor sit </a:t>
            </a:r>
            <a:r>
              <a:rPr lang="en-US" dirty="0" err="1" smtClean="0">
                <a:solidFill>
                  <a:srgbClr val="00CEFF"/>
                </a:solidFill>
              </a:rPr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27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690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337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828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600"/>
              </a:lnSpc>
            </a:pPr>
            <a:r>
              <a:rPr lang="en-US" dirty="0" err="1">
                <a:solidFill>
                  <a:schemeClr val="accent2"/>
                </a:solidFill>
              </a:rPr>
              <a:t>Insira</a:t>
            </a:r>
            <a:r>
              <a:rPr lang="en-US" dirty="0">
                <a:solidFill>
                  <a:schemeClr val="accent2"/>
                </a:solidFill>
              </a:rPr>
              <a:t> o </a:t>
            </a:r>
            <a:r>
              <a:rPr lang="en-US" dirty="0" err="1">
                <a:solidFill>
                  <a:schemeClr val="accent2"/>
                </a:solidFill>
              </a:rPr>
              <a:t>título</a:t>
            </a:r>
            <a:r>
              <a:rPr lang="en-US" dirty="0">
                <a:solidFill>
                  <a:schemeClr val="accent2"/>
                </a:solidFill>
              </a:rPr>
              <a:t> do </a:t>
            </a:r>
            <a:r>
              <a:rPr lang="en-US" dirty="0" err="1">
                <a:solidFill>
                  <a:schemeClr val="accent2"/>
                </a:solidFill>
              </a:rPr>
              <a:t>projeto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aqui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lorem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ipsum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98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640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411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280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70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7273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532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203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37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779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3706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924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23037" y="2447285"/>
            <a:ext cx="3803592" cy="2841891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23038" y="356421"/>
            <a:ext cx="3803590" cy="1773817"/>
          </a:xfr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3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012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33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7930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3308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99422"/>
              </p:ext>
            </p:extLst>
          </p:nvPr>
        </p:nvGraphicFramePr>
        <p:xfrm>
          <a:off x="368561" y="2533079"/>
          <a:ext cx="8394438" cy="3707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073"/>
                <a:gridCol w="1399073"/>
                <a:gridCol w="1399073"/>
                <a:gridCol w="1399073"/>
                <a:gridCol w="1399073"/>
                <a:gridCol w="1399073"/>
              </a:tblGrid>
              <a:tr h="617972">
                <a:tc gridSpan="6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9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TÍTULO LOREM</a:t>
                      </a:r>
                      <a:r>
                        <a:rPr lang="en-US" sz="19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IPSUM</a:t>
                      </a:r>
                      <a:endParaRPr lang="en-US" sz="1900" b="1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L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61797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6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97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97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97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97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6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6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marT="60960" marB="60960"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7" y="356421"/>
            <a:ext cx="5164815" cy="1911859"/>
          </a:xfr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375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23037" y="2436252"/>
            <a:ext cx="6085553" cy="605355"/>
          </a:xfrm>
          <a:prstGeom prst="rect">
            <a:avLst/>
          </a:prstGeom>
        </p:spPr>
        <p:txBody>
          <a:bodyPr/>
          <a:lstStyle/>
          <a:p>
            <a:r>
              <a:rPr lang="en-US" sz="1600" dirty="0" err="1">
                <a:latin typeface="Simplon BP Regular"/>
                <a:cs typeface="Simplon BP Regular"/>
              </a:rPr>
              <a:t>Lorem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ipsum</a:t>
            </a:r>
            <a:r>
              <a:rPr lang="en-US" sz="1600" dirty="0">
                <a:latin typeface="Simplon BP Regular"/>
                <a:cs typeface="Simplon BP Regular"/>
              </a:rPr>
              <a:t> dolor sit </a:t>
            </a:r>
            <a:r>
              <a:rPr lang="en-US" sz="1600" dirty="0" err="1">
                <a:latin typeface="Simplon BP Regular"/>
                <a:cs typeface="Simplon BP Regular"/>
              </a:rPr>
              <a:t>amet</a:t>
            </a:r>
            <a:r>
              <a:rPr lang="en-US" sz="1600" dirty="0">
                <a:latin typeface="Simplon BP Regular"/>
                <a:cs typeface="Simplon BP Regular"/>
              </a:rPr>
              <a:t>, </a:t>
            </a:r>
            <a:r>
              <a:rPr lang="en-US" sz="1600" dirty="0" err="1">
                <a:latin typeface="Simplon BP Regular"/>
                <a:cs typeface="Simplon BP Regular"/>
              </a:rPr>
              <a:t>consectetuer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adipiscing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elit</a:t>
            </a:r>
            <a:r>
              <a:rPr lang="en-US" sz="1600" dirty="0">
                <a:latin typeface="Simplon BP Regular"/>
                <a:cs typeface="Simplon BP Regular"/>
              </a:rPr>
              <a:t>, </a:t>
            </a:r>
            <a:r>
              <a:rPr lang="en-US" sz="1600" dirty="0" err="1">
                <a:latin typeface="Simplon BP Regular"/>
                <a:cs typeface="Simplon BP Regular"/>
              </a:rPr>
              <a:t>sed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diam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Insira</a:t>
            </a:r>
            <a:r>
              <a:rPr lang="en-US" sz="3200" dirty="0"/>
              <a:t> o </a:t>
            </a:r>
            <a:r>
              <a:rPr lang="en-US" sz="3200" dirty="0" err="1"/>
              <a:t>título</a:t>
            </a:r>
            <a:r>
              <a:rPr lang="en-US" sz="3200" dirty="0"/>
              <a:t> do </a:t>
            </a:r>
            <a:r>
              <a:rPr lang="en-US" sz="3200" dirty="0" err="1"/>
              <a:t>projeto</a:t>
            </a:r>
            <a:r>
              <a:rPr lang="en-US" sz="3200" dirty="0"/>
              <a:t> </a:t>
            </a:r>
            <a:r>
              <a:rPr lang="en-US" sz="3200" dirty="0" err="1"/>
              <a:t>aqui</a:t>
            </a:r>
            <a:r>
              <a:rPr lang="en-US" sz="3200" dirty="0"/>
              <a:t>. </a:t>
            </a:r>
            <a:r>
              <a:rPr lang="en-US" sz="3200" dirty="0" err="1"/>
              <a:t>Lorem</a:t>
            </a:r>
            <a:r>
              <a:rPr lang="en-US" sz="3200" dirty="0"/>
              <a:t> </a:t>
            </a:r>
            <a:r>
              <a:rPr lang="en-US" sz="3200" dirty="0" err="1"/>
              <a:t>ipsum</a:t>
            </a:r>
            <a:r>
              <a:rPr lang="en-US" sz="3200" dirty="0"/>
              <a:t> dolor sit </a:t>
            </a:r>
            <a:r>
              <a:rPr lang="en-US" sz="3200" dirty="0" err="1" smtClean="0"/>
              <a:t>amet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088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1600" dirty="0" err="1">
                <a:latin typeface="Simplon BP Regular"/>
                <a:cs typeface="Simplon BP Regular"/>
              </a:rPr>
              <a:t>Lorem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ipsum</a:t>
            </a:r>
            <a:r>
              <a:rPr lang="en-US" sz="1600" dirty="0">
                <a:latin typeface="Simplon BP Regular"/>
                <a:cs typeface="Simplon BP Regular"/>
              </a:rPr>
              <a:t> dolor sit </a:t>
            </a:r>
            <a:r>
              <a:rPr lang="en-US" sz="1600" dirty="0" err="1">
                <a:latin typeface="Simplon BP Regular"/>
                <a:cs typeface="Simplon BP Regular"/>
              </a:rPr>
              <a:t>amet</a:t>
            </a:r>
            <a:r>
              <a:rPr lang="en-US" sz="1600" dirty="0">
                <a:latin typeface="Simplon BP Regular"/>
                <a:cs typeface="Simplon BP Regular"/>
              </a:rPr>
              <a:t>, </a:t>
            </a:r>
            <a:r>
              <a:rPr lang="en-US" sz="1600" dirty="0" err="1">
                <a:latin typeface="Simplon BP Regular"/>
                <a:cs typeface="Simplon BP Regular"/>
              </a:rPr>
              <a:t>consectetuer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adipiscing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elit</a:t>
            </a:r>
            <a:r>
              <a:rPr lang="en-US" sz="1600" dirty="0">
                <a:latin typeface="Simplon BP Regular"/>
                <a:cs typeface="Simplon BP Regular"/>
              </a:rPr>
              <a:t>, </a:t>
            </a:r>
            <a:r>
              <a:rPr lang="en-US" sz="1600" dirty="0" err="1">
                <a:latin typeface="Simplon BP Regular"/>
                <a:cs typeface="Simplon BP Regular"/>
              </a:rPr>
              <a:t>sed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diam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Insira</a:t>
            </a:r>
            <a:r>
              <a:rPr lang="en-US" sz="3200" dirty="0"/>
              <a:t> o </a:t>
            </a:r>
            <a:r>
              <a:rPr lang="en-US" sz="3200" dirty="0" err="1"/>
              <a:t>título</a:t>
            </a:r>
            <a:r>
              <a:rPr lang="en-US" sz="3200" dirty="0"/>
              <a:t> do </a:t>
            </a:r>
            <a:r>
              <a:rPr lang="en-US" sz="3200" dirty="0" err="1"/>
              <a:t>projeto</a:t>
            </a:r>
            <a:r>
              <a:rPr lang="en-US" sz="3200" dirty="0"/>
              <a:t> </a:t>
            </a:r>
            <a:r>
              <a:rPr lang="en-US" sz="3200" dirty="0" err="1"/>
              <a:t>aqui</a:t>
            </a:r>
            <a:r>
              <a:rPr lang="en-US" sz="3200" dirty="0"/>
              <a:t>. </a:t>
            </a:r>
            <a:r>
              <a:rPr lang="en-US" sz="3200" dirty="0" err="1"/>
              <a:t>Lorem</a:t>
            </a:r>
            <a:r>
              <a:rPr lang="en-US" sz="3200" dirty="0"/>
              <a:t> </a:t>
            </a:r>
            <a:r>
              <a:rPr lang="en-US" sz="3200" dirty="0" err="1"/>
              <a:t>ipsum</a:t>
            </a:r>
            <a:r>
              <a:rPr lang="en-US" sz="3200" dirty="0"/>
              <a:t> dolor sit </a:t>
            </a:r>
            <a:r>
              <a:rPr lang="en-US" sz="3200" dirty="0" err="1"/>
              <a:t>ameT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982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475438" y="559621"/>
            <a:ext cx="3803590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EA288C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algn="l">
              <a:lnSpc>
                <a:spcPts val="3600"/>
              </a:lnSpc>
            </a:pPr>
            <a:r>
              <a:rPr lang="pt-BR" dirty="0" smtClean="0">
                <a:solidFill>
                  <a:schemeClr val="accent6"/>
                </a:solidFill>
              </a:rPr>
              <a:t>Insira o título do projeto aqui </a:t>
            </a:r>
            <a:r>
              <a:rPr lang="pt-BR" dirty="0" err="1" smtClean="0">
                <a:solidFill>
                  <a:schemeClr val="accent6"/>
                </a:solidFill>
              </a:rPr>
              <a:t>lorem</a:t>
            </a:r>
            <a:r>
              <a:rPr lang="pt-BR" dirty="0" smtClean="0">
                <a:solidFill>
                  <a:schemeClr val="accent6"/>
                </a:solidFill>
              </a:rPr>
              <a:t> ipsum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75437" y="2650485"/>
            <a:ext cx="3803592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 cap="all" baseline="0">
                <a:solidFill>
                  <a:srgbClr val="4D4D4D"/>
                </a:solidFill>
                <a:latin typeface="Simplon B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mtClean="0"/>
              <a:t>Lorem ipsum dolor sit amet has </a:t>
            </a:r>
            <a:br>
              <a:rPr lang="en-US" smtClean="0"/>
            </a:br>
            <a:r>
              <a:rPr lang="en-US" smtClean="0"/>
              <a:t>id cibo quidam 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 txBox="1">
            <a:spLocks/>
          </p:cNvSpPr>
          <p:nvPr/>
        </p:nvSpPr>
        <p:spPr>
          <a:xfrm>
            <a:off x="475437" y="2650485"/>
            <a:ext cx="3803592" cy="28418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 cap="all" baseline="0">
                <a:solidFill>
                  <a:srgbClr val="4D4D4D"/>
                </a:solidFill>
                <a:latin typeface="Simplon B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mtClean="0"/>
              <a:t>Lorem ipsum dolor sit amet has </a:t>
            </a:r>
            <a:br>
              <a:rPr lang="en-US" smtClean="0"/>
            </a:br>
            <a:r>
              <a:rPr lang="en-US" smtClean="0"/>
              <a:t>id cibo quidam facilis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475438" y="559621"/>
            <a:ext cx="3803590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A02B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mtClean="0"/>
              <a:t>Insira o Título do projeto aqui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7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475438" y="559621"/>
            <a:ext cx="3803590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EA288C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algn="l">
              <a:lnSpc>
                <a:spcPts val="3600"/>
              </a:lnSpc>
            </a:pPr>
            <a:r>
              <a:rPr lang="pt-BR" dirty="0" smtClean="0">
                <a:solidFill>
                  <a:schemeClr val="accent2"/>
                </a:solidFill>
              </a:rPr>
              <a:t>Insira o título do projeto aqui </a:t>
            </a:r>
            <a:r>
              <a:rPr lang="pt-BR" dirty="0" err="1" smtClean="0">
                <a:solidFill>
                  <a:schemeClr val="accent2"/>
                </a:solidFill>
              </a:rPr>
              <a:t>lorem</a:t>
            </a:r>
            <a:r>
              <a:rPr lang="pt-BR" dirty="0" smtClean="0">
                <a:solidFill>
                  <a:schemeClr val="accent2"/>
                </a:solidFill>
              </a:rPr>
              <a:t> ipsum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75437" y="2650485"/>
            <a:ext cx="3803592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 cap="all" baseline="0">
                <a:solidFill>
                  <a:srgbClr val="4D4D4D"/>
                </a:solidFill>
                <a:latin typeface="Simplon B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mtClean="0"/>
              <a:t>Lorem ipsum dolor sit amet has </a:t>
            </a:r>
            <a:br>
              <a:rPr lang="en-US" smtClean="0"/>
            </a:br>
            <a:r>
              <a:rPr lang="en-US" smtClean="0"/>
              <a:t>id cibo quidam 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sumário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solidFill>
                  <a:schemeClr val="bg1"/>
                </a:solidFill>
                <a:latin typeface="Simplon BP Bold"/>
                <a:cs typeface="Simplon BP Bold"/>
              </a:rPr>
              <a:pPr/>
              <a:t>8</a:t>
            </a:fld>
            <a:endParaRPr lang="en-US" dirty="0">
              <a:solidFill>
                <a:schemeClr val="bg1"/>
              </a:solidFill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342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8" y="6433950"/>
            <a:ext cx="2209283" cy="233037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solidFill>
                  <a:schemeClr val="bg1"/>
                </a:solidFill>
                <a:latin typeface="Simplon BP Bold"/>
                <a:cs typeface="Simplon BP Bold"/>
              </a:rPr>
              <a:pPr/>
              <a:t>9</a:t>
            </a:fld>
            <a:endParaRPr lang="en-US" dirty="0">
              <a:solidFill>
                <a:schemeClr val="bg1"/>
              </a:solidFill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70176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Paleta Oi 1">
      <a:dk1>
        <a:srgbClr val="FFFFFF"/>
      </a:dk1>
      <a:lt1>
        <a:srgbClr val="FFFFFF"/>
      </a:lt1>
      <a:dk2>
        <a:srgbClr val="4D4D4D"/>
      </a:dk2>
      <a:lt2>
        <a:srgbClr val="4D4D4D"/>
      </a:lt2>
      <a:accent1>
        <a:srgbClr val="A02BFF"/>
      </a:accent1>
      <a:accent2>
        <a:srgbClr val="EA288C"/>
      </a:accent2>
      <a:accent3>
        <a:srgbClr val="FF6D00"/>
      </a:accent3>
      <a:accent4>
        <a:srgbClr val="FFFF00"/>
      </a:accent4>
      <a:accent5>
        <a:srgbClr val="00D318"/>
      </a:accent5>
      <a:accent6>
        <a:srgbClr val="00CEFF"/>
      </a:accent6>
      <a:hlink>
        <a:srgbClr val="FFFFFF"/>
      </a:hlink>
      <a:folHlink>
        <a:srgbClr val="00CEFF"/>
      </a:folHlink>
    </a:clrScheme>
    <a:fontScheme name="Fonte Oi 1">
      <a:majorFont>
        <a:latin typeface="Simplon Oi Headline"/>
        <a:ea typeface=""/>
        <a:cs typeface=""/>
      </a:majorFont>
      <a:minorFont>
        <a:latin typeface="Simplon BP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A02BFF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 anchor="ctr">
        <a:noAutofit/>
      </a:bodyPr>
      <a:lstStyle>
        <a:defPPr marL="176213" indent="-176213">
          <a:buFont typeface="Wingdings" panose="05000000000000000000" pitchFamily="2" charset="2"/>
          <a:buChar char="§"/>
          <a:defRPr sz="1600" dirty="0" err="1" smtClean="0">
            <a:solidFill>
              <a:srgbClr val="4D4D4D"/>
            </a:solidFill>
            <a:latin typeface="Simplon BP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aleta Oi 1">
    <a:dk1>
      <a:srgbClr val="FFFFFF"/>
    </a:dk1>
    <a:lt1>
      <a:srgbClr val="FFFFFF"/>
    </a:lt1>
    <a:dk2>
      <a:srgbClr val="4D4D4D"/>
    </a:dk2>
    <a:lt2>
      <a:srgbClr val="4D4D4D"/>
    </a:lt2>
    <a:accent1>
      <a:srgbClr val="A02BFF"/>
    </a:accent1>
    <a:accent2>
      <a:srgbClr val="EA288C"/>
    </a:accent2>
    <a:accent3>
      <a:srgbClr val="FF6D00"/>
    </a:accent3>
    <a:accent4>
      <a:srgbClr val="FFFF00"/>
    </a:accent4>
    <a:accent5>
      <a:srgbClr val="00D318"/>
    </a:accent5>
    <a:accent6>
      <a:srgbClr val="00CEFF"/>
    </a:accent6>
    <a:hlink>
      <a:srgbClr val="FFFFFF"/>
    </a:hlink>
    <a:folHlink>
      <a:srgbClr val="00CEFF"/>
    </a:folHlink>
  </a:clrScheme>
</a:themeOverride>
</file>

<file path=ppt/theme/themeOverride2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</TotalTime>
  <Words>1697</Words>
  <Application>Microsoft Office PowerPoint</Application>
  <PresentationFormat>Apresentação na tela (4:3)</PresentationFormat>
  <Paragraphs>240</Paragraphs>
  <Slides>47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9" baseType="lpstr">
      <vt:lpstr>Office Theme</vt:lpstr>
      <vt:lpstr>Slide do think-cell</vt:lpstr>
      <vt:lpstr>Orientações gerais para uso</vt:lpstr>
      <vt:lpstr>Insira o Título do projeto aqui lorem ipsum</vt:lpstr>
      <vt:lpstr>Insira o título do projeto aqui lorem ipsum</vt:lpstr>
      <vt:lpstr>Insira o Título do projeto aqui lorem ipsum</vt:lpstr>
      <vt:lpstr>Apresentação do PowerPoint</vt:lpstr>
      <vt:lpstr>Apresentação do PowerPoint</vt:lpstr>
      <vt:lpstr>Apresentação do PowerPoint</vt:lpstr>
      <vt:lpstr>sumário</vt:lpstr>
      <vt:lpstr>Apresentação do PowerPoint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aqui. lorem ipsum dolor sit amet consectur lorem</vt:lpstr>
      <vt:lpstr>Insira o título do projeto aqui. lorem ipsum dolor sit amet consectur lorem</vt:lpstr>
      <vt:lpstr>Insira o título do projeto aqui. lorem ipsum dolor sit amet consectur lorem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Insira o Título do slide aqui. lorem ipsum dolor sit amet</vt:lpstr>
      <vt:lpstr>Insira o Título do slide aqui. lorem ipsum dolor sit amet</vt:lpstr>
      <vt:lpstr>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Insira o título do projeto aqui lorem ipsum</vt:lpstr>
      <vt:lpstr>Insira o Título do slide aqui. lorem ipsum dolor sit amet Insira o Título do slide aqui. lorem ipsum dolor sit amet</vt:lpstr>
      <vt:lpstr>Insira o Título do slide aqui. lorem ipsum dolor sit amet Insira o Título do slide aqui. lorem ipsum dolor sit amet</vt:lpstr>
      <vt:lpstr>Insira o título do projeto aqui</vt:lpstr>
      <vt:lpstr>Insira o título do projeto aqui</vt:lpstr>
      <vt:lpstr>Insira o título do projeto aqui</vt:lpstr>
      <vt:lpstr>Insira o título do projeto aqui lorem ipsum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</vt:lpstr>
      <vt:lpstr>Insira o título do projeto aqui. Lorem ipsum dolor sit amet</vt:lpstr>
      <vt:lpstr>Insira o título do projeto aqui. Lorem ipsum dolor sit ameT</vt:lpstr>
      <vt:lpstr>Obrigado.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dasdasdasda</dc:title>
  <dc:creator>Alexandre</dc:creator>
  <cp:lastModifiedBy>profile</cp:lastModifiedBy>
  <cp:revision>289</cp:revision>
  <dcterms:created xsi:type="dcterms:W3CDTF">2015-06-30T19:59:34Z</dcterms:created>
  <dcterms:modified xsi:type="dcterms:W3CDTF">2016-09-23T19:35:24Z</dcterms:modified>
</cp:coreProperties>
</file>