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xlsm" ContentType="application/vnd.ms-excel.sheet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41" r:id="rId2"/>
    <p:sldId id="382" r:id="rId3"/>
    <p:sldId id="342" r:id="rId4"/>
    <p:sldId id="384" r:id="rId5"/>
    <p:sldId id="378" r:id="rId6"/>
    <p:sldId id="387" r:id="rId7"/>
    <p:sldId id="340" r:id="rId8"/>
    <p:sldId id="368" r:id="rId9"/>
    <p:sldId id="388" r:id="rId10"/>
    <p:sldId id="370" r:id="rId11"/>
    <p:sldId id="371" r:id="rId12"/>
    <p:sldId id="269" r:id="rId13"/>
    <p:sldId id="270" r:id="rId14"/>
    <p:sldId id="271" r:id="rId15"/>
    <p:sldId id="372" r:id="rId16"/>
    <p:sldId id="373" r:id="rId17"/>
    <p:sldId id="375" r:id="rId18"/>
    <p:sldId id="376" r:id="rId19"/>
    <p:sldId id="277" r:id="rId20"/>
    <p:sldId id="350" r:id="rId21"/>
    <p:sldId id="279" r:id="rId22"/>
    <p:sldId id="280" r:id="rId23"/>
    <p:sldId id="351" r:id="rId24"/>
    <p:sldId id="377" r:id="rId25"/>
    <p:sldId id="348" r:id="rId26"/>
    <p:sldId id="355" r:id="rId27"/>
    <p:sldId id="357" r:id="rId28"/>
    <p:sldId id="358" r:id="rId29"/>
    <p:sldId id="307" r:id="rId30"/>
    <p:sldId id="308" r:id="rId31"/>
    <p:sldId id="36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3" r:id="rId43"/>
    <p:sldId id="326" r:id="rId44"/>
    <p:sldId id="335" r:id="rId45"/>
    <p:sldId id="334" r:id="rId46"/>
    <p:sldId id="329" r:id="rId47"/>
    <p:sldId id="330" r:id="rId48"/>
    <p:sldId id="362" r:id="rId49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D318"/>
    <a:srgbClr val="1BCF13"/>
    <a:srgbClr val="18C3FF"/>
    <a:srgbClr val="EA288C"/>
    <a:srgbClr val="4D4D4D"/>
    <a:srgbClr val="FF6D00"/>
    <a:srgbClr val="A02BFF"/>
    <a:srgbClr val="B51F73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1" autoAdjust="0"/>
    <p:restoredTop sz="96898" autoAdjust="0"/>
  </p:normalViewPr>
  <p:slideViewPr>
    <p:cSldViewPr snapToGrid="0" snapToObjects="1">
      <p:cViewPr>
        <p:scale>
          <a:sx n="125" d="100"/>
          <a:sy n="125" d="100"/>
        </p:scale>
        <p:origin x="-2712" y="-1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Macro-Enabled_Worksheet6.xlsm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B528E"/>
            </a:solidFill>
            <a:ln w="63500">
              <a:solidFill>
                <a:srgbClr val="00AAAD"/>
              </a:solidFill>
            </a:ln>
          </c:spPr>
          <c:dPt>
            <c:idx val="0"/>
            <c:bubble3D val="0"/>
            <c:spPr>
              <a:noFill/>
              <a:ln w="63500">
                <a:solidFill>
                  <a:srgbClr val="FF6D00"/>
                </a:solidFill>
              </a:ln>
            </c:spPr>
          </c:dPt>
          <c:dPt>
            <c:idx val="1"/>
            <c:bubble3D val="0"/>
            <c:spPr>
              <a:noFill/>
              <a:ln w="63500">
                <a:solidFill>
                  <a:srgbClr val="4D4D4D"/>
                </a:solidFill>
              </a:ln>
            </c:spPr>
          </c:dPt>
          <c:dPt>
            <c:idx val="2"/>
            <c:bubble3D val="0"/>
            <c:spPr>
              <a:noFill/>
              <a:ln w="63500">
                <a:solidFill>
                  <a:srgbClr val="EA288C"/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505619340131"/>
          <c:y val="0.0446064889676534"/>
          <c:w val="0.801900295832242"/>
          <c:h val="0.8379596719301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PT</c:v>
                </c:pt>
              </c:strCache>
            </c:strRef>
          </c:tx>
          <c:spPr>
            <a:solidFill>
              <a:srgbClr val="EA288C"/>
            </a:solidFill>
            <a:ln w="25401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6D00"/>
              </a:solidFill>
              <a:ln w="25401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B51F73"/>
              </a:solidFill>
              <a:ln w="25401">
                <a:noFill/>
              </a:ln>
            </c:spPr>
          </c:dPt>
          <c:dLbls>
            <c:dLbl>
              <c:idx val="0"/>
              <c:layout>
                <c:manualLayout>
                  <c:x val="0.0"/>
                  <c:y val="0.0049515976180971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-0.0033553137205118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0.0012575821503650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1">
                <a:noFill/>
              </a:ln>
            </c:spPr>
            <c:txPr>
              <a:bodyPr/>
              <a:lstStyle/>
              <a:p>
                <a:pPr>
                  <a:defRPr lang="pt-BR" sz="2100" b="1">
                    <a:solidFill>
                      <a:srgbClr val="4D4E50"/>
                    </a:solidFill>
                    <a:latin typeface="Simplon BP Bold"/>
                    <a:cs typeface="Simplon BP Bold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30.0</c:v>
                </c:pt>
                <c:pt idx="1">
                  <c:v>25.0</c:v>
                </c:pt>
                <c:pt idx="2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099081816"/>
        <c:axId val="2099085128"/>
      </c:barChart>
      <c:catAx>
        <c:axId val="20990818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2099085128"/>
        <c:crosses val="autoZero"/>
        <c:auto val="1"/>
        <c:lblAlgn val="ctr"/>
        <c:lblOffset val="100"/>
        <c:noMultiLvlLbl val="0"/>
      </c:catAx>
      <c:valAx>
        <c:axId val="2099085128"/>
        <c:scaling>
          <c:orientation val="minMax"/>
        </c:scaling>
        <c:delete val="0"/>
        <c:axPos val="b"/>
        <c:majorGridlines>
          <c:spPr>
            <a:ln w="3175">
              <a:solidFill>
                <a:srgbClr val="4D4E5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2099081816"/>
        <c:crosses val="autoZero"/>
        <c:crossBetween val="between"/>
      </c:valAx>
      <c:spPr>
        <a:noFill/>
        <a:ln w="25401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045">
          <a:solidFill>
            <a:srgbClr val="3BC2D7"/>
          </a:solidFill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B528E"/>
            </a:solidFill>
            <a:ln w="63500">
              <a:solidFill>
                <a:srgbClr val="00AAAD"/>
              </a:solidFill>
            </a:ln>
          </c:spPr>
          <c:dPt>
            <c:idx val="0"/>
            <c:bubble3D val="0"/>
            <c:spPr>
              <a:noFill/>
              <a:ln w="63500">
                <a:solidFill>
                  <a:srgbClr val="FF6D00"/>
                </a:solidFill>
              </a:ln>
            </c:spPr>
          </c:dPt>
          <c:dPt>
            <c:idx val="1"/>
            <c:bubble3D val="0"/>
            <c:spPr>
              <a:noFill/>
              <a:ln w="63500">
                <a:solidFill>
                  <a:srgbClr val="B51F73"/>
                </a:solidFill>
              </a:ln>
            </c:spPr>
          </c:dPt>
          <c:dPt>
            <c:idx val="2"/>
            <c:bubble3D val="0"/>
            <c:spPr>
              <a:solidFill>
                <a:srgbClr val="EA288C"/>
              </a:solidFill>
              <a:ln w="63500">
                <a:solidFill>
                  <a:srgbClr val="EA288C"/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490160281667"/>
          <c:y val="0.0446065758146736"/>
          <c:w val="0.801900295832242"/>
          <c:h val="0.8379596719301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PT</c:v>
                </c:pt>
              </c:strCache>
            </c:strRef>
          </c:tx>
          <c:spPr>
            <a:solidFill>
              <a:srgbClr val="A02BFF"/>
            </a:solidFill>
            <a:ln w="25401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6D00"/>
              </a:solidFill>
              <a:ln w="25401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B51F73"/>
              </a:solidFill>
              <a:ln w="25401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EA288C"/>
              </a:solidFill>
              <a:ln w="25401">
                <a:noFill/>
              </a:ln>
            </c:spPr>
          </c:dPt>
          <c:dLbls>
            <c:dLbl>
              <c:idx val="0"/>
              <c:layout>
                <c:manualLayout>
                  <c:x val="0.0"/>
                  <c:y val="0.0049515976180971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-0.0033553137205118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0.0012575821503650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1">
                <a:noFill/>
              </a:ln>
            </c:spPr>
            <c:txPr>
              <a:bodyPr/>
              <a:lstStyle/>
              <a:p>
                <a:pPr>
                  <a:defRPr lang="pt-BR" sz="2100" b="1">
                    <a:solidFill>
                      <a:srgbClr val="4D4E50"/>
                    </a:solidFill>
                    <a:latin typeface="Simplon BP Bold"/>
                    <a:cs typeface="Simplon BP Bold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30.0</c:v>
                </c:pt>
                <c:pt idx="1">
                  <c:v>25.0</c:v>
                </c:pt>
                <c:pt idx="2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36508296"/>
        <c:axId val="-2136504872"/>
      </c:barChart>
      <c:catAx>
        <c:axId val="-2136508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-2136504872"/>
        <c:crosses val="autoZero"/>
        <c:auto val="1"/>
        <c:lblAlgn val="ctr"/>
        <c:lblOffset val="100"/>
        <c:noMultiLvlLbl val="0"/>
      </c:catAx>
      <c:valAx>
        <c:axId val="-2136504872"/>
        <c:scaling>
          <c:orientation val="minMax"/>
        </c:scaling>
        <c:delete val="0"/>
        <c:axPos val="l"/>
        <c:majorGridlines>
          <c:spPr>
            <a:ln w="3175">
              <a:solidFill>
                <a:srgbClr val="4D4E5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-2136508296"/>
        <c:crosses val="autoZero"/>
        <c:crossBetween val="between"/>
      </c:valAx>
      <c:spPr>
        <a:noFill/>
        <a:ln w="25401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045">
          <a:solidFill>
            <a:srgbClr val="3BC2D7"/>
          </a:solidFill>
          <a:latin typeface="Myriad Pro" pitchFamily="34" charset="0"/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0">
              <a:solidFill>
                <a:srgbClr val="EA288C"/>
              </a:solidFill>
            </a:ln>
          </c:spPr>
          <c:marker>
            <c:symbol val="none"/>
          </c:marke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Sheet1!$A$2:$A$10</c:f>
              <c:strCache>
                <c:ptCount val="9"/>
                <c:pt idx="0">
                  <c:v>Valor 1</c:v>
                </c:pt>
                <c:pt idx="1">
                  <c:v>Valor 2</c:v>
                </c:pt>
                <c:pt idx="2">
                  <c:v>Valor 3</c:v>
                </c:pt>
                <c:pt idx="3">
                  <c:v>Valor 4</c:v>
                </c:pt>
                <c:pt idx="4">
                  <c:v>Valor 5</c:v>
                </c:pt>
                <c:pt idx="5">
                  <c:v>Valor 6</c:v>
                </c:pt>
                <c:pt idx="6">
                  <c:v>Valor 7</c:v>
                </c:pt>
                <c:pt idx="7">
                  <c:v>Valor 8</c:v>
                </c:pt>
                <c:pt idx="8">
                  <c:v>Valor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2.0</c:v>
                </c:pt>
                <c:pt idx="1">
                  <c:v>10.0</c:v>
                </c:pt>
                <c:pt idx="2">
                  <c:v>4.0</c:v>
                </c:pt>
                <c:pt idx="3">
                  <c:v>7.0</c:v>
                </c:pt>
                <c:pt idx="4">
                  <c:v>3.0</c:v>
                </c:pt>
                <c:pt idx="5">
                  <c:v>4.0</c:v>
                </c:pt>
                <c:pt idx="6">
                  <c:v>8.0</c:v>
                </c:pt>
                <c:pt idx="7">
                  <c:v>3.0</c:v>
                </c:pt>
                <c:pt idx="8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6471272"/>
        <c:axId val="-2136467944"/>
      </c:lineChart>
      <c:catAx>
        <c:axId val="-21364712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sz="1400"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-2136467944"/>
        <c:crosses val="autoZero"/>
        <c:auto val="1"/>
        <c:lblAlgn val="ctr"/>
        <c:lblOffset val="100"/>
        <c:noMultiLvlLbl val="0"/>
      </c:catAx>
      <c:valAx>
        <c:axId val="-2136467944"/>
        <c:scaling>
          <c:orientation val="minMax"/>
        </c:scaling>
        <c:delete val="0"/>
        <c:axPos val="l"/>
        <c:majorGridlines>
          <c:spPr>
            <a:ln w="3175">
              <a:solidFill>
                <a:srgbClr val="4D4E50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sz="1400" b="0" i="0">
                <a:solidFill>
                  <a:srgbClr val="4D4E50"/>
                </a:solidFill>
                <a:latin typeface="Simplon BP Regular"/>
                <a:cs typeface="Simplon BP Regular"/>
              </a:defRPr>
            </a:pPr>
            <a:endParaRPr lang="en-US"/>
          </a:p>
        </c:txPr>
        <c:crossAx val="-21364712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DF351E-F37A-934E-BD7A-B2BD567DFFCB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658DF0-7515-1A43-9C26-41693BEC7AF3}">
      <dgm:prSet phldrT="[Text]" custT="1"/>
      <dgm:spPr>
        <a:noFill/>
        <a:ln w="38100" cmpd="sng">
          <a:solidFill>
            <a:srgbClr val="FF6D00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FF6D00"/>
            </a:solidFill>
            <a:latin typeface="Simplon BP Regular"/>
            <a:cs typeface="Simplon BP Regular"/>
          </a:endParaRPr>
        </a:p>
      </dgm:t>
    </dgm:pt>
    <dgm:pt modelId="{D0AA2FE2-AEE8-004C-BD2A-D2D45C65DEF3}" type="parTrans" cxnId="{C7147E88-FE77-ED42-A003-E240B2EA7AAD}">
      <dgm:prSet/>
      <dgm:spPr>
        <a:ln>
          <a:solidFill>
            <a:srgbClr val="FF6D00"/>
          </a:solidFill>
        </a:ln>
      </dgm:spPr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00935149-3709-044E-8B10-B28BEDFDD789}" type="sibTrans" cxnId="{C7147E88-FE77-ED42-A003-E240B2EA7AAD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FFBA1C84-7C24-C64E-BA8F-67670CCAE620}">
      <dgm:prSet phldrT="[Text]" custT="1"/>
      <dgm:spPr>
        <a:noFill/>
        <a:ln w="38100" cmpd="sng">
          <a:solidFill>
            <a:srgbClr val="FF6D00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FF6D00"/>
            </a:solidFill>
            <a:latin typeface="Simplon BP Regular"/>
            <a:cs typeface="Simplon BP Regular"/>
          </a:endParaRPr>
        </a:p>
      </dgm:t>
    </dgm:pt>
    <dgm:pt modelId="{B689DC78-D4CA-0F4B-8926-77CE50C47EB1}" type="parTrans" cxnId="{E7F19FD0-3E04-1745-B910-7F9DDE6D8CBB}">
      <dgm:prSet/>
      <dgm:spPr>
        <a:ln>
          <a:solidFill>
            <a:srgbClr val="FF6D00"/>
          </a:solidFill>
        </a:ln>
      </dgm:spPr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BB623EDF-FAAB-DE4E-BB45-8CBC21A99B57}" type="sibTrans" cxnId="{E7F19FD0-3E04-1745-B910-7F9DDE6D8CBB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BFF8EB58-9EA4-9B4C-B4A9-4CB1A4BE841B}" type="asst">
      <dgm:prSet phldrT="[Text]" custT="1"/>
      <dgm:spPr>
        <a:noFill/>
        <a:ln w="38100" cmpd="sng">
          <a:solidFill>
            <a:srgbClr val="FF6D00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FF6D00"/>
            </a:solidFill>
            <a:latin typeface="Simplon BP Regular"/>
            <a:cs typeface="Simplon BP Regular"/>
          </a:endParaRPr>
        </a:p>
      </dgm:t>
    </dgm:pt>
    <dgm:pt modelId="{9C9693E4-A7A2-574D-8F69-9C587DC02C7F}" type="sibTrans" cxnId="{52EC7AE2-815C-044A-ADBB-4C0CCCDF69EA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90DAD35F-684C-B54F-B150-82B527FD4135}" type="parTrans" cxnId="{52EC7AE2-815C-044A-ADBB-4C0CCCDF69EA}">
      <dgm:prSet/>
      <dgm:spPr>
        <a:ln>
          <a:solidFill>
            <a:srgbClr val="FF6D00"/>
          </a:solidFill>
        </a:ln>
      </dgm:spPr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522A15E1-303B-244E-9B13-88C16C4D6FCC}">
      <dgm:prSet phldrT="[Text]" custT="1"/>
      <dgm:spPr>
        <a:solidFill>
          <a:srgbClr val="FF6D00"/>
        </a:solidFill>
        <a:ln>
          <a:noFill/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latin typeface="Simplon BP Regular"/>
              <a:cs typeface="Simplon BP Regular"/>
            </a:rPr>
            <a:t>LOREM IPSUM</a:t>
          </a:r>
          <a:endParaRPr lang="en-US" sz="1400" spc="0" dirty="0">
            <a:latin typeface="Simplon BP Regular"/>
            <a:cs typeface="Simplon BP Regular"/>
          </a:endParaRPr>
        </a:p>
      </dgm:t>
    </dgm:pt>
    <dgm:pt modelId="{64216ACE-209C-3B43-8CAB-1BD3086499BA}" type="sibTrans" cxnId="{F1D1A1F5-879C-E741-92BF-5B19335F7EDD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D5BB82D4-7C15-8E4F-9E5B-52D94A1A1562}" type="parTrans" cxnId="{F1D1A1F5-879C-E741-92BF-5B19335F7EDD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D44C342A-781F-E140-9281-545D75087EE6}">
      <dgm:prSet custT="1"/>
      <dgm:spPr>
        <a:solidFill>
          <a:srgbClr val="EA288C"/>
        </a:solidFill>
        <a:ln>
          <a:noFill/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FFFF00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FFFF00"/>
            </a:solidFill>
            <a:latin typeface="Simplon BP Regular"/>
            <a:cs typeface="Simplon BP Regular"/>
          </a:endParaRPr>
        </a:p>
      </dgm:t>
    </dgm:pt>
    <dgm:pt modelId="{564637F7-E988-E34A-89FD-18E766723383}" type="parTrans" cxnId="{E7703644-8DFD-594A-B70E-6C2E2557E09F}">
      <dgm:prSet/>
      <dgm:spPr>
        <a:ln>
          <a:solidFill>
            <a:srgbClr val="FF6D00"/>
          </a:solidFill>
        </a:ln>
      </dgm:spPr>
      <dgm:t>
        <a:bodyPr/>
        <a:lstStyle/>
        <a:p>
          <a:endParaRPr lang="en-US"/>
        </a:p>
      </dgm:t>
    </dgm:pt>
    <dgm:pt modelId="{3A93FB68-DAC5-A14B-81DA-AEE262B7292C}" type="sibTrans" cxnId="{E7703644-8DFD-594A-B70E-6C2E2557E09F}">
      <dgm:prSet/>
      <dgm:spPr/>
      <dgm:t>
        <a:bodyPr/>
        <a:lstStyle/>
        <a:p>
          <a:endParaRPr lang="en-US"/>
        </a:p>
      </dgm:t>
    </dgm:pt>
    <dgm:pt modelId="{B2B5EFF8-BEFF-E647-A0AF-3E7D7EFFFF0F}">
      <dgm:prSet custT="1"/>
      <dgm:spPr>
        <a:noFill/>
        <a:ln w="38100" cmpd="sng">
          <a:solidFill>
            <a:srgbClr val="FF6D00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FF6D00"/>
            </a:solidFill>
            <a:latin typeface="Simplon BP Regular"/>
            <a:cs typeface="Simplon BP Regular"/>
          </a:endParaRPr>
        </a:p>
      </dgm:t>
    </dgm:pt>
    <dgm:pt modelId="{89D091E0-A482-5E45-8F37-0213C6B7DAE2}" type="parTrans" cxnId="{9644B6AF-424E-DE47-82DF-5EBAC57570C6}">
      <dgm:prSet/>
      <dgm:spPr>
        <a:ln>
          <a:solidFill>
            <a:srgbClr val="FF6D00"/>
          </a:solidFill>
        </a:ln>
      </dgm:spPr>
      <dgm:t>
        <a:bodyPr/>
        <a:lstStyle/>
        <a:p>
          <a:endParaRPr lang="en-US"/>
        </a:p>
      </dgm:t>
    </dgm:pt>
    <dgm:pt modelId="{79A5A1F8-3EC4-F04C-A07B-C5F161C47AB4}" type="sibTrans" cxnId="{9644B6AF-424E-DE47-82DF-5EBAC57570C6}">
      <dgm:prSet/>
      <dgm:spPr/>
      <dgm:t>
        <a:bodyPr/>
        <a:lstStyle/>
        <a:p>
          <a:endParaRPr lang="en-US"/>
        </a:p>
      </dgm:t>
    </dgm:pt>
    <dgm:pt modelId="{70D4F47D-C4FD-FC4B-A406-088D2F526E16}" type="asst">
      <dgm:prSet phldrT="[Text]" custT="1"/>
      <dgm:spPr>
        <a:noFill/>
        <a:ln w="38100" cmpd="sng">
          <a:solidFill>
            <a:srgbClr val="FF6D00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FF6D00"/>
            </a:solidFill>
            <a:latin typeface="Simplon BP Regular"/>
            <a:cs typeface="Simplon BP Regular"/>
          </a:endParaRPr>
        </a:p>
      </dgm:t>
    </dgm:pt>
    <dgm:pt modelId="{40BA36D0-2A53-EF4B-A27F-50772D6D8CAB}" type="parTrans" cxnId="{EFC0B63A-9658-A04A-B5A3-7D790B406BB4}">
      <dgm:prSet/>
      <dgm:spPr>
        <a:ln>
          <a:solidFill>
            <a:srgbClr val="FF6D00"/>
          </a:solidFill>
        </a:ln>
      </dgm:spPr>
      <dgm:t>
        <a:bodyPr/>
        <a:lstStyle/>
        <a:p>
          <a:endParaRPr lang="en-US"/>
        </a:p>
      </dgm:t>
    </dgm:pt>
    <dgm:pt modelId="{C3589CAC-F610-B941-A291-85FFF4106B26}" type="sibTrans" cxnId="{EFC0B63A-9658-A04A-B5A3-7D790B406BB4}">
      <dgm:prSet/>
      <dgm:spPr/>
      <dgm:t>
        <a:bodyPr/>
        <a:lstStyle/>
        <a:p>
          <a:endParaRPr lang="en-US"/>
        </a:p>
      </dgm:t>
    </dgm:pt>
    <dgm:pt modelId="{4175EC1D-DA58-3F4D-801F-212C2455F36C}" type="pres">
      <dgm:prSet presAssocID="{14DF351E-F37A-934E-BD7A-B2BD567DFF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B15857-9A24-8540-8D54-E3854AE16611}" type="pres">
      <dgm:prSet presAssocID="{522A15E1-303B-244E-9B13-88C16C4D6FCC}" presName="hierRoot1" presStyleCnt="0">
        <dgm:presLayoutVars>
          <dgm:hierBranch val="init"/>
        </dgm:presLayoutVars>
      </dgm:prSet>
      <dgm:spPr/>
    </dgm:pt>
    <dgm:pt modelId="{96003F9D-C12F-E64D-BE62-F279D8F26292}" type="pres">
      <dgm:prSet presAssocID="{522A15E1-303B-244E-9B13-88C16C4D6FCC}" presName="rootComposite1" presStyleCnt="0"/>
      <dgm:spPr/>
    </dgm:pt>
    <dgm:pt modelId="{E4BC18E5-C981-EF4B-8732-4A2F0C236EF4}" type="pres">
      <dgm:prSet presAssocID="{522A15E1-303B-244E-9B13-88C16C4D6FC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5C1161-D951-0A47-92F4-02A8C1603AD2}" type="pres">
      <dgm:prSet presAssocID="{522A15E1-303B-244E-9B13-88C16C4D6FC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4515805-62C7-644E-BF64-DAE115D246B4}" type="pres">
      <dgm:prSet presAssocID="{522A15E1-303B-244E-9B13-88C16C4D6FCC}" presName="hierChild2" presStyleCnt="0"/>
      <dgm:spPr/>
    </dgm:pt>
    <dgm:pt modelId="{DE7F99BD-AB93-0342-851D-13FDAD3ADF0B}" type="pres">
      <dgm:prSet presAssocID="{564637F7-E988-E34A-89FD-18E766723383}" presName="Name37" presStyleLbl="parChTrans1D2" presStyleIdx="0" presStyleCnt="6"/>
      <dgm:spPr/>
      <dgm:t>
        <a:bodyPr/>
        <a:lstStyle/>
        <a:p>
          <a:endParaRPr lang="en-US"/>
        </a:p>
      </dgm:t>
    </dgm:pt>
    <dgm:pt modelId="{9D4814D4-06D3-8544-B117-FF61AF4CDA1B}" type="pres">
      <dgm:prSet presAssocID="{D44C342A-781F-E140-9281-545D75087EE6}" presName="hierRoot2" presStyleCnt="0">
        <dgm:presLayoutVars>
          <dgm:hierBranch val="init"/>
        </dgm:presLayoutVars>
      </dgm:prSet>
      <dgm:spPr/>
    </dgm:pt>
    <dgm:pt modelId="{37365690-0D6D-5549-83FA-C0E8F85CB051}" type="pres">
      <dgm:prSet presAssocID="{D44C342A-781F-E140-9281-545D75087EE6}" presName="rootComposite" presStyleCnt="0"/>
      <dgm:spPr/>
    </dgm:pt>
    <dgm:pt modelId="{56F27A14-42EA-0344-A22A-A733027D4955}" type="pres">
      <dgm:prSet presAssocID="{D44C342A-781F-E140-9281-545D75087EE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50FC8B-873B-9B43-9AC6-B9187E4A36B3}" type="pres">
      <dgm:prSet presAssocID="{D44C342A-781F-E140-9281-545D75087EE6}" presName="rootConnector" presStyleLbl="node2" presStyleIdx="0" presStyleCnt="4"/>
      <dgm:spPr/>
      <dgm:t>
        <a:bodyPr/>
        <a:lstStyle/>
        <a:p>
          <a:endParaRPr lang="en-US"/>
        </a:p>
      </dgm:t>
    </dgm:pt>
    <dgm:pt modelId="{80368B76-808C-C341-A3AC-ACC9AFFF6C2F}" type="pres">
      <dgm:prSet presAssocID="{D44C342A-781F-E140-9281-545D75087EE6}" presName="hierChild4" presStyleCnt="0"/>
      <dgm:spPr/>
    </dgm:pt>
    <dgm:pt modelId="{F7ACCB2E-347D-2141-935C-8ACD7802A308}" type="pres">
      <dgm:prSet presAssocID="{D44C342A-781F-E140-9281-545D75087EE6}" presName="hierChild5" presStyleCnt="0"/>
      <dgm:spPr/>
    </dgm:pt>
    <dgm:pt modelId="{2B2A10AD-8E48-2C4C-99A9-95A5AF02C090}" type="pres">
      <dgm:prSet presAssocID="{D0AA2FE2-AEE8-004C-BD2A-D2D45C65DEF3}" presName="Name37" presStyleLbl="parChTrans1D2" presStyleIdx="1" presStyleCnt="6"/>
      <dgm:spPr/>
      <dgm:t>
        <a:bodyPr/>
        <a:lstStyle/>
        <a:p>
          <a:endParaRPr lang="en-US"/>
        </a:p>
      </dgm:t>
    </dgm:pt>
    <dgm:pt modelId="{298BA386-DF85-BE44-994F-E52BC4B0E471}" type="pres">
      <dgm:prSet presAssocID="{CD658DF0-7515-1A43-9C26-41693BEC7AF3}" presName="hierRoot2" presStyleCnt="0">
        <dgm:presLayoutVars>
          <dgm:hierBranch val="init"/>
        </dgm:presLayoutVars>
      </dgm:prSet>
      <dgm:spPr/>
    </dgm:pt>
    <dgm:pt modelId="{AD216E09-FB7B-1948-B785-31ADD3CA28A7}" type="pres">
      <dgm:prSet presAssocID="{CD658DF0-7515-1A43-9C26-41693BEC7AF3}" presName="rootComposite" presStyleCnt="0"/>
      <dgm:spPr/>
    </dgm:pt>
    <dgm:pt modelId="{2BE9C88A-D36A-634C-8CAE-8A1AB277C5D0}" type="pres">
      <dgm:prSet presAssocID="{CD658DF0-7515-1A43-9C26-41693BEC7AF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6A6F08-5D5F-164E-8471-2F3F42579258}" type="pres">
      <dgm:prSet presAssocID="{CD658DF0-7515-1A43-9C26-41693BEC7AF3}" presName="rootConnector" presStyleLbl="node2" presStyleIdx="1" presStyleCnt="4"/>
      <dgm:spPr/>
      <dgm:t>
        <a:bodyPr/>
        <a:lstStyle/>
        <a:p>
          <a:endParaRPr lang="en-US"/>
        </a:p>
      </dgm:t>
    </dgm:pt>
    <dgm:pt modelId="{7773F474-55CA-ED48-89EF-B9ED1E309B9F}" type="pres">
      <dgm:prSet presAssocID="{CD658DF0-7515-1A43-9C26-41693BEC7AF3}" presName="hierChild4" presStyleCnt="0"/>
      <dgm:spPr/>
    </dgm:pt>
    <dgm:pt modelId="{EC191EB1-A2D5-924C-B2DF-A94CAD187680}" type="pres">
      <dgm:prSet presAssocID="{CD658DF0-7515-1A43-9C26-41693BEC7AF3}" presName="hierChild5" presStyleCnt="0"/>
      <dgm:spPr/>
    </dgm:pt>
    <dgm:pt modelId="{FBE6697A-4454-6645-A04F-921B52341C3A}" type="pres">
      <dgm:prSet presAssocID="{B689DC78-D4CA-0F4B-8926-77CE50C47EB1}" presName="Name37" presStyleLbl="parChTrans1D2" presStyleIdx="2" presStyleCnt="6"/>
      <dgm:spPr/>
      <dgm:t>
        <a:bodyPr/>
        <a:lstStyle/>
        <a:p>
          <a:endParaRPr lang="en-US"/>
        </a:p>
      </dgm:t>
    </dgm:pt>
    <dgm:pt modelId="{2B04D66C-E92C-5F46-ACC8-C2805663CD1C}" type="pres">
      <dgm:prSet presAssocID="{FFBA1C84-7C24-C64E-BA8F-67670CCAE620}" presName="hierRoot2" presStyleCnt="0">
        <dgm:presLayoutVars>
          <dgm:hierBranch val="init"/>
        </dgm:presLayoutVars>
      </dgm:prSet>
      <dgm:spPr/>
    </dgm:pt>
    <dgm:pt modelId="{D17ECD87-474A-A44B-8914-18C26C75D20F}" type="pres">
      <dgm:prSet presAssocID="{FFBA1C84-7C24-C64E-BA8F-67670CCAE620}" presName="rootComposite" presStyleCnt="0"/>
      <dgm:spPr/>
    </dgm:pt>
    <dgm:pt modelId="{DA751779-8CD8-4B41-BFD1-5361B67E7109}" type="pres">
      <dgm:prSet presAssocID="{FFBA1C84-7C24-C64E-BA8F-67670CCAE62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DFF2E4-3BB0-524B-A94A-3E7C958328AD}" type="pres">
      <dgm:prSet presAssocID="{FFBA1C84-7C24-C64E-BA8F-67670CCAE620}" presName="rootConnector" presStyleLbl="node2" presStyleIdx="2" presStyleCnt="4"/>
      <dgm:spPr/>
      <dgm:t>
        <a:bodyPr/>
        <a:lstStyle/>
        <a:p>
          <a:endParaRPr lang="en-US"/>
        </a:p>
      </dgm:t>
    </dgm:pt>
    <dgm:pt modelId="{D112E775-B250-994E-ABF6-0159959C51BE}" type="pres">
      <dgm:prSet presAssocID="{FFBA1C84-7C24-C64E-BA8F-67670CCAE620}" presName="hierChild4" presStyleCnt="0"/>
      <dgm:spPr/>
    </dgm:pt>
    <dgm:pt modelId="{25D10C6D-A62F-A248-A378-8FD3E0A201DF}" type="pres">
      <dgm:prSet presAssocID="{FFBA1C84-7C24-C64E-BA8F-67670CCAE620}" presName="hierChild5" presStyleCnt="0"/>
      <dgm:spPr/>
    </dgm:pt>
    <dgm:pt modelId="{298FCEB0-78D6-3E44-8C93-65139695B5CE}" type="pres">
      <dgm:prSet presAssocID="{89D091E0-A482-5E45-8F37-0213C6B7DAE2}" presName="Name37" presStyleLbl="parChTrans1D2" presStyleIdx="3" presStyleCnt="6"/>
      <dgm:spPr/>
      <dgm:t>
        <a:bodyPr/>
        <a:lstStyle/>
        <a:p>
          <a:endParaRPr lang="en-US"/>
        </a:p>
      </dgm:t>
    </dgm:pt>
    <dgm:pt modelId="{5BF1EA95-9F85-6E4C-8FC4-A82D75952953}" type="pres">
      <dgm:prSet presAssocID="{B2B5EFF8-BEFF-E647-A0AF-3E7D7EFFFF0F}" presName="hierRoot2" presStyleCnt="0">
        <dgm:presLayoutVars>
          <dgm:hierBranch val="init"/>
        </dgm:presLayoutVars>
      </dgm:prSet>
      <dgm:spPr/>
    </dgm:pt>
    <dgm:pt modelId="{8ED7B1F2-0C25-C641-9A81-2776FA1BF963}" type="pres">
      <dgm:prSet presAssocID="{B2B5EFF8-BEFF-E647-A0AF-3E7D7EFFFF0F}" presName="rootComposite" presStyleCnt="0"/>
      <dgm:spPr/>
    </dgm:pt>
    <dgm:pt modelId="{8005D20D-F7E3-E44C-9E42-F3DFFC56D679}" type="pres">
      <dgm:prSet presAssocID="{B2B5EFF8-BEFF-E647-A0AF-3E7D7EFFFF0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B683E-DB79-0541-9C54-46C31BDADA8E}" type="pres">
      <dgm:prSet presAssocID="{B2B5EFF8-BEFF-E647-A0AF-3E7D7EFFFF0F}" presName="rootConnector" presStyleLbl="node2" presStyleIdx="3" presStyleCnt="4"/>
      <dgm:spPr/>
      <dgm:t>
        <a:bodyPr/>
        <a:lstStyle/>
        <a:p>
          <a:endParaRPr lang="en-US"/>
        </a:p>
      </dgm:t>
    </dgm:pt>
    <dgm:pt modelId="{F48334E2-A1D6-1A4C-9DF9-1E0CD63C460C}" type="pres">
      <dgm:prSet presAssocID="{B2B5EFF8-BEFF-E647-A0AF-3E7D7EFFFF0F}" presName="hierChild4" presStyleCnt="0"/>
      <dgm:spPr/>
    </dgm:pt>
    <dgm:pt modelId="{F075F347-9DF4-F74C-8179-A0AB8B42079B}" type="pres">
      <dgm:prSet presAssocID="{B2B5EFF8-BEFF-E647-A0AF-3E7D7EFFFF0F}" presName="hierChild5" presStyleCnt="0"/>
      <dgm:spPr/>
    </dgm:pt>
    <dgm:pt modelId="{BBE1C17C-C9F6-7346-A398-300202F7EE36}" type="pres">
      <dgm:prSet presAssocID="{522A15E1-303B-244E-9B13-88C16C4D6FCC}" presName="hierChild3" presStyleCnt="0"/>
      <dgm:spPr/>
    </dgm:pt>
    <dgm:pt modelId="{3A953CCB-F3D1-4D48-9702-5DA61B5FFAD2}" type="pres">
      <dgm:prSet presAssocID="{90DAD35F-684C-B54F-B150-82B527FD4135}" presName="Name111" presStyleLbl="parChTrans1D2" presStyleIdx="4" presStyleCnt="6"/>
      <dgm:spPr/>
      <dgm:t>
        <a:bodyPr/>
        <a:lstStyle/>
        <a:p>
          <a:endParaRPr lang="en-US"/>
        </a:p>
      </dgm:t>
    </dgm:pt>
    <dgm:pt modelId="{08FFCD9C-94DD-904B-921D-BE19C881D80A}" type="pres">
      <dgm:prSet presAssocID="{BFF8EB58-9EA4-9B4C-B4A9-4CB1A4BE841B}" presName="hierRoot3" presStyleCnt="0">
        <dgm:presLayoutVars>
          <dgm:hierBranch val="init"/>
        </dgm:presLayoutVars>
      </dgm:prSet>
      <dgm:spPr/>
    </dgm:pt>
    <dgm:pt modelId="{3B4A2D9B-8DD4-C742-B8C5-9324B314A2F0}" type="pres">
      <dgm:prSet presAssocID="{BFF8EB58-9EA4-9B4C-B4A9-4CB1A4BE841B}" presName="rootComposite3" presStyleCnt="0"/>
      <dgm:spPr/>
    </dgm:pt>
    <dgm:pt modelId="{73EC321A-0FB4-AC4F-8B26-58FAE699C135}" type="pres">
      <dgm:prSet presAssocID="{BFF8EB58-9EA4-9B4C-B4A9-4CB1A4BE841B}" presName="rootText3" presStyleLbl="asst1" presStyleIdx="0" presStyleCnt="2" custLinFactNeighborX="-28960" custLinFactNeighborY="-130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722F5D-79A0-FF43-95C8-73468C1B7A0F}" type="pres">
      <dgm:prSet presAssocID="{BFF8EB58-9EA4-9B4C-B4A9-4CB1A4BE841B}" presName="rootConnector3" presStyleLbl="asst1" presStyleIdx="0" presStyleCnt="2"/>
      <dgm:spPr/>
      <dgm:t>
        <a:bodyPr/>
        <a:lstStyle/>
        <a:p>
          <a:endParaRPr lang="en-US"/>
        </a:p>
      </dgm:t>
    </dgm:pt>
    <dgm:pt modelId="{2BEC8F89-52DE-3C4A-8B41-ACFF4843FA69}" type="pres">
      <dgm:prSet presAssocID="{BFF8EB58-9EA4-9B4C-B4A9-4CB1A4BE841B}" presName="hierChild6" presStyleCnt="0"/>
      <dgm:spPr/>
    </dgm:pt>
    <dgm:pt modelId="{38713CC4-7F97-BA46-A722-B19BF683BED0}" type="pres">
      <dgm:prSet presAssocID="{BFF8EB58-9EA4-9B4C-B4A9-4CB1A4BE841B}" presName="hierChild7" presStyleCnt="0"/>
      <dgm:spPr/>
    </dgm:pt>
    <dgm:pt modelId="{3479F785-D040-6741-9C20-14418CB485A5}" type="pres">
      <dgm:prSet presAssocID="{40BA36D0-2A53-EF4B-A27F-50772D6D8CAB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FBF09A38-3CC7-EF42-AECE-A0793E3B25D2}" type="pres">
      <dgm:prSet presAssocID="{70D4F47D-C4FD-FC4B-A406-088D2F526E16}" presName="hierRoot3" presStyleCnt="0">
        <dgm:presLayoutVars>
          <dgm:hierBranch val="init"/>
        </dgm:presLayoutVars>
      </dgm:prSet>
      <dgm:spPr/>
    </dgm:pt>
    <dgm:pt modelId="{11F081F3-DEA2-544C-9C1E-1E7A6930361B}" type="pres">
      <dgm:prSet presAssocID="{70D4F47D-C4FD-FC4B-A406-088D2F526E16}" presName="rootComposite3" presStyleCnt="0"/>
      <dgm:spPr/>
    </dgm:pt>
    <dgm:pt modelId="{984898B2-FCDF-1047-AE11-FEBDC2F50CDD}" type="pres">
      <dgm:prSet presAssocID="{70D4F47D-C4FD-FC4B-A406-088D2F526E16}" presName="rootText3" presStyleLbl="asst1" presStyleIdx="1" presStyleCnt="2" custLinFactNeighborX="27510" custLinFactNeighborY="-130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B8BD8A-ED84-7942-88E1-BC5DEEA1A3CF}" type="pres">
      <dgm:prSet presAssocID="{70D4F47D-C4FD-FC4B-A406-088D2F526E16}" presName="rootConnector3" presStyleLbl="asst1" presStyleIdx="1" presStyleCnt="2"/>
      <dgm:spPr/>
      <dgm:t>
        <a:bodyPr/>
        <a:lstStyle/>
        <a:p>
          <a:endParaRPr lang="en-US"/>
        </a:p>
      </dgm:t>
    </dgm:pt>
    <dgm:pt modelId="{C4E0310D-E131-564A-B133-5C0F28D46B0A}" type="pres">
      <dgm:prSet presAssocID="{70D4F47D-C4FD-FC4B-A406-088D2F526E16}" presName="hierChild6" presStyleCnt="0"/>
      <dgm:spPr/>
    </dgm:pt>
    <dgm:pt modelId="{3D4299AD-57DD-3649-A45A-B7A9EC28B1B2}" type="pres">
      <dgm:prSet presAssocID="{70D4F47D-C4FD-FC4B-A406-088D2F526E16}" presName="hierChild7" presStyleCnt="0"/>
      <dgm:spPr/>
    </dgm:pt>
  </dgm:ptLst>
  <dgm:cxnLst>
    <dgm:cxn modelId="{0E2BCF11-7396-2642-B16E-868DD972878C}" type="presOf" srcId="{D44C342A-781F-E140-9281-545D75087EE6}" destId="{56F27A14-42EA-0344-A22A-A733027D4955}" srcOrd="0" destOrd="0" presId="urn:microsoft.com/office/officeart/2005/8/layout/orgChart1"/>
    <dgm:cxn modelId="{95F7E70C-BE7A-274F-8EFA-3067D56D27FB}" type="presOf" srcId="{FFBA1C84-7C24-C64E-BA8F-67670CCAE620}" destId="{DA751779-8CD8-4B41-BFD1-5361B67E7109}" srcOrd="0" destOrd="0" presId="urn:microsoft.com/office/officeart/2005/8/layout/orgChart1"/>
    <dgm:cxn modelId="{33FF9120-EE9B-AC4A-A831-F81C52434577}" type="presOf" srcId="{BFF8EB58-9EA4-9B4C-B4A9-4CB1A4BE841B}" destId="{1A722F5D-79A0-FF43-95C8-73468C1B7A0F}" srcOrd="1" destOrd="0" presId="urn:microsoft.com/office/officeart/2005/8/layout/orgChart1"/>
    <dgm:cxn modelId="{F1D1A1F5-879C-E741-92BF-5B19335F7EDD}" srcId="{14DF351E-F37A-934E-BD7A-B2BD567DFFCB}" destId="{522A15E1-303B-244E-9B13-88C16C4D6FCC}" srcOrd="0" destOrd="0" parTransId="{D5BB82D4-7C15-8E4F-9E5B-52D94A1A1562}" sibTransId="{64216ACE-209C-3B43-8CAB-1BD3086499BA}"/>
    <dgm:cxn modelId="{C6E10DF7-66E0-4649-982E-92AB32CD594D}" type="presOf" srcId="{B2B5EFF8-BEFF-E647-A0AF-3E7D7EFFFF0F}" destId="{8005D20D-F7E3-E44C-9E42-F3DFFC56D679}" srcOrd="0" destOrd="0" presId="urn:microsoft.com/office/officeart/2005/8/layout/orgChart1"/>
    <dgm:cxn modelId="{74AE9242-08BA-B74C-8D75-9F37DE00522F}" type="presOf" srcId="{70D4F47D-C4FD-FC4B-A406-088D2F526E16}" destId="{97B8BD8A-ED84-7942-88E1-BC5DEEA1A3CF}" srcOrd="1" destOrd="0" presId="urn:microsoft.com/office/officeart/2005/8/layout/orgChart1"/>
    <dgm:cxn modelId="{E7703644-8DFD-594A-B70E-6C2E2557E09F}" srcId="{522A15E1-303B-244E-9B13-88C16C4D6FCC}" destId="{D44C342A-781F-E140-9281-545D75087EE6}" srcOrd="2" destOrd="0" parTransId="{564637F7-E988-E34A-89FD-18E766723383}" sibTransId="{3A93FB68-DAC5-A14B-81DA-AEE262B7292C}"/>
    <dgm:cxn modelId="{E31EDC68-8AD7-D147-AE58-477C7B991687}" type="presOf" srcId="{522A15E1-303B-244E-9B13-88C16C4D6FCC}" destId="{E4BC18E5-C981-EF4B-8732-4A2F0C236EF4}" srcOrd="0" destOrd="0" presId="urn:microsoft.com/office/officeart/2005/8/layout/orgChart1"/>
    <dgm:cxn modelId="{C7147E88-FE77-ED42-A003-E240B2EA7AAD}" srcId="{522A15E1-303B-244E-9B13-88C16C4D6FCC}" destId="{CD658DF0-7515-1A43-9C26-41693BEC7AF3}" srcOrd="3" destOrd="0" parTransId="{D0AA2FE2-AEE8-004C-BD2A-D2D45C65DEF3}" sibTransId="{00935149-3709-044E-8B10-B28BEDFDD789}"/>
    <dgm:cxn modelId="{6E05D99A-00C4-F548-9493-6189C69C588C}" type="presOf" srcId="{564637F7-E988-E34A-89FD-18E766723383}" destId="{DE7F99BD-AB93-0342-851D-13FDAD3ADF0B}" srcOrd="0" destOrd="0" presId="urn:microsoft.com/office/officeart/2005/8/layout/orgChart1"/>
    <dgm:cxn modelId="{70B0188C-0E1F-614C-86D7-23788500F841}" type="presOf" srcId="{CD658DF0-7515-1A43-9C26-41693BEC7AF3}" destId="{2BE9C88A-D36A-634C-8CAE-8A1AB277C5D0}" srcOrd="0" destOrd="0" presId="urn:microsoft.com/office/officeart/2005/8/layout/orgChart1"/>
    <dgm:cxn modelId="{52EC7AE2-815C-044A-ADBB-4C0CCCDF69EA}" srcId="{522A15E1-303B-244E-9B13-88C16C4D6FCC}" destId="{BFF8EB58-9EA4-9B4C-B4A9-4CB1A4BE841B}" srcOrd="0" destOrd="0" parTransId="{90DAD35F-684C-B54F-B150-82B527FD4135}" sibTransId="{9C9693E4-A7A2-574D-8F69-9C587DC02C7F}"/>
    <dgm:cxn modelId="{E7F19FD0-3E04-1745-B910-7F9DDE6D8CBB}" srcId="{522A15E1-303B-244E-9B13-88C16C4D6FCC}" destId="{FFBA1C84-7C24-C64E-BA8F-67670CCAE620}" srcOrd="4" destOrd="0" parTransId="{B689DC78-D4CA-0F4B-8926-77CE50C47EB1}" sibTransId="{BB623EDF-FAAB-DE4E-BB45-8CBC21A99B57}"/>
    <dgm:cxn modelId="{EFC0B63A-9658-A04A-B5A3-7D790B406BB4}" srcId="{522A15E1-303B-244E-9B13-88C16C4D6FCC}" destId="{70D4F47D-C4FD-FC4B-A406-088D2F526E16}" srcOrd="1" destOrd="0" parTransId="{40BA36D0-2A53-EF4B-A27F-50772D6D8CAB}" sibTransId="{C3589CAC-F610-B941-A291-85FFF4106B26}"/>
    <dgm:cxn modelId="{AB89097A-F3BF-6449-B8DE-BDDA0B1F410D}" type="presOf" srcId="{CD658DF0-7515-1A43-9C26-41693BEC7AF3}" destId="{336A6F08-5D5F-164E-8471-2F3F42579258}" srcOrd="1" destOrd="0" presId="urn:microsoft.com/office/officeart/2005/8/layout/orgChart1"/>
    <dgm:cxn modelId="{EEA8DED0-BC8B-1149-9F17-5F41F69E625C}" type="presOf" srcId="{BFF8EB58-9EA4-9B4C-B4A9-4CB1A4BE841B}" destId="{73EC321A-0FB4-AC4F-8B26-58FAE699C135}" srcOrd="0" destOrd="0" presId="urn:microsoft.com/office/officeart/2005/8/layout/orgChart1"/>
    <dgm:cxn modelId="{A4FF88CC-63D0-BE4E-85C8-60EB362CAFB5}" type="presOf" srcId="{89D091E0-A482-5E45-8F37-0213C6B7DAE2}" destId="{298FCEB0-78D6-3E44-8C93-65139695B5CE}" srcOrd="0" destOrd="0" presId="urn:microsoft.com/office/officeart/2005/8/layout/orgChart1"/>
    <dgm:cxn modelId="{D03A7E39-FE4C-E847-9314-F6EB349CF31C}" type="presOf" srcId="{70D4F47D-C4FD-FC4B-A406-088D2F526E16}" destId="{984898B2-FCDF-1047-AE11-FEBDC2F50CDD}" srcOrd="0" destOrd="0" presId="urn:microsoft.com/office/officeart/2005/8/layout/orgChart1"/>
    <dgm:cxn modelId="{533DFB98-08CD-9F4B-A3CC-C15FA7D8DF85}" type="presOf" srcId="{B2B5EFF8-BEFF-E647-A0AF-3E7D7EFFFF0F}" destId="{23BB683E-DB79-0541-9C54-46C31BDADA8E}" srcOrd="1" destOrd="0" presId="urn:microsoft.com/office/officeart/2005/8/layout/orgChart1"/>
    <dgm:cxn modelId="{290F2FE8-AD81-4E46-ADA3-B46AB25B5159}" type="presOf" srcId="{40BA36D0-2A53-EF4B-A27F-50772D6D8CAB}" destId="{3479F785-D040-6741-9C20-14418CB485A5}" srcOrd="0" destOrd="0" presId="urn:microsoft.com/office/officeart/2005/8/layout/orgChart1"/>
    <dgm:cxn modelId="{9644B6AF-424E-DE47-82DF-5EBAC57570C6}" srcId="{522A15E1-303B-244E-9B13-88C16C4D6FCC}" destId="{B2B5EFF8-BEFF-E647-A0AF-3E7D7EFFFF0F}" srcOrd="5" destOrd="0" parTransId="{89D091E0-A482-5E45-8F37-0213C6B7DAE2}" sibTransId="{79A5A1F8-3EC4-F04C-A07B-C5F161C47AB4}"/>
    <dgm:cxn modelId="{2C4AF468-82CD-574D-8BBF-D1F5E7F542FC}" type="presOf" srcId="{D0AA2FE2-AEE8-004C-BD2A-D2D45C65DEF3}" destId="{2B2A10AD-8E48-2C4C-99A9-95A5AF02C090}" srcOrd="0" destOrd="0" presId="urn:microsoft.com/office/officeart/2005/8/layout/orgChart1"/>
    <dgm:cxn modelId="{D46BFED0-36BF-2744-8366-48F4F1D90DF5}" type="presOf" srcId="{D44C342A-781F-E140-9281-545D75087EE6}" destId="{7850FC8B-873B-9B43-9AC6-B9187E4A36B3}" srcOrd="1" destOrd="0" presId="urn:microsoft.com/office/officeart/2005/8/layout/orgChart1"/>
    <dgm:cxn modelId="{C3C7AAEB-D658-C84E-BB26-041B1877AED9}" type="presOf" srcId="{90DAD35F-684C-B54F-B150-82B527FD4135}" destId="{3A953CCB-F3D1-4D48-9702-5DA61B5FFAD2}" srcOrd="0" destOrd="0" presId="urn:microsoft.com/office/officeart/2005/8/layout/orgChart1"/>
    <dgm:cxn modelId="{1B89BD6A-2279-114B-A0E7-085FA8DCA399}" type="presOf" srcId="{522A15E1-303B-244E-9B13-88C16C4D6FCC}" destId="{885C1161-D951-0A47-92F4-02A8C1603AD2}" srcOrd="1" destOrd="0" presId="urn:microsoft.com/office/officeart/2005/8/layout/orgChart1"/>
    <dgm:cxn modelId="{40665E11-DD81-834F-9D8E-AFB212F669F1}" type="presOf" srcId="{14DF351E-F37A-934E-BD7A-B2BD567DFFCB}" destId="{4175EC1D-DA58-3F4D-801F-212C2455F36C}" srcOrd="0" destOrd="0" presId="urn:microsoft.com/office/officeart/2005/8/layout/orgChart1"/>
    <dgm:cxn modelId="{8EBCCBA5-6E1A-0240-9F49-923FA24E8999}" type="presOf" srcId="{FFBA1C84-7C24-C64E-BA8F-67670CCAE620}" destId="{9DDFF2E4-3BB0-524B-A94A-3E7C958328AD}" srcOrd="1" destOrd="0" presId="urn:microsoft.com/office/officeart/2005/8/layout/orgChart1"/>
    <dgm:cxn modelId="{EC6542D1-A07E-8A45-8580-ECE0741035B6}" type="presOf" srcId="{B689DC78-D4CA-0F4B-8926-77CE50C47EB1}" destId="{FBE6697A-4454-6645-A04F-921B52341C3A}" srcOrd="0" destOrd="0" presId="urn:microsoft.com/office/officeart/2005/8/layout/orgChart1"/>
    <dgm:cxn modelId="{AA0B51B8-D65A-3B47-87AD-6E28B4D4DA69}" type="presParOf" srcId="{4175EC1D-DA58-3F4D-801F-212C2455F36C}" destId="{48B15857-9A24-8540-8D54-E3854AE16611}" srcOrd="0" destOrd="0" presId="urn:microsoft.com/office/officeart/2005/8/layout/orgChart1"/>
    <dgm:cxn modelId="{C55E5E57-774D-1947-975D-068312D631D8}" type="presParOf" srcId="{48B15857-9A24-8540-8D54-E3854AE16611}" destId="{96003F9D-C12F-E64D-BE62-F279D8F26292}" srcOrd="0" destOrd="0" presId="urn:microsoft.com/office/officeart/2005/8/layout/orgChart1"/>
    <dgm:cxn modelId="{99F16FEA-8109-A848-A88B-29AA9D1FF448}" type="presParOf" srcId="{96003F9D-C12F-E64D-BE62-F279D8F26292}" destId="{E4BC18E5-C981-EF4B-8732-4A2F0C236EF4}" srcOrd="0" destOrd="0" presId="urn:microsoft.com/office/officeart/2005/8/layout/orgChart1"/>
    <dgm:cxn modelId="{9126DEC6-F048-C149-9B8A-0B0DE3245E57}" type="presParOf" srcId="{96003F9D-C12F-E64D-BE62-F279D8F26292}" destId="{885C1161-D951-0A47-92F4-02A8C1603AD2}" srcOrd="1" destOrd="0" presId="urn:microsoft.com/office/officeart/2005/8/layout/orgChart1"/>
    <dgm:cxn modelId="{C1138CC5-F534-8847-A78D-76DBB38A8E69}" type="presParOf" srcId="{48B15857-9A24-8540-8D54-E3854AE16611}" destId="{24515805-62C7-644E-BF64-DAE115D246B4}" srcOrd="1" destOrd="0" presId="urn:microsoft.com/office/officeart/2005/8/layout/orgChart1"/>
    <dgm:cxn modelId="{28AC1EDA-406B-9A42-9497-B0A4537BF9F2}" type="presParOf" srcId="{24515805-62C7-644E-BF64-DAE115D246B4}" destId="{DE7F99BD-AB93-0342-851D-13FDAD3ADF0B}" srcOrd="0" destOrd="0" presId="urn:microsoft.com/office/officeart/2005/8/layout/orgChart1"/>
    <dgm:cxn modelId="{2F15141D-EB43-DA44-B52B-D17A69BF70B1}" type="presParOf" srcId="{24515805-62C7-644E-BF64-DAE115D246B4}" destId="{9D4814D4-06D3-8544-B117-FF61AF4CDA1B}" srcOrd="1" destOrd="0" presId="urn:microsoft.com/office/officeart/2005/8/layout/orgChart1"/>
    <dgm:cxn modelId="{5F4B61E3-5C30-5A4B-B6E7-74A2C41A0AA4}" type="presParOf" srcId="{9D4814D4-06D3-8544-B117-FF61AF4CDA1B}" destId="{37365690-0D6D-5549-83FA-C0E8F85CB051}" srcOrd="0" destOrd="0" presId="urn:microsoft.com/office/officeart/2005/8/layout/orgChart1"/>
    <dgm:cxn modelId="{E4FBDEA0-D97B-4A4F-BDF2-459A73085165}" type="presParOf" srcId="{37365690-0D6D-5549-83FA-C0E8F85CB051}" destId="{56F27A14-42EA-0344-A22A-A733027D4955}" srcOrd="0" destOrd="0" presId="urn:microsoft.com/office/officeart/2005/8/layout/orgChart1"/>
    <dgm:cxn modelId="{E8A06B33-829D-B64B-9E1F-35FA6C3CB642}" type="presParOf" srcId="{37365690-0D6D-5549-83FA-C0E8F85CB051}" destId="{7850FC8B-873B-9B43-9AC6-B9187E4A36B3}" srcOrd="1" destOrd="0" presId="urn:microsoft.com/office/officeart/2005/8/layout/orgChart1"/>
    <dgm:cxn modelId="{FBA60E53-3ECF-184F-8488-1A62FF200D5C}" type="presParOf" srcId="{9D4814D4-06D3-8544-B117-FF61AF4CDA1B}" destId="{80368B76-808C-C341-A3AC-ACC9AFFF6C2F}" srcOrd="1" destOrd="0" presId="urn:microsoft.com/office/officeart/2005/8/layout/orgChart1"/>
    <dgm:cxn modelId="{2F95E35F-C219-B848-8A0F-F6FB4974934F}" type="presParOf" srcId="{9D4814D4-06D3-8544-B117-FF61AF4CDA1B}" destId="{F7ACCB2E-347D-2141-935C-8ACD7802A308}" srcOrd="2" destOrd="0" presId="urn:microsoft.com/office/officeart/2005/8/layout/orgChart1"/>
    <dgm:cxn modelId="{8ED9640F-42F7-1840-A893-E0A080098CF9}" type="presParOf" srcId="{24515805-62C7-644E-BF64-DAE115D246B4}" destId="{2B2A10AD-8E48-2C4C-99A9-95A5AF02C090}" srcOrd="2" destOrd="0" presId="urn:microsoft.com/office/officeart/2005/8/layout/orgChart1"/>
    <dgm:cxn modelId="{6A738109-4283-4341-A352-70A62192180A}" type="presParOf" srcId="{24515805-62C7-644E-BF64-DAE115D246B4}" destId="{298BA386-DF85-BE44-994F-E52BC4B0E471}" srcOrd="3" destOrd="0" presId="urn:microsoft.com/office/officeart/2005/8/layout/orgChart1"/>
    <dgm:cxn modelId="{A6DF8442-EC9E-044E-9C46-EF77EA425AF8}" type="presParOf" srcId="{298BA386-DF85-BE44-994F-E52BC4B0E471}" destId="{AD216E09-FB7B-1948-B785-31ADD3CA28A7}" srcOrd="0" destOrd="0" presId="urn:microsoft.com/office/officeart/2005/8/layout/orgChart1"/>
    <dgm:cxn modelId="{006D3339-B802-8A43-9E66-85DC1DA205E7}" type="presParOf" srcId="{AD216E09-FB7B-1948-B785-31ADD3CA28A7}" destId="{2BE9C88A-D36A-634C-8CAE-8A1AB277C5D0}" srcOrd="0" destOrd="0" presId="urn:microsoft.com/office/officeart/2005/8/layout/orgChart1"/>
    <dgm:cxn modelId="{79F28024-DCC5-264D-8080-12E1903FDAB4}" type="presParOf" srcId="{AD216E09-FB7B-1948-B785-31ADD3CA28A7}" destId="{336A6F08-5D5F-164E-8471-2F3F42579258}" srcOrd="1" destOrd="0" presId="urn:microsoft.com/office/officeart/2005/8/layout/orgChart1"/>
    <dgm:cxn modelId="{EF67B016-E1AF-9D41-B2E2-DB9D9D378C4A}" type="presParOf" srcId="{298BA386-DF85-BE44-994F-E52BC4B0E471}" destId="{7773F474-55CA-ED48-89EF-B9ED1E309B9F}" srcOrd="1" destOrd="0" presId="urn:microsoft.com/office/officeart/2005/8/layout/orgChart1"/>
    <dgm:cxn modelId="{BFE25A63-E412-A242-A23E-E3F0497D1211}" type="presParOf" srcId="{298BA386-DF85-BE44-994F-E52BC4B0E471}" destId="{EC191EB1-A2D5-924C-B2DF-A94CAD187680}" srcOrd="2" destOrd="0" presId="urn:microsoft.com/office/officeart/2005/8/layout/orgChart1"/>
    <dgm:cxn modelId="{7752BF19-60EC-7B42-89DF-EDF593797659}" type="presParOf" srcId="{24515805-62C7-644E-BF64-DAE115D246B4}" destId="{FBE6697A-4454-6645-A04F-921B52341C3A}" srcOrd="4" destOrd="0" presId="urn:microsoft.com/office/officeart/2005/8/layout/orgChart1"/>
    <dgm:cxn modelId="{33CBBD0D-CFC4-0841-8D2E-83D91A64CF61}" type="presParOf" srcId="{24515805-62C7-644E-BF64-DAE115D246B4}" destId="{2B04D66C-E92C-5F46-ACC8-C2805663CD1C}" srcOrd="5" destOrd="0" presId="urn:microsoft.com/office/officeart/2005/8/layout/orgChart1"/>
    <dgm:cxn modelId="{74A95E1A-5508-2444-82D2-4DDF7879E42C}" type="presParOf" srcId="{2B04D66C-E92C-5F46-ACC8-C2805663CD1C}" destId="{D17ECD87-474A-A44B-8914-18C26C75D20F}" srcOrd="0" destOrd="0" presId="urn:microsoft.com/office/officeart/2005/8/layout/orgChart1"/>
    <dgm:cxn modelId="{F2E35965-303D-A943-8389-61A67F0055F8}" type="presParOf" srcId="{D17ECD87-474A-A44B-8914-18C26C75D20F}" destId="{DA751779-8CD8-4B41-BFD1-5361B67E7109}" srcOrd="0" destOrd="0" presId="urn:microsoft.com/office/officeart/2005/8/layout/orgChart1"/>
    <dgm:cxn modelId="{2675EAA7-7C25-5642-8916-1E46A3188B83}" type="presParOf" srcId="{D17ECD87-474A-A44B-8914-18C26C75D20F}" destId="{9DDFF2E4-3BB0-524B-A94A-3E7C958328AD}" srcOrd="1" destOrd="0" presId="urn:microsoft.com/office/officeart/2005/8/layout/orgChart1"/>
    <dgm:cxn modelId="{4BE2451A-892F-7048-B2A7-B7DA660352BC}" type="presParOf" srcId="{2B04D66C-E92C-5F46-ACC8-C2805663CD1C}" destId="{D112E775-B250-994E-ABF6-0159959C51BE}" srcOrd="1" destOrd="0" presId="urn:microsoft.com/office/officeart/2005/8/layout/orgChart1"/>
    <dgm:cxn modelId="{68904592-3C5F-4B47-939A-D2F42A1AE1D5}" type="presParOf" srcId="{2B04D66C-E92C-5F46-ACC8-C2805663CD1C}" destId="{25D10C6D-A62F-A248-A378-8FD3E0A201DF}" srcOrd="2" destOrd="0" presId="urn:microsoft.com/office/officeart/2005/8/layout/orgChart1"/>
    <dgm:cxn modelId="{32D7C4B0-A300-DB4D-9FFA-2EE04D6A12BF}" type="presParOf" srcId="{24515805-62C7-644E-BF64-DAE115D246B4}" destId="{298FCEB0-78D6-3E44-8C93-65139695B5CE}" srcOrd="6" destOrd="0" presId="urn:microsoft.com/office/officeart/2005/8/layout/orgChart1"/>
    <dgm:cxn modelId="{1F7A158E-5C42-A449-9A3B-24F8C4BF6734}" type="presParOf" srcId="{24515805-62C7-644E-BF64-DAE115D246B4}" destId="{5BF1EA95-9F85-6E4C-8FC4-A82D75952953}" srcOrd="7" destOrd="0" presId="urn:microsoft.com/office/officeart/2005/8/layout/orgChart1"/>
    <dgm:cxn modelId="{BFE6853E-D1FD-C54D-A99E-302BD8A197FA}" type="presParOf" srcId="{5BF1EA95-9F85-6E4C-8FC4-A82D75952953}" destId="{8ED7B1F2-0C25-C641-9A81-2776FA1BF963}" srcOrd="0" destOrd="0" presId="urn:microsoft.com/office/officeart/2005/8/layout/orgChart1"/>
    <dgm:cxn modelId="{22D8A289-7AA1-8A44-A73F-9B218EF8EAAF}" type="presParOf" srcId="{8ED7B1F2-0C25-C641-9A81-2776FA1BF963}" destId="{8005D20D-F7E3-E44C-9E42-F3DFFC56D679}" srcOrd="0" destOrd="0" presId="urn:microsoft.com/office/officeart/2005/8/layout/orgChart1"/>
    <dgm:cxn modelId="{BB909675-B314-4A48-B292-82DCD41ABA24}" type="presParOf" srcId="{8ED7B1F2-0C25-C641-9A81-2776FA1BF963}" destId="{23BB683E-DB79-0541-9C54-46C31BDADA8E}" srcOrd="1" destOrd="0" presId="urn:microsoft.com/office/officeart/2005/8/layout/orgChart1"/>
    <dgm:cxn modelId="{F68A1F7C-2555-224A-BEC7-6AF2959B4392}" type="presParOf" srcId="{5BF1EA95-9F85-6E4C-8FC4-A82D75952953}" destId="{F48334E2-A1D6-1A4C-9DF9-1E0CD63C460C}" srcOrd="1" destOrd="0" presId="urn:microsoft.com/office/officeart/2005/8/layout/orgChart1"/>
    <dgm:cxn modelId="{C8B8ADBD-2D9D-5043-8F41-9AC8D94CE0EA}" type="presParOf" srcId="{5BF1EA95-9F85-6E4C-8FC4-A82D75952953}" destId="{F075F347-9DF4-F74C-8179-A0AB8B42079B}" srcOrd="2" destOrd="0" presId="urn:microsoft.com/office/officeart/2005/8/layout/orgChart1"/>
    <dgm:cxn modelId="{13712A79-2448-824C-A03B-2B7ACFC19758}" type="presParOf" srcId="{48B15857-9A24-8540-8D54-E3854AE16611}" destId="{BBE1C17C-C9F6-7346-A398-300202F7EE36}" srcOrd="2" destOrd="0" presId="urn:microsoft.com/office/officeart/2005/8/layout/orgChart1"/>
    <dgm:cxn modelId="{97CFCF67-3748-B14A-87C8-3BA23C8524CD}" type="presParOf" srcId="{BBE1C17C-C9F6-7346-A398-300202F7EE36}" destId="{3A953CCB-F3D1-4D48-9702-5DA61B5FFAD2}" srcOrd="0" destOrd="0" presId="urn:microsoft.com/office/officeart/2005/8/layout/orgChart1"/>
    <dgm:cxn modelId="{CB92F1A4-9233-FD4B-9CB7-825B789F5F69}" type="presParOf" srcId="{BBE1C17C-C9F6-7346-A398-300202F7EE36}" destId="{08FFCD9C-94DD-904B-921D-BE19C881D80A}" srcOrd="1" destOrd="0" presId="urn:microsoft.com/office/officeart/2005/8/layout/orgChart1"/>
    <dgm:cxn modelId="{43145EED-FF1A-5341-81EE-D42E160C7311}" type="presParOf" srcId="{08FFCD9C-94DD-904B-921D-BE19C881D80A}" destId="{3B4A2D9B-8DD4-C742-B8C5-9324B314A2F0}" srcOrd="0" destOrd="0" presId="urn:microsoft.com/office/officeart/2005/8/layout/orgChart1"/>
    <dgm:cxn modelId="{04D59B8D-E92D-B144-AE22-98F869D208D1}" type="presParOf" srcId="{3B4A2D9B-8DD4-C742-B8C5-9324B314A2F0}" destId="{73EC321A-0FB4-AC4F-8B26-58FAE699C135}" srcOrd="0" destOrd="0" presId="urn:microsoft.com/office/officeart/2005/8/layout/orgChart1"/>
    <dgm:cxn modelId="{F13537E8-F41C-A44A-BCCA-1DF713759F04}" type="presParOf" srcId="{3B4A2D9B-8DD4-C742-B8C5-9324B314A2F0}" destId="{1A722F5D-79A0-FF43-95C8-73468C1B7A0F}" srcOrd="1" destOrd="0" presId="urn:microsoft.com/office/officeart/2005/8/layout/orgChart1"/>
    <dgm:cxn modelId="{4E60210A-FF71-314F-A3CA-04A7BB93B03E}" type="presParOf" srcId="{08FFCD9C-94DD-904B-921D-BE19C881D80A}" destId="{2BEC8F89-52DE-3C4A-8B41-ACFF4843FA69}" srcOrd="1" destOrd="0" presId="urn:microsoft.com/office/officeart/2005/8/layout/orgChart1"/>
    <dgm:cxn modelId="{C6E1A1B2-81C8-B54E-90DF-19A32CAEC1AA}" type="presParOf" srcId="{08FFCD9C-94DD-904B-921D-BE19C881D80A}" destId="{38713CC4-7F97-BA46-A722-B19BF683BED0}" srcOrd="2" destOrd="0" presId="urn:microsoft.com/office/officeart/2005/8/layout/orgChart1"/>
    <dgm:cxn modelId="{AD773704-2561-C04D-BD5E-B5032B4FA3CB}" type="presParOf" srcId="{BBE1C17C-C9F6-7346-A398-300202F7EE36}" destId="{3479F785-D040-6741-9C20-14418CB485A5}" srcOrd="2" destOrd="0" presId="urn:microsoft.com/office/officeart/2005/8/layout/orgChart1"/>
    <dgm:cxn modelId="{E4E2BB6E-26A5-BA4F-A1E7-E23CA2491AA4}" type="presParOf" srcId="{BBE1C17C-C9F6-7346-A398-300202F7EE36}" destId="{FBF09A38-3CC7-EF42-AECE-A0793E3B25D2}" srcOrd="3" destOrd="0" presId="urn:microsoft.com/office/officeart/2005/8/layout/orgChart1"/>
    <dgm:cxn modelId="{9F795CAD-8778-E945-90D4-D2702C8FDBA8}" type="presParOf" srcId="{FBF09A38-3CC7-EF42-AECE-A0793E3B25D2}" destId="{11F081F3-DEA2-544C-9C1E-1E7A6930361B}" srcOrd="0" destOrd="0" presId="urn:microsoft.com/office/officeart/2005/8/layout/orgChart1"/>
    <dgm:cxn modelId="{4A0610B1-42EE-2F45-A9EB-80D4A0B447DA}" type="presParOf" srcId="{11F081F3-DEA2-544C-9C1E-1E7A6930361B}" destId="{984898B2-FCDF-1047-AE11-FEBDC2F50CDD}" srcOrd="0" destOrd="0" presId="urn:microsoft.com/office/officeart/2005/8/layout/orgChart1"/>
    <dgm:cxn modelId="{93325951-6DAF-174B-9C6C-3B5C0121E575}" type="presParOf" srcId="{11F081F3-DEA2-544C-9C1E-1E7A6930361B}" destId="{97B8BD8A-ED84-7942-88E1-BC5DEEA1A3CF}" srcOrd="1" destOrd="0" presId="urn:microsoft.com/office/officeart/2005/8/layout/orgChart1"/>
    <dgm:cxn modelId="{D2670EBF-B6CC-C347-9209-99C57E80FC1D}" type="presParOf" srcId="{FBF09A38-3CC7-EF42-AECE-A0793E3B25D2}" destId="{C4E0310D-E131-564A-B133-5C0F28D46B0A}" srcOrd="1" destOrd="0" presId="urn:microsoft.com/office/officeart/2005/8/layout/orgChart1"/>
    <dgm:cxn modelId="{71BB9232-124F-0A48-A2DB-9FA0D77D8A1B}" type="presParOf" srcId="{FBF09A38-3CC7-EF42-AECE-A0793E3B25D2}" destId="{3D4299AD-57DD-3649-A45A-B7A9EC28B1B2}" srcOrd="2" destOrd="0" presId="urn:microsoft.com/office/officeart/2005/8/layout/orgChart1"/>
  </dgm:cxnLst>
  <dgm:bg>
    <a:noFill/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F785-D040-6741-9C20-14418CB485A5}">
      <dsp:nvSpPr>
        <dsp:cNvPr id="0" name=""/>
        <dsp:cNvSpPr/>
      </dsp:nvSpPr>
      <dsp:spPr>
        <a:xfrm>
          <a:off x="3454141" y="684905"/>
          <a:ext cx="519269" cy="539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406"/>
              </a:lnTo>
              <a:lnTo>
                <a:pt x="519269" y="539406"/>
              </a:lnTo>
            </a:path>
          </a:pathLst>
        </a:custGeom>
        <a:noFill/>
        <a:ln w="254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53CCB-F3D1-4D48-9702-5DA61B5FFAD2}">
      <dsp:nvSpPr>
        <dsp:cNvPr id="0" name=""/>
        <dsp:cNvSpPr/>
      </dsp:nvSpPr>
      <dsp:spPr>
        <a:xfrm>
          <a:off x="2915062" y="684905"/>
          <a:ext cx="539078" cy="539406"/>
        </a:xfrm>
        <a:custGeom>
          <a:avLst/>
          <a:gdLst/>
          <a:ahLst/>
          <a:cxnLst/>
          <a:rect l="0" t="0" r="0" b="0"/>
          <a:pathLst>
            <a:path>
              <a:moveTo>
                <a:pt x="539078" y="0"/>
              </a:moveTo>
              <a:lnTo>
                <a:pt x="539078" y="539406"/>
              </a:lnTo>
              <a:lnTo>
                <a:pt x="0" y="539406"/>
              </a:lnTo>
            </a:path>
          </a:pathLst>
        </a:custGeom>
        <a:noFill/>
        <a:ln w="254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FCEB0-78D6-3E44-8C93-65139695B5CE}">
      <dsp:nvSpPr>
        <dsp:cNvPr id="0" name=""/>
        <dsp:cNvSpPr/>
      </dsp:nvSpPr>
      <dsp:spPr>
        <a:xfrm>
          <a:off x="3454141" y="684905"/>
          <a:ext cx="2479544" cy="1256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3404"/>
              </a:lnTo>
              <a:lnTo>
                <a:pt x="2479544" y="1113404"/>
              </a:lnTo>
              <a:lnTo>
                <a:pt x="2479544" y="1256848"/>
              </a:lnTo>
            </a:path>
          </a:pathLst>
        </a:custGeom>
        <a:noFill/>
        <a:ln w="254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6697A-4454-6645-A04F-921B52341C3A}">
      <dsp:nvSpPr>
        <dsp:cNvPr id="0" name=""/>
        <dsp:cNvSpPr/>
      </dsp:nvSpPr>
      <dsp:spPr>
        <a:xfrm>
          <a:off x="3454141" y="684905"/>
          <a:ext cx="826514" cy="1256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3404"/>
              </a:lnTo>
              <a:lnTo>
                <a:pt x="826514" y="1113404"/>
              </a:lnTo>
              <a:lnTo>
                <a:pt x="826514" y="1256848"/>
              </a:lnTo>
            </a:path>
          </a:pathLst>
        </a:custGeom>
        <a:noFill/>
        <a:ln w="254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A10AD-8E48-2C4C-99A9-95A5AF02C090}">
      <dsp:nvSpPr>
        <dsp:cNvPr id="0" name=""/>
        <dsp:cNvSpPr/>
      </dsp:nvSpPr>
      <dsp:spPr>
        <a:xfrm>
          <a:off x="2627626" y="684905"/>
          <a:ext cx="826514" cy="1256848"/>
        </a:xfrm>
        <a:custGeom>
          <a:avLst/>
          <a:gdLst/>
          <a:ahLst/>
          <a:cxnLst/>
          <a:rect l="0" t="0" r="0" b="0"/>
          <a:pathLst>
            <a:path>
              <a:moveTo>
                <a:pt x="826514" y="0"/>
              </a:moveTo>
              <a:lnTo>
                <a:pt x="826514" y="1113404"/>
              </a:lnTo>
              <a:lnTo>
                <a:pt x="0" y="1113404"/>
              </a:lnTo>
              <a:lnTo>
                <a:pt x="0" y="1256848"/>
              </a:lnTo>
            </a:path>
          </a:pathLst>
        </a:custGeom>
        <a:noFill/>
        <a:ln w="254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F99BD-AB93-0342-851D-13FDAD3ADF0B}">
      <dsp:nvSpPr>
        <dsp:cNvPr id="0" name=""/>
        <dsp:cNvSpPr/>
      </dsp:nvSpPr>
      <dsp:spPr>
        <a:xfrm>
          <a:off x="974597" y="684905"/>
          <a:ext cx="2479544" cy="1256848"/>
        </a:xfrm>
        <a:custGeom>
          <a:avLst/>
          <a:gdLst/>
          <a:ahLst/>
          <a:cxnLst/>
          <a:rect l="0" t="0" r="0" b="0"/>
          <a:pathLst>
            <a:path>
              <a:moveTo>
                <a:pt x="2479544" y="0"/>
              </a:moveTo>
              <a:lnTo>
                <a:pt x="2479544" y="1113404"/>
              </a:lnTo>
              <a:lnTo>
                <a:pt x="0" y="1113404"/>
              </a:lnTo>
              <a:lnTo>
                <a:pt x="0" y="1256848"/>
              </a:lnTo>
            </a:path>
          </a:pathLst>
        </a:custGeom>
        <a:noFill/>
        <a:ln w="254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C18E5-C981-EF4B-8732-4A2F0C236EF4}">
      <dsp:nvSpPr>
        <dsp:cNvPr id="0" name=""/>
        <dsp:cNvSpPr/>
      </dsp:nvSpPr>
      <dsp:spPr>
        <a:xfrm>
          <a:off x="2771071" y="1835"/>
          <a:ext cx="1366139" cy="683069"/>
        </a:xfrm>
        <a:prstGeom prst="rect">
          <a:avLst/>
        </a:prstGeom>
        <a:solidFill>
          <a:srgbClr val="FF6D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latin typeface="Simplon BP Regular"/>
              <a:cs typeface="Simplon BP Regular"/>
            </a:rPr>
            <a:t>LOREM IPSUM</a:t>
          </a:r>
          <a:endParaRPr lang="en-US" sz="1400" kern="1200" spc="0" dirty="0">
            <a:latin typeface="Simplon BP Regular"/>
            <a:cs typeface="Simplon BP Regular"/>
          </a:endParaRPr>
        </a:p>
      </dsp:txBody>
      <dsp:txXfrm>
        <a:off x="2771071" y="1835"/>
        <a:ext cx="1366139" cy="683069"/>
      </dsp:txXfrm>
    </dsp:sp>
    <dsp:sp modelId="{56F27A14-42EA-0344-A22A-A733027D4955}">
      <dsp:nvSpPr>
        <dsp:cNvPr id="0" name=""/>
        <dsp:cNvSpPr/>
      </dsp:nvSpPr>
      <dsp:spPr>
        <a:xfrm>
          <a:off x="291527" y="1941753"/>
          <a:ext cx="1366139" cy="683069"/>
        </a:xfrm>
        <a:prstGeom prst="rect">
          <a:avLst/>
        </a:prstGeom>
        <a:solidFill>
          <a:srgbClr val="EA288C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FFFF00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FFFF00"/>
            </a:solidFill>
            <a:latin typeface="Simplon BP Regular"/>
            <a:cs typeface="Simplon BP Regular"/>
          </a:endParaRPr>
        </a:p>
      </dsp:txBody>
      <dsp:txXfrm>
        <a:off x="291527" y="1941753"/>
        <a:ext cx="1366139" cy="683069"/>
      </dsp:txXfrm>
    </dsp:sp>
    <dsp:sp modelId="{2BE9C88A-D36A-634C-8CAE-8A1AB277C5D0}">
      <dsp:nvSpPr>
        <dsp:cNvPr id="0" name=""/>
        <dsp:cNvSpPr/>
      </dsp:nvSpPr>
      <dsp:spPr>
        <a:xfrm>
          <a:off x="1944556" y="1941753"/>
          <a:ext cx="1366139" cy="683069"/>
        </a:xfrm>
        <a:prstGeom prst="rect">
          <a:avLst/>
        </a:prstGeom>
        <a:noFill/>
        <a:ln w="381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FF6D00"/>
            </a:solidFill>
            <a:latin typeface="Simplon BP Regular"/>
            <a:cs typeface="Simplon BP Regular"/>
          </a:endParaRPr>
        </a:p>
      </dsp:txBody>
      <dsp:txXfrm>
        <a:off x="1944556" y="1941753"/>
        <a:ext cx="1366139" cy="683069"/>
      </dsp:txXfrm>
    </dsp:sp>
    <dsp:sp modelId="{DA751779-8CD8-4B41-BFD1-5361B67E7109}">
      <dsp:nvSpPr>
        <dsp:cNvPr id="0" name=""/>
        <dsp:cNvSpPr/>
      </dsp:nvSpPr>
      <dsp:spPr>
        <a:xfrm>
          <a:off x="3597586" y="1941753"/>
          <a:ext cx="1366139" cy="683069"/>
        </a:xfrm>
        <a:prstGeom prst="rect">
          <a:avLst/>
        </a:prstGeom>
        <a:noFill/>
        <a:ln w="381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FF6D00"/>
            </a:solidFill>
            <a:latin typeface="Simplon BP Regular"/>
            <a:cs typeface="Simplon BP Regular"/>
          </a:endParaRPr>
        </a:p>
      </dsp:txBody>
      <dsp:txXfrm>
        <a:off x="3597586" y="1941753"/>
        <a:ext cx="1366139" cy="683069"/>
      </dsp:txXfrm>
    </dsp:sp>
    <dsp:sp modelId="{8005D20D-F7E3-E44C-9E42-F3DFFC56D679}">
      <dsp:nvSpPr>
        <dsp:cNvPr id="0" name=""/>
        <dsp:cNvSpPr/>
      </dsp:nvSpPr>
      <dsp:spPr>
        <a:xfrm>
          <a:off x="5250615" y="1941753"/>
          <a:ext cx="1366139" cy="683069"/>
        </a:xfrm>
        <a:prstGeom prst="rect">
          <a:avLst/>
        </a:prstGeom>
        <a:noFill/>
        <a:ln w="381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FF6D00"/>
            </a:solidFill>
            <a:latin typeface="Simplon BP Regular"/>
            <a:cs typeface="Simplon BP Regular"/>
          </a:endParaRPr>
        </a:p>
      </dsp:txBody>
      <dsp:txXfrm>
        <a:off x="5250615" y="1941753"/>
        <a:ext cx="1366139" cy="683069"/>
      </dsp:txXfrm>
    </dsp:sp>
    <dsp:sp modelId="{73EC321A-0FB4-AC4F-8B26-58FAE699C135}">
      <dsp:nvSpPr>
        <dsp:cNvPr id="0" name=""/>
        <dsp:cNvSpPr/>
      </dsp:nvSpPr>
      <dsp:spPr>
        <a:xfrm>
          <a:off x="1548922" y="882776"/>
          <a:ext cx="1366139" cy="683069"/>
        </a:xfrm>
        <a:prstGeom prst="rect">
          <a:avLst/>
        </a:prstGeom>
        <a:noFill/>
        <a:ln w="381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FF6D00"/>
            </a:solidFill>
            <a:latin typeface="Simplon BP Regular"/>
            <a:cs typeface="Simplon BP Regular"/>
          </a:endParaRPr>
        </a:p>
      </dsp:txBody>
      <dsp:txXfrm>
        <a:off x="1548922" y="882776"/>
        <a:ext cx="1366139" cy="683069"/>
      </dsp:txXfrm>
    </dsp:sp>
    <dsp:sp modelId="{984898B2-FCDF-1047-AE11-FEBDC2F50CDD}">
      <dsp:nvSpPr>
        <dsp:cNvPr id="0" name=""/>
        <dsp:cNvSpPr/>
      </dsp:nvSpPr>
      <dsp:spPr>
        <a:xfrm>
          <a:off x="3973411" y="882776"/>
          <a:ext cx="1366139" cy="683069"/>
        </a:xfrm>
        <a:prstGeom prst="rect">
          <a:avLst/>
        </a:prstGeom>
        <a:noFill/>
        <a:ln w="381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FF6D00"/>
            </a:solidFill>
            <a:latin typeface="Simplon BP Regular"/>
            <a:cs typeface="Simplon BP Regular"/>
          </a:endParaRPr>
        </a:p>
      </dsp:txBody>
      <dsp:txXfrm>
        <a:off x="3973411" y="882776"/>
        <a:ext cx="1366139" cy="683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799B9-AE6D-E549-A35F-E7B71108F1AE}" type="datetimeFigureOut"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3AA0A-6308-8B4A-A58D-40A712E3B5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3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23A3D-5F7D-2141-A865-6325E19A6DBB}" type="datetimeFigureOut">
              <a:t>6/7/16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08E7-6B08-6940-8309-B4716DD661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87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 flip="none" rotWithShape="1">
          <a:gsLst>
            <a:gs pos="0">
              <a:srgbClr val="FF6D00">
                <a:alpha val="30000"/>
              </a:srgbClr>
            </a:gs>
            <a:gs pos="80000">
              <a:prstClr val="whit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lhas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08" y="1304123"/>
            <a:ext cx="2590800" cy="3084576"/>
          </a:xfrm>
          <a:prstGeom prst="rect">
            <a:avLst/>
          </a:prstGeom>
        </p:spPr>
      </p:pic>
      <p:pic>
        <p:nvPicPr>
          <p:cNvPr id="7" name="Picture 6" descr="bolharox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65" y="4013925"/>
            <a:ext cx="1697884" cy="885028"/>
          </a:xfrm>
          <a:prstGeom prst="rect">
            <a:avLst/>
          </a:prstGeom>
        </p:spPr>
      </p:pic>
      <p:pic>
        <p:nvPicPr>
          <p:cNvPr id="9" name="Picture 8" descr="bolhaverde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155" y="589120"/>
            <a:ext cx="1215895" cy="1054041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21314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4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414846" y="2879481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655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4663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93454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99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6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8" y="267315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4819643" cy="36338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tabLst/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pPr marL="0" marR="0" indent="0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err="1" smtClean="0">
                <a:solidFill>
                  <a:srgbClr val="FF6D00"/>
                </a:solidFill>
              </a:rPr>
              <a:t>Insira</a:t>
            </a:r>
            <a:r>
              <a:rPr lang="en-US" dirty="0" smtClean="0">
                <a:solidFill>
                  <a:srgbClr val="FF6D00"/>
                </a:solidFill>
              </a:rPr>
              <a:t> o </a:t>
            </a:r>
            <a:r>
              <a:rPr lang="en-US" dirty="0" err="1" smtClean="0">
                <a:solidFill>
                  <a:srgbClr val="FF6D00"/>
                </a:solidFill>
              </a:rPr>
              <a:t>Título</a:t>
            </a:r>
            <a:r>
              <a:rPr lang="en-US" dirty="0" smtClean="0">
                <a:solidFill>
                  <a:srgbClr val="FF6D00"/>
                </a:solidFill>
              </a:rPr>
              <a:t> do slide </a:t>
            </a:r>
            <a:r>
              <a:rPr lang="en-US" dirty="0" err="1" smtClean="0">
                <a:solidFill>
                  <a:srgbClr val="FF6D00"/>
                </a:solidFill>
              </a:rPr>
              <a:t>aqui</a:t>
            </a:r>
            <a:r>
              <a:rPr lang="en-US" dirty="0" smtClean="0">
                <a:solidFill>
                  <a:srgbClr val="FF6D00"/>
                </a:solidFill>
              </a:rPr>
              <a:t>. </a:t>
            </a:r>
            <a:r>
              <a:rPr lang="en-US" dirty="0" err="1" smtClean="0">
                <a:solidFill>
                  <a:srgbClr val="FF6D00"/>
                </a:solidFill>
              </a:rPr>
              <a:t>lorem</a:t>
            </a:r>
            <a:r>
              <a:rPr lang="en-US" dirty="0" smtClean="0">
                <a:solidFill>
                  <a:srgbClr val="FF6D00"/>
                </a:solidFill>
              </a:rPr>
              <a:t> </a:t>
            </a:r>
            <a:r>
              <a:rPr lang="en-US" dirty="0" err="1" smtClean="0">
                <a:solidFill>
                  <a:srgbClr val="FF6D00"/>
                </a:solidFill>
              </a:rPr>
              <a:t>ipsum</a:t>
            </a:r>
            <a:r>
              <a:rPr lang="en-US" dirty="0" smtClean="0">
                <a:solidFill>
                  <a:srgbClr val="FF6D00"/>
                </a:solidFill>
              </a:rPr>
              <a:t> dolor sit </a:t>
            </a:r>
            <a:r>
              <a:rPr lang="en-US" dirty="0" err="1" smtClean="0">
                <a:solidFill>
                  <a:srgbClr val="FF6D00"/>
                </a:solidFill>
              </a:rPr>
              <a:t>amet</a:t>
            </a:r>
            <a:r>
              <a:rPr lang="en-US" dirty="0" smtClean="0">
                <a:solidFill>
                  <a:srgbClr val="FF6D00"/>
                </a:solidFill>
              </a:rPr>
              <a:t> </a:t>
            </a:r>
            <a:r>
              <a:rPr lang="en-US" dirty="0" err="1" smtClean="0">
                <a:solidFill>
                  <a:srgbClr val="FF6D00"/>
                </a:solidFill>
              </a:rPr>
              <a:t>consectur</a:t>
            </a:r>
            <a:r>
              <a:rPr lang="en-US" dirty="0" smtClean="0">
                <a:solidFill>
                  <a:srgbClr val="FF6D00"/>
                </a:solidFill>
              </a:rPr>
              <a:t> </a:t>
            </a:r>
            <a:r>
              <a:rPr lang="en-US" dirty="0" err="1" smtClean="0">
                <a:solidFill>
                  <a:srgbClr val="FF6D00"/>
                </a:solidFill>
              </a:rPr>
              <a:t>lorem</a:t>
            </a:r>
            <a:r>
              <a:rPr lang="en-US" dirty="0" smtClean="0">
                <a:solidFill>
                  <a:srgbClr val="FF6D00"/>
                </a:solidFill>
              </a:rPr>
              <a:t> </a:t>
            </a:r>
            <a:r>
              <a:rPr lang="en-US" dirty="0" err="1" smtClean="0">
                <a:solidFill>
                  <a:srgbClr val="FF6D00"/>
                </a:solidFill>
              </a:rPr>
              <a:t>ipsum</a:t>
            </a:r>
            <a:r>
              <a:rPr lang="en-US" dirty="0" smtClean="0">
                <a:solidFill>
                  <a:srgbClr val="FF6D00"/>
                </a:solidFill>
              </a:rPr>
              <a:t> </a:t>
            </a:r>
            <a:r>
              <a:rPr lang="en-US" dirty="0" err="1" smtClean="0">
                <a:solidFill>
                  <a:srgbClr val="FF6D00"/>
                </a:solidFill>
              </a:rPr>
              <a:t>lorem</a:t>
            </a:r>
            <a:r>
              <a:rPr lang="en-US" dirty="0" smtClean="0">
                <a:solidFill>
                  <a:srgbClr val="FF6D00"/>
                </a:solidFill>
              </a:rPr>
              <a:t> </a:t>
            </a:r>
            <a:r>
              <a:rPr lang="en-US" dirty="0" err="1" smtClean="0">
                <a:solidFill>
                  <a:srgbClr val="FF6D00"/>
                </a:solidFill>
              </a:rPr>
              <a:t>ipsum</a:t>
            </a:r>
            <a:r>
              <a:rPr lang="en-US" dirty="0" smtClean="0">
                <a:solidFill>
                  <a:srgbClr val="FF6D00"/>
                </a:solidFill>
              </a:rPr>
              <a:t> dolor sit </a:t>
            </a:r>
            <a:r>
              <a:rPr lang="en-US" dirty="0" err="1" smtClean="0">
                <a:solidFill>
                  <a:srgbClr val="FF6D00"/>
                </a:solidFill>
              </a:rPr>
              <a:t>amet</a:t>
            </a:r>
            <a:r>
              <a:rPr lang="en-US" dirty="0" smtClean="0">
                <a:solidFill>
                  <a:srgbClr val="FF6D00"/>
                </a:solidFill>
              </a:rPr>
              <a:t> </a:t>
            </a:r>
            <a:r>
              <a:rPr lang="en-US" dirty="0" err="1" smtClean="0">
                <a:solidFill>
                  <a:srgbClr val="FF6D00"/>
                </a:solidFill>
              </a:rPr>
              <a:t>consectur</a:t>
            </a:r>
            <a:r>
              <a:rPr lang="en-US" dirty="0" smtClean="0">
                <a:solidFill>
                  <a:srgbClr val="FF6D00"/>
                </a:solidFill>
              </a:rPr>
              <a:t> </a:t>
            </a:r>
            <a:r>
              <a:rPr lang="en-US" dirty="0" err="1" smtClean="0">
                <a:solidFill>
                  <a:srgbClr val="FF6D00"/>
                </a:solidFill>
              </a:rPr>
              <a:t>lorem</a:t>
            </a:r>
            <a:r>
              <a:rPr lang="en-US" dirty="0" smtClean="0">
                <a:solidFill>
                  <a:srgbClr val="FF6D00"/>
                </a:solidFill>
              </a:rPr>
              <a:t> </a:t>
            </a:r>
            <a:r>
              <a:rPr lang="en-US" dirty="0" err="1" smtClean="0">
                <a:solidFill>
                  <a:srgbClr val="FF6D00"/>
                </a:solidFill>
              </a:rPr>
              <a:t>ipsum</a:t>
            </a:r>
            <a:endParaRPr lang="en-US" dirty="0" smtClean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42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8" y="267315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4819643" cy="36338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tabLst/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pPr marL="0" marR="0" indent="0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err="1" smtClean="0">
                <a:solidFill>
                  <a:srgbClr val="FF6D00"/>
                </a:solidFill>
              </a:rPr>
              <a:t>Insira</a:t>
            </a:r>
            <a:r>
              <a:rPr lang="en-US" dirty="0" smtClean="0">
                <a:solidFill>
                  <a:srgbClr val="FF6D00"/>
                </a:solidFill>
              </a:rPr>
              <a:t> o </a:t>
            </a:r>
            <a:r>
              <a:rPr lang="en-US" dirty="0" err="1" smtClean="0">
                <a:solidFill>
                  <a:srgbClr val="FF6D00"/>
                </a:solidFill>
              </a:rPr>
              <a:t>Título</a:t>
            </a:r>
            <a:r>
              <a:rPr lang="en-US" dirty="0" smtClean="0">
                <a:solidFill>
                  <a:srgbClr val="FF6D00"/>
                </a:solidFill>
              </a:rPr>
              <a:t> do slide </a:t>
            </a:r>
            <a:r>
              <a:rPr lang="en-US" dirty="0" err="1" smtClean="0">
                <a:solidFill>
                  <a:srgbClr val="FF6D00"/>
                </a:solidFill>
              </a:rPr>
              <a:t>aqui</a:t>
            </a:r>
            <a:r>
              <a:rPr lang="en-US" dirty="0" smtClean="0">
                <a:solidFill>
                  <a:srgbClr val="FF6D00"/>
                </a:solidFill>
              </a:rPr>
              <a:t>. </a:t>
            </a:r>
            <a:r>
              <a:rPr lang="en-US" dirty="0" err="1" smtClean="0">
                <a:solidFill>
                  <a:srgbClr val="FF6D00"/>
                </a:solidFill>
              </a:rPr>
              <a:t>lorem</a:t>
            </a:r>
            <a:r>
              <a:rPr lang="en-US" dirty="0" smtClean="0">
                <a:solidFill>
                  <a:srgbClr val="FF6D00"/>
                </a:solidFill>
              </a:rPr>
              <a:t> </a:t>
            </a:r>
            <a:r>
              <a:rPr lang="en-US" dirty="0" err="1" smtClean="0">
                <a:solidFill>
                  <a:srgbClr val="FF6D00"/>
                </a:solidFill>
              </a:rPr>
              <a:t>ipsum</a:t>
            </a:r>
            <a:r>
              <a:rPr lang="en-US" dirty="0" smtClean="0">
                <a:solidFill>
                  <a:srgbClr val="FF6D00"/>
                </a:solidFill>
              </a:rPr>
              <a:t> dolor sit </a:t>
            </a:r>
            <a:r>
              <a:rPr lang="en-US" dirty="0" err="1" smtClean="0">
                <a:solidFill>
                  <a:srgbClr val="FF6D00"/>
                </a:solidFill>
              </a:rPr>
              <a:t>amet</a:t>
            </a:r>
            <a:r>
              <a:rPr lang="en-US" dirty="0" smtClean="0">
                <a:solidFill>
                  <a:srgbClr val="FF6D00"/>
                </a:solidFill>
              </a:rPr>
              <a:t> </a:t>
            </a:r>
            <a:r>
              <a:rPr lang="en-US" dirty="0" err="1" smtClean="0">
                <a:solidFill>
                  <a:srgbClr val="FF6D00"/>
                </a:solidFill>
              </a:rPr>
              <a:t>consectur</a:t>
            </a:r>
            <a:r>
              <a:rPr lang="en-US" dirty="0" smtClean="0">
                <a:solidFill>
                  <a:srgbClr val="FF6D00"/>
                </a:solidFill>
              </a:rPr>
              <a:t> </a:t>
            </a:r>
            <a:r>
              <a:rPr lang="en-US" dirty="0" err="1" smtClean="0">
                <a:solidFill>
                  <a:srgbClr val="FF6D00"/>
                </a:solidFill>
              </a:rPr>
              <a:t>lorem</a:t>
            </a:r>
            <a:r>
              <a:rPr lang="en-US" dirty="0" smtClean="0">
                <a:solidFill>
                  <a:srgbClr val="FF6D00"/>
                </a:solidFill>
              </a:rPr>
              <a:t> </a:t>
            </a:r>
            <a:r>
              <a:rPr lang="en-US" dirty="0" err="1" smtClean="0">
                <a:solidFill>
                  <a:srgbClr val="FF6D00"/>
                </a:solidFill>
              </a:rPr>
              <a:t>ipsum</a:t>
            </a:r>
            <a:r>
              <a:rPr lang="en-US" dirty="0" smtClean="0">
                <a:solidFill>
                  <a:srgbClr val="FF6D00"/>
                </a:solidFill>
              </a:rPr>
              <a:t> </a:t>
            </a:r>
            <a:r>
              <a:rPr lang="en-US" dirty="0" err="1" smtClean="0">
                <a:solidFill>
                  <a:srgbClr val="FF6D00"/>
                </a:solidFill>
              </a:rPr>
              <a:t>lorem</a:t>
            </a:r>
            <a:r>
              <a:rPr lang="en-US" dirty="0" smtClean="0">
                <a:solidFill>
                  <a:srgbClr val="FF6D00"/>
                </a:solidFill>
              </a:rPr>
              <a:t> </a:t>
            </a:r>
            <a:r>
              <a:rPr lang="en-US" dirty="0" err="1" smtClean="0">
                <a:solidFill>
                  <a:srgbClr val="FF6D00"/>
                </a:solidFill>
              </a:rPr>
              <a:t>ipsum</a:t>
            </a:r>
            <a:r>
              <a:rPr lang="en-US" dirty="0" smtClean="0">
                <a:solidFill>
                  <a:srgbClr val="FF6D00"/>
                </a:solidFill>
              </a:rPr>
              <a:t> dolor sit </a:t>
            </a:r>
            <a:r>
              <a:rPr lang="en-US" dirty="0" err="1" smtClean="0">
                <a:solidFill>
                  <a:srgbClr val="FF6D00"/>
                </a:solidFill>
              </a:rPr>
              <a:t>amet</a:t>
            </a:r>
            <a:r>
              <a:rPr lang="en-US" dirty="0" smtClean="0">
                <a:solidFill>
                  <a:srgbClr val="FF6D00"/>
                </a:solidFill>
              </a:rPr>
              <a:t> </a:t>
            </a:r>
            <a:r>
              <a:rPr lang="en-US" dirty="0" err="1" smtClean="0">
                <a:solidFill>
                  <a:srgbClr val="FF6D00"/>
                </a:solidFill>
              </a:rPr>
              <a:t>consectur</a:t>
            </a:r>
            <a:r>
              <a:rPr lang="en-US" dirty="0" smtClean="0">
                <a:solidFill>
                  <a:srgbClr val="FF6D00"/>
                </a:solidFill>
              </a:rPr>
              <a:t> </a:t>
            </a:r>
            <a:r>
              <a:rPr lang="en-US" dirty="0" err="1" smtClean="0">
                <a:solidFill>
                  <a:srgbClr val="FF6D00"/>
                </a:solidFill>
              </a:rPr>
              <a:t>lorem</a:t>
            </a:r>
            <a:r>
              <a:rPr lang="en-US" dirty="0" smtClean="0">
                <a:solidFill>
                  <a:srgbClr val="FF6D00"/>
                </a:solidFill>
              </a:rPr>
              <a:t> </a:t>
            </a:r>
            <a:r>
              <a:rPr lang="en-US" dirty="0" err="1" smtClean="0">
                <a:solidFill>
                  <a:srgbClr val="FF6D00"/>
                </a:solidFill>
              </a:rPr>
              <a:t>ipsum</a:t>
            </a:r>
            <a:endParaRPr lang="en-US" dirty="0" smtClean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52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8" y="267315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4819643" cy="36338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tabLst/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pPr marL="0" marR="0" indent="0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err="1" smtClean="0">
                <a:solidFill>
                  <a:srgbClr val="4D4D4D"/>
                </a:solidFill>
              </a:rPr>
              <a:t>Insira</a:t>
            </a:r>
            <a:r>
              <a:rPr lang="en-US" dirty="0" smtClean="0">
                <a:solidFill>
                  <a:srgbClr val="4D4D4D"/>
                </a:solidFill>
              </a:rPr>
              <a:t> o </a:t>
            </a:r>
            <a:r>
              <a:rPr lang="en-US" dirty="0" err="1" smtClean="0">
                <a:solidFill>
                  <a:srgbClr val="4D4D4D"/>
                </a:solidFill>
              </a:rPr>
              <a:t>Título</a:t>
            </a:r>
            <a:r>
              <a:rPr lang="en-US" dirty="0" smtClean="0">
                <a:solidFill>
                  <a:srgbClr val="4D4D4D"/>
                </a:solidFill>
              </a:rPr>
              <a:t> do slide </a:t>
            </a:r>
            <a:r>
              <a:rPr lang="en-US" dirty="0" err="1" smtClean="0">
                <a:solidFill>
                  <a:srgbClr val="4D4D4D"/>
                </a:solidFill>
              </a:rPr>
              <a:t>aqui</a:t>
            </a:r>
            <a:r>
              <a:rPr lang="en-US" dirty="0" smtClean="0">
                <a:solidFill>
                  <a:srgbClr val="4D4D4D"/>
                </a:solidFill>
              </a:rPr>
              <a:t>.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dolor sit </a:t>
            </a:r>
            <a:r>
              <a:rPr lang="en-US" dirty="0" err="1" smtClean="0">
                <a:solidFill>
                  <a:srgbClr val="4D4D4D"/>
                </a:solidFill>
              </a:rPr>
              <a:t>amet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consectur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dolor sit </a:t>
            </a:r>
            <a:r>
              <a:rPr lang="en-US" dirty="0" err="1" smtClean="0">
                <a:solidFill>
                  <a:srgbClr val="4D4D4D"/>
                </a:solidFill>
              </a:rPr>
              <a:t>amet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consectur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/>
            </a:r>
            <a:br>
              <a:rPr lang="en-US" dirty="0" smtClean="0">
                <a:solidFill>
                  <a:srgbClr val="4D4D4D"/>
                </a:solidFill>
              </a:rPr>
            </a:br>
            <a:r>
              <a:rPr lang="en-US" dirty="0" smtClean="0">
                <a:solidFill>
                  <a:srgbClr val="4D4D4D"/>
                </a:solidFill>
              </a:rPr>
              <a:t/>
            </a:r>
            <a:br>
              <a:rPr lang="en-US" dirty="0" smtClean="0">
                <a:solidFill>
                  <a:srgbClr val="4D4D4D"/>
                </a:solidFill>
              </a:rPr>
            </a:br>
            <a:endParaRPr lang="en-US" dirty="0" smtClean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08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8" y="316160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17" name="Picture 16" descr="bolhasimpleslaranja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7" y="3519349"/>
            <a:ext cx="1586099" cy="1358877"/>
          </a:xfrm>
          <a:prstGeom prst="rect">
            <a:avLst/>
          </a:prstGeom>
        </p:spPr>
      </p:pic>
      <p:pic>
        <p:nvPicPr>
          <p:cNvPr id="7" name="Picture 6" descr="bolhasimplesroxa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74" y="1545427"/>
            <a:ext cx="1060250" cy="9563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4431286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slide </a:t>
            </a:r>
            <a:r>
              <a:rPr lang="en-US" dirty="0" err="1" smtClean="0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27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8" y="316160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5" name="Picture 14" descr="bolhasimplesroxa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345" y="2092478"/>
            <a:ext cx="1005840" cy="1033272"/>
          </a:xfrm>
          <a:prstGeom prst="rect">
            <a:avLst/>
          </a:prstGeom>
        </p:spPr>
      </p:pic>
      <p:pic>
        <p:nvPicPr>
          <p:cNvPr id="16" name="Picture 15" descr="bolhasimpleslaranja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7" y="3351609"/>
            <a:ext cx="1581912" cy="13228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4431286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slide </a:t>
            </a:r>
            <a:r>
              <a:rPr lang="en-US" dirty="0" err="1" smtClean="0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2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lhas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08" y="1304123"/>
            <a:ext cx="2590800" cy="3084576"/>
          </a:xfrm>
          <a:prstGeom prst="rect">
            <a:avLst/>
          </a:prstGeom>
        </p:spPr>
      </p:pic>
      <p:pic>
        <p:nvPicPr>
          <p:cNvPr id="7" name="Picture 6" descr="bolharox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65" y="4013925"/>
            <a:ext cx="1697884" cy="885028"/>
          </a:xfrm>
          <a:prstGeom prst="rect">
            <a:avLst/>
          </a:prstGeom>
        </p:spPr>
      </p:pic>
      <p:pic>
        <p:nvPicPr>
          <p:cNvPr id="9" name="Picture 8" descr="bolhaverde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155" y="589120"/>
            <a:ext cx="1215895" cy="1054041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21314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02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8" y="316160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4431286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slide </a:t>
            </a:r>
            <a:r>
              <a:rPr lang="en-US" dirty="0" err="1" smtClean="0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40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EA288C"/>
                </a:solidFill>
              </a:rPr>
              <a:t>Insira</a:t>
            </a:r>
            <a:r>
              <a:rPr lang="en-US" dirty="0" smtClean="0">
                <a:solidFill>
                  <a:srgbClr val="EA288C"/>
                </a:solidFill>
              </a:rPr>
              <a:t> o </a:t>
            </a:r>
            <a:r>
              <a:rPr lang="en-US" dirty="0" err="1" smtClean="0">
                <a:solidFill>
                  <a:srgbClr val="EA288C"/>
                </a:solidFill>
              </a:rPr>
              <a:t>Título</a:t>
            </a:r>
            <a:r>
              <a:rPr lang="en-US" dirty="0" smtClean="0">
                <a:solidFill>
                  <a:srgbClr val="EA288C"/>
                </a:solidFill>
              </a:rPr>
              <a:t> do </a:t>
            </a:r>
            <a:r>
              <a:rPr lang="en-US" dirty="0" err="1" smtClean="0">
                <a:solidFill>
                  <a:srgbClr val="EA288C"/>
                </a:solidFill>
              </a:rPr>
              <a:t>projeto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r>
              <a:rPr lang="en-US" dirty="0" smtClean="0">
                <a:solidFill>
                  <a:srgbClr val="EA288C"/>
                </a:solidFill>
              </a:rPr>
              <a:t>.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dolor sit</a:t>
            </a:r>
            <a:endParaRPr lang="en-US" dirty="0">
              <a:solidFill>
                <a:srgbClr val="EA288C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5450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4D4D4D"/>
                </a:solidFill>
              </a:rPr>
              <a:t>Insira</a:t>
            </a:r>
            <a:r>
              <a:rPr lang="en-US" dirty="0" smtClean="0">
                <a:solidFill>
                  <a:srgbClr val="4D4D4D"/>
                </a:solidFill>
              </a:rPr>
              <a:t> o </a:t>
            </a:r>
            <a:r>
              <a:rPr lang="en-US" dirty="0" err="1" smtClean="0">
                <a:solidFill>
                  <a:srgbClr val="4D4D4D"/>
                </a:solidFill>
              </a:rPr>
              <a:t>Título</a:t>
            </a:r>
            <a:r>
              <a:rPr lang="en-US" dirty="0" smtClean="0">
                <a:solidFill>
                  <a:srgbClr val="4D4D4D"/>
                </a:solidFill>
              </a:rPr>
              <a:t> do </a:t>
            </a:r>
            <a:r>
              <a:rPr lang="en-US" dirty="0" err="1" smtClean="0">
                <a:solidFill>
                  <a:srgbClr val="4D4D4D"/>
                </a:solidFill>
              </a:rPr>
              <a:t>projeto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aqui</a:t>
            </a:r>
            <a:r>
              <a:rPr lang="en-US" dirty="0" smtClean="0">
                <a:solidFill>
                  <a:srgbClr val="4D4D4D"/>
                </a:solidFill>
              </a:rPr>
              <a:t>.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dolor sit</a:t>
            </a:r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634748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59821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283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268700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Blank">
    <p:bg>
      <p:bgPr>
        <a:gradFill flip="none" rotWithShape="1">
          <a:gsLst>
            <a:gs pos="0">
              <a:srgbClr val="FF6D00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59821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283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383124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59821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283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8234918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bg>
      <p:bgPr>
        <a:gradFill flip="none" rotWithShape="1">
          <a:gsLst>
            <a:gs pos="100000">
              <a:srgbClr val="FFFF00"/>
            </a:gs>
            <a:gs pos="0">
              <a:srgbClr val="EA288C"/>
            </a:gs>
            <a:gs pos="50000">
              <a:srgbClr val="FF6D00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7414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692288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7414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692288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7000794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13" name="Picture 12" descr="bolhalaranj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9" y="4054736"/>
            <a:ext cx="1593928" cy="1517228"/>
          </a:xfrm>
          <a:prstGeom prst="rect">
            <a:avLst/>
          </a:prstGeom>
        </p:spPr>
      </p:pic>
      <p:pic>
        <p:nvPicPr>
          <p:cNvPr id="14" name="Picture 13" descr="bolhaverd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901" y="599086"/>
            <a:ext cx="941976" cy="98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7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7000794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02866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lhaExpandid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80" y="224790"/>
            <a:ext cx="5123688" cy="469392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2" name="Picture 11" descr="bolhafinal-0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82210"/>
          <a:stretch/>
        </p:blipFill>
        <p:spPr>
          <a:xfrm>
            <a:off x="-15678" y="368173"/>
            <a:ext cx="1269890" cy="537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4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91618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17672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Has id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2290276"/>
            <a:ext cx="6981667" cy="389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74646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91618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17672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Has id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2290276"/>
            <a:ext cx="6981667" cy="389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746463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7" y="4125320"/>
            <a:ext cx="7942844" cy="387694"/>
          </a:xfrm>
          <a:prstGeom prst="rect">
            <a:avLst/>
          </a:prstGeom>
          <a:solidFill>
            <a:srgbClr val="EA288C"/>
          </a:solidFill>
          <a:ln>
            <a:noFill/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FF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LOREM IPSUM DOLOR SIT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438804"/>
            <a:ext cx="7942844" cy="2348188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77856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438804"/>
            <a:ext cx="2729159" cy="2348188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383230" y="1438804"/>
            <a:ext cx="4882650" cy="2348188"/>
          </a:xfrm>
          <a:prstGeom prst="rect">
            <a:avLst/>
          </a:prstGeom>
        </p:spPr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936190" y="480287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383230" y="4125320"/>
            <a:ext cx="4882650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907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5830642" y="1438804"/>
            <a:ext cx="2435237" cy="2348188"/>
          </a:xfrm>
          <a:prstGeom prst="rect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4"/>
            <a:ext cx="2435237" cy="2348188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3080924" y="1438804"/>
            <a:ext cx="2435237" cy="2348188"/>
          </a:xfrm>
          <a:prstGeom prst="rect">
            <a:avLst/>
          </a:prstGeom>
        </p:spPr>
      </p:sp>
      <p:sp>
        <p:nvSpPr>
          <p:cNvPr id="24" name="Text Placeholder 6"/>
          <p:cNvSpPr>
            <a:spLocks noGrp="1"/>
          </p:cNvSpPr>
          <p:nvPr>
            <p:ph type="body" sz="quarter" idx="3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312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3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38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080924" y="1438805"/>
            <a:ext cx="2435237" cy="886272"/>
          </a:xfrm>
          <a:prstGeom prst="rect">
            <a:avLst/>
          </a:prstGeom>
        </p:spPr>
      </p:sp>
      <p:sp>
        <p:nvSpPr>
          <p:cNvPr id="40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830642" y="1438805"/>
            <a:ext cx="2435237" cy="886272"/>
          </a:xfrm>
          <a:prstGeom prst="rect">
            <a:avLst/>
          </a:prstGeom>
        </p:spPr>
      </p:sp>
      <p:sp>
        <p:nvSpPr>
          <p:cNvPr id="42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5830642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44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3074433"/>
            <a:ext cx="2435237" cy="886272"/>
          </a:xfrm>
          <a:prstGeom prst="rect">
            <a:avLst/>
          </a:prstGeom>
        </p:spPr>
      </p:sp>
      <p:sp>
        <p:nvSpPr>
          <p:cNvPr id="46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629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080924" y="1438805"/>
            <a:ext cx="2435237" cy="886272"/>
          </a:xfrm>
          <a:prstGeom prst="rect">
            <a:avLst/>
          </a:prstGeom>
        </p:spPr>
      </p:sp>
      <p:sp>
        <p:nvSpPr>
          <p:cNvPr id="23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25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1438805"/>
            <a:ext cx="2435237" cy="2521900"/>
          </a:xfrm>
          <a:prstGeom prst="rect">
            <a:avLst/>
          </a:prstGeom>
        </p:spPr>
      </p:sp>
      <p:sp>
        <p:nvSpPr>
          <p:cNvPr id="33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4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841624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15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3" y="1438805"/>
            <a:ext cx="5184955" cy="2521900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5184954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060464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7942842" cy="886272"/>
          </a:xfrm>
          <a:prstGeom prst="rect">
            <a:avLst/>
          </a:prstGeom>
        </p:spPr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5830642" y="2489692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32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3074433"/>
            <a:ext cx="2435237" cy="886272"/>
          </a:xfrm>
          <a:prstGeom prst="rect">
            <a:avLst/>
          </a:prstGeom>
        </p:spPr>
      </p:sp>
      <p:sp>
        <p:nvSpPr>
          <p:cNvPr id="34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851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79476" y="270314"/>
            <a:ext cx="3904107" cy="4242700"/>
          </a:xfrm>
          <a:prstGeom prst="rect">
            <a:avLst/>
          </a:prstGeom>
        </p:spPr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2609661"/>
            <a:ext cx="3914276" cy="19033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3803591" cy="5010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87704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lhaExpandid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80" y="224790"/>
            <a:ext cx="5123688" cy="469392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2" name="Picture 11" descr="bolhafinal-0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82210"/>
          <a:stretch/>
        </p:blipFill>
        <p:spPr>
          <a:xfrm>
            <a:off x="-15678" y="368173"/>
            <a:ext cx="1269890" cy="537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79476" y="270314"/>
            <a:ext cx="3904107" cy="4242700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2609661"/>
            <a:ext cx="3914276" cy="19033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3803591" cy="5010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1706941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3038" y="2397054"/>
            <a:ext cx="8460546" cy="1309961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3904062"/>
            <a:ext cx="6085552" cy="60895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6" name="Picture 15" descr="mod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124" y="1082878"/>
            <a:ext cx="338328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36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3038" y="2397054"/>
            <a:ext cx="8460546" cy="1309961"/>
          </a:xfrm>
          <a:prstGeom prst="rect">
            <a:avLst/>
          </a:prstGeom>
        </p:spPr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3904062"/>
            <a:ext cx="6085552" cy="60895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108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386228" y="2397054"/>
            <a:ext cx="3397355" cy="1520517"/>
          </a:xfrm>
          <a:prstGeom prst="rect">
            <a:avLst/>
          </a:prstGeom>
        </p:spPr>
      </p:sp>
      <p:sp>
        <p:nvSpPr>
          <p:cNvPr id="14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7" y="2397054"/>
            <a:ext cx="4712867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5161721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516172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727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8" y="1827189"/>
            <a:ext cx="5183616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5183615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386228" y="2397054"/>
            <a:ext cx="3397355" cy="1520517"/>
          </a:xfrm>
          <a:prstGeom prst="rect">
            <a:avLst/>
          </a:prstGeom>
        </p:spPr>
      </p:sp>
      <p:sp>
        <p:nvSpPr>
          <p:cNvPr id="18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7" y="2397054"/>
            <a:ext cx="4712867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807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3" name="Picture 12" descr="marca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03" y="2929978"/>
            <a:ext cx="1328928" cy="163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338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6" name="Picture 15" descr="marca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01" y="3070224"/>
            <a:ext cx="1338072" cy="12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456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6" t="18556" r="59652"/>
          <a:stretch/>
        </p:blipFill>
        <p:spPr>
          <a:xfrm>
            <a:off x="1277695" y="1092970"/>
            <a:ext cx="1901153" cy="4189076"/>
          </a:xfrm>
          <a:prstGeom prst="rect">
            <a:avLst/>
          </a:prstGeom>
        </p:spPr>
      </p:pic>
      <p:pic>
        <p:nvPicPr>
          <p:cNvPr id="6" name="Picture 5" descr="obrigado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9"/>
          <a:stretch/>
        </p:blipFill>
        <p:spPr>
          <a:xfrm>
            <a:off x="4964545" y="138546"/>
            <a:ext cx="35367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lhaExpandida2_laranja-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23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lhaExpandida2_laranja-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2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00000">
              <a:srgbClr val="FFFF00"/>
            </a:gs>
            <a:gs pos="0">
              <a:srgbClr val="EA288C"/>
            </a:gs>
            <a:gs pos="50000">
              <a:srgbClr val="FF6D00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8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4390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9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18" name="Picture 17" descr="bolhasimplesroxa2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887" y="1116889"/>
            <a:ext cx="1229848" cy="1063048"/>
          </a:xfrm>
          <a:prstGeom prst="rect">
            <a:avLst/>
          </a:prstGeom>
        </p:spPr>
      </p:pic>
      <p:pic>
        <p:nvPicPr>
          <p:cNvPr id="19" name="Picture 18" descr="bolhasimpleslaranja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27" y="3782206"/>
            <a:ext cx="1590836" cy="15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3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Blank">
    <p:bg>
      <p:bgPr>
        <a:gradFill flip="none" rotWithShape="1">
          <a:gsLst>
            <a:gs pos="0">
              <a:srgbClr val="FF6D00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11884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213341" y="833507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2245248" y="1190723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21264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747" r:id="rId2"/>
    <p:sldLayoutId id="2147483721" r:id="rId3"/>
    <p:sldLayoutId id="2147483749" r:id="rId4"/>
    <p:sldLayoutId id="2147483743" r:id="rId5"/>
    <p:sldLayoutId id="2147483752" r:id="rId6"/>
    <p:sldLayoutId id="2147483654" r:id="rId7"/>
    <p:sldLayoutId id="2147483662" r:id="rId8"/>
    <p:sldLayoutId id="2147483729" r:id="rId9"/>
    <p:sldLayoutId id="2147483731" r:id="rId10"/>
    <p:sldLayoutId id="2147483713" r:id="rId11"/>
    <p:sldLayoutId id="2147483664" r:id="rId12"/>
    <p:sldLayoutId id="2147483665" r:id="rId13"/>
    <p:sldLayoutId id="2147483666" r:id="rId14"/>
    <p:sldLayoutId id="2147483670" r:id="rId15"/>
    <p:sldLayoutId id="2147483669" r:id="rId16"/>
    <p:sldLayoutId id="2147483722" r:id="rId17"/>
    <p:sldLayoutId id="2147483671" r:id="rId18"/>
    <p:sldLayoutId id="2147483672" r:id="rId19"/>
    <p:sldLayoutId id="2147483674" r:id="rId20"/>
    <p:sldLayoutId id="2147483676" r:id="rId21"/>
    <p:sldLayoutId id="2147483678" r:id="rId22"/>
    <p:sldLayoutId id="2147483681" r:id="rId23"/>
    <p:sldLayoutId id="2147483739" r:id="rId24"/>
    <p:sldLayoutId id="2147483723" r:id="rId25"/>
    <p:sldLayoutId id="2147483684" r:id="rId26"/>
    <p:sldLayoutId id="2147483685" r:id="rId27"/>
    <p:sldLayoutId id="2147483733" r:id="rId28"/>
    <p:sldLayoutId id="2147483724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25" r:id="rId40"/>
    <p:sldLayoutId id="2147483702" r:id="rId41"/>
    <p:sldLayoutId id="2147483726" r:id="rId42"/>
    <p:sldLayoutId id="2147483705" r:id="rId43"/>
    <p:sldLayoutId id="2147483728" r:id="rId44"/>
    <p:sldLayoutId id="2147483708" r:id="rId45"/>
    <p:sldLayoutId id="2147483709" r:id="rId46"/>
    <p:sldLayoutId id="2147483740" r:id="rId4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chart" Target="../charts/chart5.xml"/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3.xml"/><Relationship Id="rId2" Type="http://schemas.openxmlformats.org/officeDocument/2006/relationships/diagramData" Target="../diagrams/data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64974" y="360623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3733205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10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37684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</a:t>
            </a:r>
            <a:r>
              <a:rPr lang="en-US" dirty="0" err="1" smtClean="0"/>
              <a:t>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11</a:t>
            </a:fld>
            <a:endParaRPr lang="en-US" dirty="0">
              <a:latin typeface="Simplon BP Bold"/>
              <a:cs typeface="Simplon BP Bold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65115515"/>
              </p:ext>
            </p:extLst>
          </p:nvPr>
        </p:nvGraphicFramePr>
        <p:xfrm>
          <a:off x="4938904" y="1356553"/>
          <a:ext cx="3551767" cy="225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5489027" y="3725228"/>
            <a:ext cx="216521" cy="162391"/>
          </a:xfrm>
          <a:prstGeom prst="rect">
            <a:avLst/>
          </a:prstGeom>
          <a:solidFill>
            <a:srgbClr val="EA288C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9027" y="3968814"/>
            <a:ext cx="216521" cy="162391"/>
          </a:xfrm>
          <a:prstGeom prst="rect">
            <a:avLst/>
          </a:prstGeom>
          <a:solidFill>
            <a:srgbClr val="FF6D00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6D00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9027" y="4220725"/>
            <a:ext cx="216521" cy="162391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9012" y="3714714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35%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endParaRPr lang="en-US" sz="14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9012" y="3961256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35%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endParaRPr lang="en-US" sz="14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9012" y="4213475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30%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99485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458704"/>
              </p:ext>
            </p:extLst>
          </p:nvPr>
        </p:nvGraphicFramePr>
        <p:xfrm>
          <a:off x="138109" y="1549031"/>
          <a:ext cx="4551276" cy="2838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12</a:t>
            </a:fld>
            <a:endParaRPr lang="en-US">
              <a:latin typeface="Simplon BP Bold"/>
              <a:cs typeface="Simplon BP Bold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79797113"/>
              </p:ext>
            </p:extLst>
          </p:nvPr>
        </p:nvGraphicFramePr>
        <p:xfrm>
          <a:off x="4938904" y="1471194"/>
          <a:ext cx="3551767" cy="225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376480890"/>
              </p:ext>
            </p:extLst>
          </p:nvPr>
        </p:nvGraphicFramePr>
        <p:xfrm>
          <a:off x="4938904" y="1356553"/>
          <a:ext cx="3551767" cy="225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976293666"/>
              </p:ext>
            </p:extLst>
          </p:nvPr>
        </p:nvGraphicFramePr>
        <p:xfrm>
          <a:off x="4938904" y="1355817"/>
          <a:ext cx="3551767" cy="2254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0509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13</a:t>
            </a:fld>
            <a:endParaRPr lang="en-US">
              <a:latin typeface="Simplon BP Bold"/>
              <a:cs typeface="Simplon BP Bold"/>
            </a:endParaRPr>
          </a:p>
        </p:txBody>
      </p:sp>
      <p:graphicFrame>
        <p:nvGraphicFramePr>
          <p:cNvPr id="6" name="Char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52415"/>
              </p:ext>
            </p:extLst>
          </p:nvPr>
        </p:nvGraphicFramePr>
        <p:xfrm>
          <a:off x="4742608" y="1807911"/>
          <a:ext cx="4093918" cy="273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686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648679189"/>
              </p:ext>
            </p:extLst>
          </p:nvPr>
        </p:nvGraphicFramePr>
        <p:xfrm>
          <a:off x="346218" y="1478941"/>
          <a:ext cx="8385392" cy="2772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6D00"/>
                </a:solidFill>
              </a:rPr>
              <a:t>Insira</a:t>
            </a:r>
            <a:r>
              <a:rPr lang="en-US" dirty="0">
                <a:solidFill>
                  <a:srgbClr val="FF6D00"/>
                </a:solidFill>
              </a:rPr>
              <a:t> o </a:t>
            </a:r>
            <a:r>
              <a:rPr lang="en-US" dirty="0" err="1">
                <a:solidFill>
                  <a:srgbClr val="FF6D00"/>
                </a:solidFill>
              </a:rPr>
              <a:t>título</a:t>
            </a:r>
            <a:r>
              <a:rPr lang="en-US" dirty="0">
                <a:solidFill>
                  <a:srgbClr val="FF6D00"/>
                </a:solidFill>
              </a:rPr>
              <a:t> do </a:t>
            </a:r>
            <a:r>
              <a:rPr lang="en-US" dirty="0" err="1">
                <a:solidFill>
                  <a:srgbClr val="FF6D00"/>
                </a:solidFill>
              </a:rPr>
              <a:t>projeto</a:t>
            </a:r>
            <a:r>
              <a:rPr lang="en-US" dirty="0">
                <a:solidFill>
                  <a:srgbClr val="FF6D00"/>
                </a:solidFill>
              </a:rPr>
              <a:t> </a:t>
            </a:r>
            <a:r>
              <a:rPr lang="en-US" dirty="0" err="1">
                <a:solidFill>
                  <a:srgbClr val="FF6D00"/>
                </a:solidFill>
              </a:rPr>
              <a:t>aqui</a:t>
            </a:r>
            <a:r>
              <a:rPr lang="en-US" dirty="0">
                <a:solidFill>
                  <a:srgbClr val="FF6D00"/>
                </a:solidFill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14</a:t>
            </a:fld>
            <a:endParaRPr lang="en-US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20160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consectur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15</a:t>
            </a:fld>
            <a:endParaRPr lang="en-US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9633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16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8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17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18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8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19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1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64974" y="360623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207759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20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93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21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slide </a:t>
            </a:r>
            <a:r>
              <a:rPr lang="en-US" dirty="0" err="1" smtClean="0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7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22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EA288C"/>
                </a:solidFill>
              </a:rPr>
              <a:t>Insira</a:t>
            </a:r>
            <a:r>
              <a:rPr lang="en-US" dirty="0" smtClean="0">
                <a:solidFill>
                  <a:srgbClr val="EA288C"/>
                </a:solidFill>
              </a:rPr>
              <a:t> o </a:t>
            </a:r>
            <a:r>
              <a:rPr lang="en-US" dirty="0" err="1" smtClean="0">
                <a:solidFill>
                  <a:srgbClr val="EA288C"/>
                </a:solidFill>
              </a:rPr>
              <a:t>Título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smtClean="0">
                <a:solidFill>
                  <a:srgbClr val="EA288C"/>
                </a:solidFill>
              </a:rPr>
              <a:t>do slide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endParaRPr lang="en-US" dirty="0">
              <a:solidFill>
                <a:srgbClr val="EA2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23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4D4D4D"/>
                </a:solidFill>
              </a:rPr>
              <a:t>Insira</a:t>
            </a:r>
            <a:r>
              <a:rPr lang="en-US" dirty="0" smtClean="0">
                <a:solidFill>
                  <a:srgbClr val="4D4D4D"/>
                </a:solidFill>
              </a:rPr>
              <a:t> o </a:t>
            </a:r>
            <a:r>
              <a:rPr lang="en-US" dirty="0" err="1" smtClean="0">
                <a:solidFill>
                  <a:srgbClr val="4D4D4D"/>
                </a:solidFill>
              </a:rPr>
              <a:t>Título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smtClean="0">
                <a:solidFill>
                  <a:srgbClr val="4D4D4D"/>
                </a:solidFill>
              </a:rPr>
              <a:t>do slide </a:t>
            </a:r>
            <a:r>
              <a:rPr lang="en-US" dirty="0" err="1" smtClean="0">
                <a:solidFill>
                  <a:srgbClr val="4D4D4D"/>
                </a:solidFill>
              </a:rPr>
              <a:t>aqui</a:t>
            </a:r>
            <a:endParaRPr lang="en-US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2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24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9224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25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8287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26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235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27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235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28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2803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29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71785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7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30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705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31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21014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32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55435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33</a:t>
            </a:fld>
            <a:endParaRPr lang="en-US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2032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LOREM IPSUM DOLOR SIT AMET LOREM IPSUM DOLOR SIT AME LOREM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34</a:t>
            </a:fld>
            <a:endParaRPr lang="en-US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26365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35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398842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367791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15" name="Text Placeholder 14"/>
          <p:cNvSpPr>
            <a:spLocks noGrp="1"/>
          </p:cNvSpPr>
          <p:nvPr>
            <p:ph type="body" sz="quarter" idx="4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47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21" name="Text Placeholder 20"/>
          <p:cNvSpPr>
            <a:spLocks noGrp="1"/>
          </p:cNvSpPr>
          <p:nvPr>
            <p:ph type="body" sz="quarter" idx="5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128988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12" name="Text Placeholder 11"/>
          <p:cNvSpPr>
            <a:spLocks noGrp="1"/>
          </p:cNvSpPr>
          <p:nvPr>
            <p:ph type="body" sz="quarter" idx="4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sz="quarter" idx="49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25" name="Text Placeholder 24"/>
          <p:cNvSpPr>
            <a:spLocks noGrp="1"/>
          </p:cNvSpPr>
          <p:nvPr>
            <p:ph type="body" sz="quarter" idx="5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52544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21" name="Text Placeholder 20"/>
          <p:cNvSpPr>
            <a:spLocks noGrp="1"/>
          </p:cNvSpPr>
          <p:nvPr>
            <p:ph type="body" sz="quarter" idx="4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337061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6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7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pPr lvl="0"/>
            <a:r>
              <a:rPr lang="en-US" dirty="0"/>
              <a:t>LOREM </a:t>
            </a:r>
            <a:r>
              <a:rPr lang="en-US" dirty="0" smtClean="0"/>
              <a:t>IPSUM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 lvl="0"/>
            <a:r>
              <a:rPr lang="en-US" dirty="0"/>
              <a:t>LOREM </a:t>
            </a:r>
            <a:r>
              <a:rPr lang="en-US" dirty="0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7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91392"/>
              </p:ext>
            </p:extLst>
          </p:nvPr>
        </p:nvGraphicFramePr>
        <p:xfrm>
          <a:off x="368561" y="1899809"/>
          <a:ext cx="8394438" cy="2780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073"/>
                <a:gridCol w="1399073"/>
                <a:gridCol w="1399073"/>
                <a:gridCol w="1399073"/>
                <a:gridCol w="1399073"/>
                <a:gridCol w="1399073"/>
              </a:tblGrid>
              <a:tr h="463479">
                <a:tc gridSpan="6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4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TÍTULO LOREM</a:t>
                      </a:r>
                      <a:r>
                        <a:rPr lang="en-US" sz="14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IPSUM</a:t>
                      </a:r>
                      <a:endParaRPr lang="en-US" sz="1400" b="1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2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41275"/>
              </p:ext>
            </p:extLst>
          </p:nvPr>
        </p:nvGraphicFramePr>
        <p:xfrm>
          <a:off x="5386227" y="2401921"/>
          <a:ext cx="3327165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055"/>
                <a:gridCol w="1109055"/>
                <a:gridCol w="1109055"/>
              </a:tblGrid>
              <a:tr h="278130"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TÍTULO LOREM</a:t>
                      </a:r>
                      <a:r>
                        <a:rPr lang="en-US" sz="1100" spc="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IPSUM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323037" y="1827188"/>
            <a:ext cx="5161721" cy="48314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smtClean="0"/>
              <a:t>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184226335"/>
              </p:ext>
            </p:extLst>
          </p:nvPr>
        </p:nvGraphicFramePr>
        <p:xfrm>
          <a:off x="1204647" y="1861766"/>
          <a:ext cx="6908283" cy="2626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04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323037" y="1827188"/>
            <a:ext cx="6085553" cy="569865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8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7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376337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9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7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8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577955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9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7386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marL="285750" indent="-285750">
          <a:buFont typeface="Arial"/>
          <a:buChar char="•"/>
          <a:defRPr sz="2100" baseline="0">
            <a:solidFill>
              <a:srgbClr val="4D4D4D"/>
            </a:solidFill>
            <a:latin typeface="Simplon BP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Words>1599</Words>
  <Application>Microsoft Macintosh PowerPoint</Application>
  <PresentationFormat>On-screen Show (16:9)</PresentationFormat>
  <Paragraphs>221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Insira o título do projeto aqui lorem ipsum</vt:lpstr>
      <vt:lpstr>Insira o título do projeto aqui lorem ipsum</vt:lpstr>
      <vt:lpstr>Insira o título do projeto aqui lorem ipsum</vt:lpstr>
      <vt:lpstr>Insira o título do projeto aqui lorem ipsum</vt:lpstr>
      <vt:lpstr>Insira o título do projeto aqui lorem ipsum</vt:lpstr>
      <vt:lpstr>Insira o título do projeto aqui lorem ipsum</vt:lpstr>
      <vt:lpstr>sumário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aqui. lorem ipsum dolor sit amet consectur lorem</vt:lpstr>
      <vt:lpstr>Insira o título do projeto aqui. lorem ipsum dolor sit amet consectur lorem</vt:lpstr>
      <vt:lpstr>Insira o título do projeto aqui. lorem ipsum dolor sit amet consectur lorem</vt:lpstr>
      <vt:lpstr>Insira o Título do slide aqui. lorem ipsum dolor sit amet consectur lorem ipsum lorem ipsum dolor sit amet consectur lorem ipsum </vt:lpstr>
      <vt:lpstr>Insira o Título do slide aqui. lorem ipsum dolor sit amet consectur lorem ipsum lorem ipsum dolor sit amet consectur lorem ipsum</vt:lpstr>
      <vt:lpstr>Insira o Título do slide aqui. lorem ipsum dolor sit amet consectur lorem ipsum lorem ipsum dolor sit amet consectur lorem ipsum </vt:lpstr>
      <vt:lpstr>Insira o Título do slide aqui</vt:lpstr>
      <vt:lpstr>Insira o Título do slide aqui</vt:lpstr>
      <vt:lpstr>Insira o Título do slide aqui</vt:lpstr>
      <vt:lpstr>Insira o Título do slide aqui. lorem ipsum dolor sit amet</vt:lpstr>
      <vt:lpstr>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Insira o título do projeto aqui lorem ipsum</vt:lpstr>
      <vt:lpstr>Insira o Título do slide aqui. lorem ipsum dolor sit amet Insira o Título do slide aqui. lorem ipsum dolor sit amet</vt:lpstr>
      <vt:lpstr>Insira o Título do slide aqui. lorem ipsum dolor sit amet Insira o Título do slide aqui. lorem ipsum dolor sit amet</vt:lpstr>
      <vt:lpstr>Insira o título do projeto aqui</vt:lpstr>
      <vt:lpstr>Insira o título do projeto aqui</vt:lpstr>
      <vt:lpstr>Insira o título do projeto aqui</vt:lpstr>
      <vt:lpstr>Insira o título do projeto aqui</vt:lpstr>
      <vt:lpstr>Insira o título do projeto aqui</vt:lpstr>
      <vt:lpstr>Insira o título do projeto aqui</vt:lpstr>
      <vt:lpstr>Insira o título do projeto aqui</vt:lpstr>
      <vt:lpstr>Insira o título do projeto aqui lorem ipsum</vt:lpstr>
      <vt:lpstr>Insira o título do projeto aqui. Lorem ipsum dolor sit amet </vt:lpstr>
      <vt:lpstr>Insira o título do projeto aqui. Lorem ipsum dolor sit amet </vt:lpstr>
      <vt:lpstr>Insira o título do projeto aqui. Lorem ipsum dolor sit amet </vt:lpstr>
      <vt:lpstr>Insira o título do projeto aqui. Lorem ipsum dolor sit amet </vt:lpstr>
      <vt:lpstr>Insira o título do projeto aqui. Lorem ipsum dolor sit ameT</vt:lpstr>
      <vt:lpstr>Insira o título do projeto aqui. Lorem ipsum dolor sit ameT</vt:lpstr>
      <vt:lpstr>Obrigado.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dasdasdasda</dc:title>
  <dc:subject/>
  <dc:creator>Alexandre</dc:creator>
  <cp:keywords/>
  <dc:description/>
  <cp:lastModifiedBy>Microsoft Office User</cp:lastModifiedBy>
  <cp:revision>260</cp:revision>
  <dcterms:created xsi:type="dcterms:W3CDTF">2015-06-30T19:59:34Z</dcterms:created>
  <dcterms:modified xsi:type="dcterms:W3CDTF">2016-06-07T23:59:31Z</dcterms:modified>
  <cp:category/>
</cp:coreProperties>
</file>