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3"/>
  </p:notesMasterIdLst>
  <p:handoutMasterIdLst>
    <p:handoutMasterId r:id="rId44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494" r:id="rId30"/>
    <p:sldId id="480" r:id="rId31"/>
    <p:sldId id="491" r:id="rId32"/>
    <p:sldId id="512" r:id="rId33"/>
    <p:sldId id="511" r:id="rId34"/>
    <p:sldId id="473" r:id="rId35"/>
    <p:sldId id="472" r:id="rId36"/>
    <p:sldId id="509" r:id="rId37"/>
    <p:sldId id="510" r:id="rId38"/>
    <p:sldId id="499" r:id="rId39"/>
    <p:sldId id="498" r:id="rId40"/>
    <p:sldId id="500" r:id="rId41"/>
    <p:sldId id="466" r:id="rId42"/>
  </p:sldIdLst>
  <p:sldSz cx="9144000" cy="5143500" type="screen16x9"/>
  <p:notesSz cx="6883400" cy="9906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2185" autoAdjust="0"/>
  </p:normalViewPr>
  <p:slideViewPr>
    <p:cSldViewPr snapToGrid="0" snapToObjects="1">
      <p:cViewPr varScale="1">
        <p:scale>
          <a:sx n="87" d="100"/>
          <a:sy n="87" d="100"/>
        </p:scale>
        <p:origin x="12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609" y="0"/>
          <a:ext cx="2006914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Segunda-feira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33837" y="0"/>
        <a:ext cx="1542458" cy="464456"/>
      </dsp:txXfrm>
    </dsp:sp>
    <dsp:sp modelId="{0550EBE2-3CC1-4770-9B02-DDFB5E793DEB}">
      <dsp:nvSpPr>
        <dsp:cNvPr id="0" name=""/>
        <dsp:cNvSpPr/>
      </dsp:nvSpPr>
      <dsp:spPr>
        <a:xfrm>
          <a:off x="1826259" y="0"/>
          <a:ext cx="200310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Terça-feira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058487" y="0"/>
        <a:ext cx="1538649" cy="464456"/>
      </dsp:txXfrm>
    </dsp:sp>
    <dsp:sp modelId="{4B9CD59A-2F66-4026-8766-3B087A0BF111}">
      <dsp:nvSpPr>
        <dsp:cNvPr id="0" name=""/>
        <dsp:cNvSpPr/>
      </dsp:nvSpPr>
      <dsp:spPr>
        <a:xfrm>
          <a:off x="3647099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Quarta-feira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3879327" y="0"/>
        <a:ext cx="1358189" cy="464456"/>
      </dsp:txXfrm>
    </dsp:sp>
    <dsp:sp modelId="{6BF36520-8AA0-4A43-B331-55C5B7C98C9D}">
      <dsp:nvSpPr>
        <dsp:cNvPr id="0" name=""/>
        <dsp:cNvSpPr/>
      </dsp:nvSpPr>
      <dsp:spPr>
        <a:xfrm>
          <a:off x="528748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Quinta-feira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5519708" y="0"/>
        <a:ext cx="1358189" cy="464456"/>
      </dsp:txXfrm>
    </dsp:sp>
    <dsp:sp modelId="{CFE7FB2D-5E44-4218-85AD-E011C5731AF4}">
      <dsp:nvSpPr>
        <dsp:cNvPr id="0" name=""/>
        <dsp:cNvSpPr/>
      </dsp:nvSpPr>
      <dsp:spPr>
        <a:xfrm>
          <a:off x="692786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Sexta-feira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7160088" y="0"/>
        <a:ext cx="1358189" cy="464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011" y="0"/>
          <a:ext cx="3373373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Setup infra e SW base</a:t>
          </a:r>
          <a:endParaRPr lang="pt-BR" sz="1400" kern="1200" dirty="0">
            <a:latin typeface="Simplon BP Regular" pitchFamily="2" charset="0"/>
          </a:endParaRPr>
        </a:p>
      </dsp:txBody>
      <dsp:txXfrm>
        <a:off x="233239" y="0"/>
        <a:ext cx="2908917" cy="464456"/>
      </dsp:txXfrm>
    </dsp:sp>
    <dsp:sp modelId="{0550EBE2-3CC1-4770-9B02-DDFB5E793DEB}">
      <dsp:nvSpPr>
        <dsp:cNvPr id="0" name=""/>
        <dsp:cNvSpPr/>
      </dsp:nvSpPr>
      <dsp:spPr>
        <a:xfrm>
          <a:off x="3182292" y="0"/>
          <a:ext cx="2111127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Liberação de acessos </a:t>
          </a:r>
          <a:r>
            <a:rPr lang="pt-BR" sz="1400" kern="1200" dirty="0" err="1" smtClean="0">
              <a:latin typeface="Simplon BP Regular" pitchFamily="2" charset="0"/>
            </a:rPr>
            <a:t>SegInf</a:t>
          </a:r>
          <a:endParaRPr lang="pt-BR" sz="1400" kern="1200" dirty="0">
            <a:latin typeface="Simplon BP Regular" pitchFamily="2" charset="0"/>
          </a:endParaRPr>
        </a:p>
      </dsp:txBody>
      <dsp:txXfrm>
        <a:off x="3414520" y="0"/>
        <a:ext cx="1646671" cy="464456"/>
      </dsp:txXfrm>
    </dsp:sp>
    <dsp:sp modelId="{4B9CD59A-2F66-4026-8766-3B087A0BF111}">
      <dsp:nvSpPr>
        <dsp:cNvPr id="0" name=""/>
        <dsp:cNvSpPr/>
      </dsp:nvSpPr>
      <dsp:spPr>
        <a:xfrm>
          <a:off x="5101325" y="0"/>
          <a:ext cx="192093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Instalação </a:t>
          </a:r>
          <a:r>
            <a:rPr lang="pt-BR" sz="1400" kern="1200" dirty="0" err="1" smtClean="0">
              <a:latin typeface="Simplon BP Regular" pitchFamily="2" charset="0"/>
            </a:rPr>
            <a:t>Vanila</a:t>
          </a:r>
          <a:r>
            <a:rPr lang="pt-BR" sz="1400" kern="1200" dirty="0" smtClean="0">
              <a:latin typeface="Simplon BP Regular" pitchFamily="2" charset="0"/>
            </a:rPr>
            <a:t> RAID-FMS</a:t>
          </a:r>
          <a:endParaRPr lang="pt-BR" sz="1400" kern="1200" dirty="0">
            <a:latin typeface="Simplon BP Regular" pitchFamily="2" charset="0"/>
          </a:endParaRPr>
        </a:p>
      </dsp:txBody>
      <dsp:txXfrm>
        <a:off x="5333553" y="0"/>
        <a:ext cx="1456479" cy="464456"/>
      </dsp:txXfrm>
    </dsp:sp>
    <dsp:sp modelId="{6BF36520-8AA0-4A43-B331-55C5B7C98C9D}">
      <dsp:nvSpPr>
        <dsp:cNvPr id="0" name=""/>
        <dsp:cNvSpPr/>
      </dsp:nvSpPr>
      <dsp:spPr>
        <a:xfrm>
          <a:off x="6830167" y="0"/>
          <a:ext cx="192093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Planejamento </a:t>
          </a:r>
          <a:r>
            <a:rPr lang="pt-BR" sz="1400" kern="1200" dirty="0" err="1" smtClean="0">
              <a:latin typeface="Simplon BP Regular" pitchFamily="2" charset="0"/>
            </a:rPr>
            <a:t>scoping</a:t>
          </a:r>
          <a:r>
            <a:rPr lang="pt-BR" sz="1400" kern="1200" dirty="0" smtClean="0">
              <a:latin typeface="Simplon BP Regular" pitchFamily="2" charset="0"/>
            </a:rPr>
            <a:t> de ondas</a:t>
          </a:r>
          <a:endParaRPr lang="pt-BR" sz="1400" kern="1200" dirty="0">
            <a:latin typeface="Simplon BP Regular" pitchFamily="2" charset="0"/>
          </a:endParaRPr>
        </a:p>
      </dsp:txBody>
      <dsp:txXfrm>
        <a:off x="7062395" y="0"/>
        <a:ext cx="1456479" cy="46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21/08/2017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4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21/08/2017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1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8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6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78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24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1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543187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18 de Agosto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403965" y="1754561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13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Felipe Brito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Tatiana Lera -&gt; Set/17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Fabian Santos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Solução AF/Dados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26" name="Rectangle 30"/>
          <p:cNvSpPr/>
          <p:nvPr/>
        </p:nvSpPr>
        <p:spPr>
          <a:xfrm>
            <a:off x="1927266" y="2221429"/>
            <a:ext cx="1263085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PMO DE NEGÓCIO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684593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Informação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Christiano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Judney-&gt; Set/17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TBD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Gustavo Moura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err="1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CRÉDITO/TV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3141793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evolução de ações em andamento Core Team Oi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WEDO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E43F0-B2E4-4B8F-BB5D-28B2EAB9095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86768</TotalTime>
  <Words>1204</Words>
  <Application>Microsoft Office PowerPoint</Application>
  <PresentationFormat>Apresentação na tela (16:9)</PresentationFormat>
  <Paragraphs>249</Paragraphs>
  <Slides>19</Slides>
  <Notes>3</Notes>
  <HiddenSlides>5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52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1952</cp:revision>
  <cp:lastPrinted>2017-06-29T22:57:16Z</cp:lastPrinted>
  <dcterms:created xsi:type="dcterms:W3CDTF">2013-05-14T05:19:21Z</dcterms:created>
  <dcterms:modified xsi:type="dcterms:W3CDTF">2017-08-21T19:08:47Z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