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  <p:sldMasterId id="2147483978" r:id="rId2"/>
    <p:sldMasterId id="2147483983" r:id="rId3"/>
    <p:sldMasterId id="2147483992" r:id="rId4"/>
    <p:sldMasterId id="2147484000" r:id="rId5"/>
  </p:sldMasterIdLst>
  <p:notesMasterIdLst>
    <p:notesMasterId r:id="rId8"/>
  </p:notesMasterIdLst>
  <p:handoutMasterIdLst>
    <p:handoutMasterId r:id="rId9"/>
  </p:handoutMasterIdLst>
  <p:sldIdLst>
    <p:sldId id="469" r:id="rId6"/>
    <p:sldId id="551" r:id="rId7"/>
  </p:sldIdLst>
  <p:sldSz cx="9144000" cy="5143500" type="screen16x9"/>
  <p:notesSz cx="6883400" cy="9906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5">
          <p15:clr>
            <a:srgbClr val="A4A3A4"/>
          </p15:clr>
        </p15:guide>
        <p15:guide id="19" pos="22" userDrawn="1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06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611">
          <p15:clr>
            <a:srgbClr val="A4A3A4"/>
          </p15:clr>
        </p15:guide>
        <p15:guide id="29" pos="5405">
          <p15:clr>
            <a:srgbClr val="A4A3A4"/>
          </p15:clr>
        </p15:guide>
        <p15:guide id="30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CEFF"/>
    <a:srgbClr val="00D318"/>
    <a:srgbClr val="F48D27"/>
    <a:srgbClr val="EA288C"/>
    <a:srgbClr val="A02BFF"/>
    <a:srgbClr val="FF6D00"/>
    <a:srgbClr val="4D4D4D"/>
    <a:srgbClr val="4D4E50"/>
    <a:srgbClr val="0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590" autoAdjust="0"/>
  </p:normalViewPr>
  <p:slideViewPr>
    <p:cSldViewPr snapToGrid="0" snapToObjects="1">
      <p:cViewPr varScale="1">
        <p:scale>
          <a:sx n="90" d="100"/>
          <a:sy n="90" d="100"/>
        </p:scale>
        <p:origin x="93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5"/>
        <p:guide pos="22"/>
        <p:guide pos="1157"/>
        <p:guide pos="1213"/>
        <p:guide pos="2007"/>
        <p:guide pos="2061"/>
        <p:guide pos="2858"/>
        <p:guide pos="2912"/>
        <p:guide pos="3706"/>
        <p:guide pos="3761"/>
        <p:guide pos="4611"/>
        <p:guide pos="54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3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5.xml"/><Relationship Id="rId7" Type="http://schemas.openxmlformats.org/officeDocument/2006/relationships/image" Target="../media/image2.emf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8.xml"/><Relationship Id="rId7" Type="http://schemas.openxmlformats.org/officeDocument/2006/relationships/image" Target="../media/image2.emf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image" Target="../media/image2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6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8.xml"/><Relationship Id="rId7" Type="http://schemas.openxmlformats.org/officeDocument/2006/relationships/image" Target="../media/image2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9616" y="4924834"/>
            <a:ext cx="213009" cy="11662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1635" y="1222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" y="1222"/>
                        <a:ext cx="1619" cy="1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46" tIns="46623" rIns="93246" bIns="46623" anchor="ctr"/>
          <a:lstStyle/>
          <a:p>
            <a:pPr algn="ctr" defTabSz="913915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6" name="Working Draft Text" hidden="1"/>
          <p:cNvSpPr txBox="1">
            <a:spLocks noChangeArrowheads="1"/>
          </p:cNvSpPr>
          <p:nvPr/>
        </p:nvSpPr>
        <p:spPr bwMode="auto">
          <a:xfrm>
            <a:off x="3707819" y="262408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7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Working Draft" hidden="1"/>
          <p:cNvSpPr txBox="1">
            <a:spLocks noChangeArrowheads="1"/>
          </p:cNvSpPr>
          <p:nvPr/>
        </p:nvSpPr>
        <p:spPr bwMode="auto">
          <a:xfrm>
            <a:off x="3707815" y="381460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12/11/2015 15:11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rinted" hidden="1"/>
          <p:cNvSpPr txBox="1">
            <a:spLocks noChangeArrowheads="1"/>
          </p:cNvSpPr>
          <p:nvPr/>
        </p:nvSpPr>
        <p:spPr bwMode="auto">
          <a:xfrm>
            <a:off x="3707821" y="501722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14/01/2015 23:26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" name="McK Title Elements"/>
          <p:cNvGrpSpPr>
            <a:grpSpLocks/>
          </p:cNvGrpSpPr>
          <p:nvPr/>
        </p:nvGrpSpPr>
        <p:grpSpPr bwMode="auto">
          <a:xfrm>
            <a:off x="6" y="5"/>
            <a:ext cx="9140760" cy="5144715"/>
            <a:chOff x="0" y="0"/>
            <a:chExt cx="5643" cy="4235"/>
          </a:xfrm>
        </p:grpSpPr>
        <p:sp>
          <p:nvSpPr>
            <p:cNvPr id="11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3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800" smtClean="0">
                  <a:solidFill>
                    <a:srgbClr val="FFFFFF"/>
                  </a:solidFill>
                  <a:cs typeface="Arial" charset="0"/>
                </a:rPr>
                <a:t>CONFIDENTIAL AND PROPRIETARY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800" smtClean="0">
                  <a:solidFill>
                    <a:srgbClr val="FFFFFF"/>
                  </a:solidFill>
                  <a:cs typeface="Arial" charset="0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4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pt-PT" altLang="pt-BR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pt-PT" altLang="pt-BR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6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pt-PT" altLang="pt-BR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7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74" y="4930914"/>
            <a:ext cx="1670055" cy="14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 descr="PPT Aqua_Bases-0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5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10"/>
            <a:ext cx="5036084" cy="1015663"/>
          </a:xfrm>
          <a:prstGeom prst="rect">
            <a:avLst/>
          </a:prstGeom>
        </p:spPr>
        <p:txBody>
          <a:bodyPr/>
          <a:lstStyle>
            <a:lvl1pPr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883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4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"/>
                        <a:ext cx="161984" cy="1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 rot="5400000">
            <a:off x="7957047" y="1474175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12/11/2015 15:11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 rot="5400000">
            <a:off x="8064444" y="31378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Arial"/>
              </a:rPr>
              <a:t>Printed 14/01/2015 23:26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McK 1. On-page tracker" hidden="1"/>
          <p:cNvSpPr>
            <a:spLocks noChangeArrowheads="1"/>
          </p:cNvSpPr>
          <p:nvPr/>
        </p:nvSpPr>
        <p:spPr bwMode="auto">
          <a:xfrm>
            <a:off x="121495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400" smtClean="0">
                <a:solidFill>
                  <a:srgbClr val="808080"/>
                </a:solidFill>
                <a:cs typeface="Arial" charset="0"/>
              </a:rPr>
              <a:t>TRACKER</a:t>
            </a:r>
          </a:p>
        </p:txBody>
      </p:sp>
      <p:sp>
        <p:nvSpPr>
          <p:cNvPr id="8" name="McK 3. Unit of measure" hidden="1"/>
          <p:cNvSpPr txBox="1">
            <a:spLocks noChangeArrowheads="1"/>
          </p:cNvSpPr>
          <p:nvPr/>
        </p:nvSpPr>
        <p:spPr bwMode="auto">
          <a:xfrm>
            <a:off x="121503" y="406965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9" name="McK Slide Elements" hidden="1"/>
          <p:cNvGrpSpPr>
            <a:grpSpLocks/>
          </p:cNvGrpSpPr>
          <p:nvPr/>
        </p:nvGrpSpPr>
        <p:grpSpPr bwMode="auto">
          <a:xfrm>
            <a:off x="121489" y="4734113"/>
            <a:ext cx="8722840" cy="308561"/>
            <a:chOff x="75" y="3879"/>
            <a:chExt cx="5385" cy="254"/>
          </a:xfrm>
        </p:grpSpPr>
        <p:sp>
          <p:nvSpPr>
            <p:cNvPr id="10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501650" indent="-5016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1000" smtClean="0">
                  <a:solidFill>
                    <a:srgbClr val="000000"/>
                  </a:solidFill>
                  <a:cs typeface="Arial" charset="0"/>
                </a:rPr>
                <a:t>FONTE: Fonte</a:t>
              </a:r>
            </a:p>
          </p:txBody>
        </p:sp>
      </p:grpSp>
      <p:grpSp>
        <p:nvGrpSpPr>
          <p:cNvPr id="12" name="ACET" hidden="1"/>
          <p:cNvGrpSpPr>
            <a:grpSpLocks/>
          </p:cNvGrpSpPr>
          <p:nvPr/>
        </p:nvGrpSpPr>
        <p:grpSpPr bwMode="auto">
          <a:xfrm>
            <a:off x="1482160" y="739819"/>
            <a:ext cx="4350892" cy="511435"/>
            <a:chOff x="915" y="609"/>
            <a:chExt cx="2686" cy="421"/>
          </a:xfrm>
        </p:grpSpPr>
        <p:cxnSp>
          <p:nvCxnSpPr>
            <p:cNvPr id="13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b="1" smtClean="0">
                  <a:solidFill>
                    <a:srgbClr val="00474C"/>
                  </a:solidFill>
                  <a:cs typeface="Arial" charset="0"/>
                </a:rPr>
                <a:t>Title</a:t>
              </a:r>
            </a:p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mtClean="0">
                  <a:solidFill>
                    <a:srgbClr val="808080"/>
                  </a:solidFill>
                  <a:cs typeface="Arial" charset="0"/>
                </a:rPr>
                <a:t>Unit of measure</a:t>
              </a:r>
            </a:p>
          </p:txBody>
        </p:sp>
      </p:grpSp>
      <p:sp>
        <p:nvSpPr>
          <p:cNvPr id="15" name="SlideLogoSeparator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90016" y="4900547"/>
            <a:ext cx="42116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200" smtClean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73906" y="4906202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000" smtClean="0">
                <a:solidFill>
                  <a:srgbClr val="000000"/>
                </a:solidFill>
                <a:cs typeface="Arial" charset="0"/>
              </a:rPr>
              <a:t>MATERIAL CONFIDENCIAL</a:t>
            </a:r>
          </a:p>
        </p:txBody>
      </p:sp>
      <p:pic>
        <p:nvPicPr>
          <p:cNvPr id="17" name="Picture 9" descr="PPT Aqua_Bases-02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53" y="127555"/>
            <a:ext cx="479473" cy="35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19616" y="4924835"/>
            <a:ext cx="213819" cy="11662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915" fontAlgn="base">
              <a:spcBef>
                <a:spcPct val="0"/>
              </a:spcBef>
              <a:spcAft>
                <a:spcPct val="0"/>
              </a:spcAft>
              <a:defRPr/>
            </a:pPr>
            <a:fld id="{B5BACBAF-3580-4EC5-A9BA-4E973003074B}" type="slidenum">
              <a:rPr>
                <a:solidFill>
                  <a:srgbClr val="000000"/>
                </a:solidFill>
              </a:rPr>
              <a:pPr defTabSz="913915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2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4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1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"/>
                        <a:ext cx="161984" cy="1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" hidden="1"/>
          <p:cNvSpPr txBox="1">
            <a:spLocks noChangeArrowheads="1"/>
          </p:cNvSpPr>
          <p:nvPr/>
        </p:nvSpPr>
        <p:spPr bwMode="auto">
          <a:xfrm rot="5400000">
            <a:off x="7957047" y="1474175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12/11/2015 15:11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rinted" hidden="1"/>
          <p:cNvSpPr txBox="1">
            <a:spLocks noChangeArrowheads="1"/>
          </p:cNvSpPr>
          <p:nvPr/>
        </p:nvSpPr>
        <p:spPr bwMode="auto">
          <a:xfrm rot="5400000">
            <a:off x="8064444" y="31378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Arial"/>
              </a:rPr>
              <a:t>Printed 14/01/2015 23:26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McK 1. On-page tracker" hidden="1"/>
          <p:cNvSpPr>
            <a:spLocks noChangeArrowheads="1"/>
          </p:cNvSpPr>
          <p:nvPr/>
        </p:nvSpPr>
        <p:spPr bwMode="auto">
          <a:xfrm>
            <a:off x="121495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400" smtClean="0">
                <a:solidFill>
                  <a:srgbClr val="808080"/>
                </a:solidFill>
                <a:cs typeface="Arial" charset="0"/>
              </a:rPr>
              <a:t>TRACKER</a:t>
            </a:r>
          </a:p>
        </p:txBody>
      </p:sp>
      <p:sp>
        <p:nvSpPr>
          <p:cNvPr id="7" name="McK 3. Unit of measure" hidden="1"/>
          <p:cNvSpPr txBox="1">
            <a:spLocks noChangeArrowheads="1"/>
          </p:cNvSpPr>
          <p:nvPr/>
        </p:nvSpPr>
        <p:spPr bwMode="auto">
          <a:xfrm>
            <a:off x="121503" y="406965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8" name="McK Slide Elements" hidden="1"/>
          <p:cNvGrpSpPr>
            <a:grpSpLocks/>
          </p:cNvGrpSpPr>
          <p:nvPr/>
        </p:nvGrpSpPr>
        <p:grpSpPr bwMode="auto">
          <a:xfrm>
            <a:off x="121489" y="4734113"/>
            <a:ext cx="8722840" cy="308561"/>
            <a:chOff x="75" y="3879"/>
            <a:chExt cx="5385" cy="254"/>
          </a:xfrm>
        </p:grpSpPr>
        <p:sp>
          <p:nvSpPr>
            <p:cNvPr id="9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501650" indent="-5016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1000" smtClean="0">
                  <a:solidFill>
                    <a:srgbClr val="000000"/>
                  </a:solidFill>
                  <a:cs typeface="Arial" charset="0"/>
                </a:rPr>
                <a:t>FONTE: Fonte</a:t>
              </a:r>
            </a:p>
          </p:txBody>
        </p:sp>
      </p:grpSp>
      <p:grpSp>
        <p:nvGrpSpPr>
          <p:cNvPr id="11" name="ACET" hidden="1"/>
          <p:cNvGrpSpPr>
            <a:grpSpLocks/>
          </p:cNvGrpSpPr>
          <p:nvPr/>
        </p:nvGrpSpPr>
        <p:grpSpPr bwMode="auto">
          <a:xfrm>
            <a:off x="1482160" y="739819"/>
            <a:ext cx="4350892" cy="511435"/>
            <a:chOff x="915" y="609"/>
            <a:chExt cx="2686" cy="421"/>
          </a:xfrm>
        </p:grpSpPr>
        <p:cxnSp>
          <p:nvCxnSpPr>
            <p:cNvPr id="12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b="1" smtClean="0">
                  <a:solidFill>
                    <a:srgbClr val="00474C"/>
                  </a:solidFill>
                  <a:cs typeface="Arial" charset="0"/>
                </a:rPr>
                <a:t>Title</a:t>
              </a:r>
            </a:p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mtClean="0">
                  <a:solidFill>
                    <a:srgbClr val="808080"/>
                  </a:solidFill>
                  <a:cs typeface="Arial" charset="0"/>
                </a:rPr>
                <a:t>Unit of measure</a:t>
              </a:r>
            </a:p>
          </p:txBody>
        </p:sp>
      </p:grpSp>
      <p:sp>
        <p:nvSpPr>
          <p:cNvPr id="14" name="SlideLogoSeparator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90016" y="4900547"/>
            <a:ext cx="42116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200" smtClean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15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73906" y="4906202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000" smtClean="0">
                <a:solidFill>
                  <a:srgbClr val="000000"/>
                </a:solidFill>
                <a:cs typeface="Arial" charset="0"/>
              </a:rPr>
              <a:t>MATERIAL CONFIDENCIAL</a:t>
            </a:r>
          </a:p>
        </p:txBody>
      </p:sp>
      <p:pic>
        <p:nvPicPr>
          <p:cNvPr id="16" name="Picture 9" descr="PPT Aqua_Bases-02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53" y="127555"/>
            <a:ext cx="479473" cy="35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821" y="104776"/>
            <a:ext cx="8392258" cy="2923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7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598" y="4876242"/>
            <a:ext cx="837458" cy="267258"/>
          </a:xfrm>
          <a:prstGeom prst="rect">
            <a:avLst/>
          </a:prstGeom>
        </p:spPr>
        <p:txBody>
          <a:bodyPr lIns="93246" tIns="46623" rIns="93246" bIns="46623"/>
          <a:lstStyle>
            <a:lvl1pPr>
              <a:defRPr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 defTabSz="913915" fontAlgn="base">
              <a:spcBef>
                <a:spcPct val="0"/>
              </a:spcBef>
              <a:spcAft>
                <a:spcPct val="0"/>
              </a:spcAft>
              <a:defRPr/>
            </a:pPr>
            <a:fld id="{56029D04-4424-4019-8AAB-A75976CCD5BC}" type="slidenum">
              <a:rPr lang="en-US" sz="1600"/>
              <a:pPr defTabSz="913915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286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7740352" y="4876012"/>
            <a:ext cx="837456" cy="267494"/>
          </a:xfrm>
          <a:prstGeom prst="rect">
            <a:avLst/>
          </a:prstGeom>
        </p:spPr>
        <p:txBody>
          <a:bodyPr lIns="93246" tIns="46623" rIns="93246" bIns="46623"/>
          <a:lstStyle/>
          <a:p>
            <a:pPr defTabSz="913915" fontAlgn="base">
              <a:spcBef>
                <a:spcPct val="0"/>
              </a:spcBef>
              <a:spcAft>
                <a:spcPct val="0"/>
              </a:spcAft>
            </a:pPr>
            <a:fld id="{34F21757-CAEC-9B46-BA5E-8BB41E742229}" type="slidenum">
              <a:rPr lang="en-US" sz="1600" smtClean="0">
                <a:solidFill>
                  <a:srgbClr val="000000"/>
                </a:solidFill>
                <a:cs typeface="Arial" pitchFamily="34" charset="0"/>
              </a:rPr>
              <a:pPr defTabSz="913915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5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922339" y="2212975"/>
            <a:ext cx="188378" cy="34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46" tIns="46623" rIns="93246" bIns="466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3915" fontAlgn="base"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07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2160" y="1493000"/>
            <a:ext cx="4389768" cy="12311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6795" y="4766918"/>
            <a:ext cx="2133330" cy="274547"/>
          </a:xfrm>
          <a:prstGeom prst="rect">
            <a:avLst/>
          </a:prstGeom>
        </p:spPr>
        <p:txBody>
          <a:bodyPr lIns="93246" tIns="46623" rIns="93246" bIns="46623"/>
          <a:lstStyle>
            <a:lvl1pPr defTabSz="93246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AB9E4F-2E52-43A3-94B3-44A7ACCFB716}" type="datetimeFigureOut">
              <a:rPr lang="pt-BR" sz="160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04/08/2017</a:t>
            </a:fld>
            <a:endParaRPr lang="pt-BR" sz="1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673" y="4766918"/>
            <a:ext cx="2894654" cy="274547"/>
          </a:xfrm>
          <a:prstGeom prst="rect">
            <a:avLst/>
          </a:prstGeom>
        </p:spPr>
        <p:txBody>
          <a:bodyPr lIns="93246" tIns="46623" rIns="93246" bIns="46623"/>
          <a:lstStyle>
            <a:lvl1pPr defTabSz="93246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pt-BR" sz="1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875" y="4766918"/>
            <a:ext cx="2133330" cy="274547"/>
          </a:xfrm>
          <a:prstGeom prst="rect">
            <a:avLst/>
          </a:prstGeom>
        </p:spPr>
        <p:txBody>
          <a:bodyPr lIns="93246" tIns="46623" rIns="93246" bIns="46623"/>
          <a:lstStyle>
            <a:lvl1pPr defTabSz="93246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07ACE4A-8C61-45F4-9529-C3276468D532}" type="slidenum">
              <a:rPr lang="pt-BR" sz="160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‹nº›</a:t>
            </a:fld>
            <a:endParaRPr lang="pt-BR" sz="160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81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/>
          </p:cNvGraphicFramePr>
          <p:nvPr userDrawn="1">
            <p:custDataLst>
              <p:tags r:id="rId2"/>
            </p:custDataLst>
          </p:nvPr>
        </p:nvGraphicFramePr>
        <p:xfrm>
          <a:off x="1627" y="1220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" y="1220"/>
                        <a:ext cx="1619" cy="1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46" tIns="46623" rIns="93246" bIns="46623" anchor="ctr"/>
          <a:lstStyle/>
          <a:p>
            <a:pPr algn="ctr" defTabSz="913915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6" name="Working Draft Text" hidden="1"/>
          <p:cNvSpPr txBox="1">
            <a:spLocks noChangeArrowheads="1"/>
          </p:cNvSpPr>
          <p:nvPr/>
        </p:nvSpPr>
        <p:spPr bwMode="auto">
          <a:xfrm>
            <a:off x="3707819" y="26240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7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Working Draft" hidden="1"/>
          <p:cNvSpPr txBox="1">
            <a:spLocks noChangeArrowheads="1"/>
          </p:cNvSpPr>
          <p:nvPr/>
        </p:nvSpPr>
        <p:spPr bwMode="auto">
          <a:xfrm>
            <a:off x="3707815" y="381454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12/11/2015 15:11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rinted" hidden="1"/>
          <p:cNvSpPr txBox="1">
            <a:spLocks noChangeArrowheads="1"/>
          </p:cNvSpPr>
          <p:nvPr/>
        </p:nvSpPr>
        <p:spPr bwMode="auto">
          <a:xfrm>
            <a:off x="3707821" y="501717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14/01/2015 23:26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" name="McK Title Elements"/>
          <p:cNvGrpSpPr>
            <a:grpSpLocks/>
          </p:cNvGrpSpPr>
          <p:nvPr/>
        </p:nvGrpSpPr>
        <p:grpSpPr bwMode="auto">
          <a:xfrm>
            <a:off x="6" y="5"/>
            <a:ext cx="9140760" cy="5144715"/>
            <a:chOff x="0" y="0"/>
            <a:chExt cx="5643" cy="4235"/>
          </a:xfrm>
        </p:grpSpPr>
        <p:sp>
          <p:nvSpPr>
            <p:cNvPr id="11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3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0486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04863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800" smtClean="0">
                  <a:solidFill>
                    <a:srgbClr val="FFFFFF"/>
                  </a:solidFill>
                  <a:cs typeface="Arial" charset="0"/>
                </a:rPr>
                <a:t>CONFIDENTIAL AND PROPRIETARY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800" smtClean="0">
                  <a:solidFill>
                    <a:srgbClr val="FFFFFF"/>
                  </a:solidFill>
                  <a:cs typeface="Arial" charset="0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4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pt-PT" altLang="pt-BR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pt-PT" altLang="pt-BR" smtClea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6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pt-PT" altLang="pt-BR" smtClean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7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14"/>
            <a:ext cx="1670055" cy="14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 descr="PPT Aqua_Bases-0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5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4"/>
            <a:ext cx="5036084" cy="1015663"/>
          </a:xfrm>
          <a:prstGeom prst="rect">
            <a:avLst/>
          </a:prstGeom>
        </p:spPr>
        <p:txBody>
          <a:bodyPr/>
          <a:lstStyle>
            <a:lvl1pPr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0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 rot="5400000">
            <a:off x="7957043" y="1474171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12/11/2015 15:11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 rot="5400000">
            <a:off x="8064444" y="3137852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Arial"/>
              </a:rPr>
              <a:t>Printed 14/01/2015 23:26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McK 1. On-page tracker" hidden="1"/>
          <p:cNvSpPr>
            <a:spLocks noChangeArrowheads="1"/>
          </p:cNvSpPr>
          <p:nvPr/>
        </p:nvSpPr>
        <p:spPr bwMode="auto">
          <a:xfrm>
            <a:off x="121495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400" smtClean="0">
                <a:solidFill>
                  <a:srgbClr val="808080"/>
                </a:solidFill>
                <a:cs typeface="Arial" charset="0"/>
              </a:rPr>
              <a:t>TRACKER</a:t>
            </a:r>
          </a:p>
        </p:txBody>
      </p:sp>
      <p:sp>
        <p:nvSpPr>
          <p:cNvPr id="8" name="McK 3. Unit of measure" hidden="1"/>
          <p:cNvSpPr txBox="1">
            <a:spLocks noChangeArrowheads="1"/>
          </p:cNvSpPr>
          <p:nvPr/>
        </p:nvSpPr>
        <p:spPr bwMode="auto">
          <a:xfrm>
            <a:off x="121495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9" name="McK Slide Elements" hidden="1"/>
          <p:cNvGrpSpPr>
            <a:grpSpLocks/>
          </p:cNvGrpSpPr>
          <p:nvPr/>
        </p:nvGrpSpPr>
        <p:grpSpPr bwMode="auto">
          <a:xfrm>
            <a:off x="121489" y="4734105"/>
            <a:ext cx="8722840" cy="308561"/>
            <a:chOff x="75" y="3879"/>
            <a:chExt cx="5385" cy="254"/>
          </a:xfrm>
        </p:grpSpPr>
        <p:sp>
          <p:nvSpPr>
            <p:cNvPr id="10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501650" indent="-5016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1000" smtClean="0">
                  <a:solidFill>
                    <a:srgbClr val="000000"/>
                  </a:solidFill>
                  <a:cs typeface="Arial" charset="0"/>
                </a:rPr>
                <a:t>FONTE: Fonte</a:t>
              </a:r>
            </a:p>
          </p:txBody>
        </p:sp>
      </p:grpSp>
      <p:grpSp>
        <p:nvGrpSpPr>
          <p:cNvPr id="12" name="ACET" hidden="1"/>
          <p:cNvGrpSpPr>
            <a:grpSpLocks/>
          </p:cNvGrpSpPr>
          <p:nvPr/>
        </p:nvGrpSpPr>
        <p:grpSpPr bwMode="auto">
          <a:xfrm>
            <a:off x="1482160" y="739819"/>
            <a:ext cx="4350892" cy="511435"/>
            <a:chOff x="915" y="609"/>
            <a:chExt cx="2686" cy="421"/>
          </a:xfrm>
        </p:grpSpPr>
        <p:cxnSp>
          <p:nvCxnSpPr>
            <p:cNvPr id="13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b="1" smtClean="0">
                  <a:solidFill>
                    <a:srgbClr val="00474C"/>
                  </a:solidFill>
                  <a:cs typeface="Arial" charset="0"/>
                </a:rPr>
                <a:t>Title</a:t>
              </a:r>
            </a:p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mtClean="0">
                  <a:solidFill>
                    <a:srgbClr val="808080"/>
                  </a:solidFill>
                  <a:cs typeface="Arial" charset="0"/>
                </a:rPr>
                <a:t>Unit of measure</a:t>
              </a:r>
            </a:p>
          </p:txBody>
        </p:sp>
      </p:grpSp>
      <p:sp>
        <p:nvSpPr>
          <p:cNvPr id="15" name="SlideLogoSeparator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90016" y="4900543"/>
            <a:ext cx="42116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200" smtClean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73898" y="4906202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000" smtClean="0">
                <a:solidFill>
                  <a:srgbClr val="000000"/>
                </a:solidFill>
                <a:cs typeface="Arial" charset="0"/>
              </a:rPr>
              <a:t>MATERIAL CONFIDENCIAL</a:t>
            </a:r>
          </a:p>
        </p:txBody>
      </p:sp>
      <p:pic>
        <p:nvPicPr>
          <p:cNvPr id="17" name="Picture 9" descr="PPT Aqua_Bases-02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5" y="127555"/>
            <a:ext cx="479473" cy="35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719608" y="4924835"/>
            <a:ext cx="213819" cy="11662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915" fontAlgn="base">
              <a:spcBef>
                <a:spcPct val="0"/>
              </a:spcBef>
              <a:spcAft>
                <a:spcPct val="0"/>
              </a:spcAft>
              <a:defRPr/>
            </a:pPr>
            <a:fld id="{B5BACBAF-3580-4EC5-A9BA-4E973003074B}" type="slidenum">
              <a:rPr>
                <a:solidFill>
                  <a:srgbClr val="000000"/>
                </a:solidFill>
              </a:rPr>
              <a:pPr defTabSz="913915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20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" hidden="1"/>
          <p:cNvSpPr txBox="1">
            <a:spLocks noChangeArrowheads="1"/>
          </p:cNvSpPr>
          <p:nvPr/>
        </p:nvSpPr>
        <p:spPr bwMode="auto">
          <a:xfrm rot="5400000">
            <a:off x="7957043" y="1474171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12/11/2015 15:11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rinted" hidden="1"/>
          <p:cNvSpPr txBox="1">
            <a:spLocks noChangeArrowheads="1"/>
          </p:cNvSpPr>
          <p:nvPr/>
        </p:nvSpPr>
        <p:spPr bwMode="auto">
          <a:xfrm rot="5400000">
            <a:off x="8064444" y="3137852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Arial"/>
              </a:rPr>
              <a:t>Printed 14/01/2015 23:26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McK 1. On-page tracker" hidden="1"/>
          <p:cNvSpPr>
            <a:spLocks noChangeArrowheads="1"/>
          </p:cNvSpPr>
          <p:nvPr/>
        </p:nvSpPr>
        <p:spPr bwMode="auto">
          <a:xfrm>
            <a:off x="121495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400" smtClean="0">
                <a:solidFill>
                  <a:srgbClr val="808080"/>
                </a:solidFill>
                <a:cs typeface="Arial" charset="0"/>
              </a:rPr>
              <a:t>TRACKER</a:t>
            </a:r>
          </a:p>
        </p:txBody>
      </p:sp>
      <p:sp>
        <p:nvSpPr>
          <p:cNvPr id="7" name="McK 3. Unit of measure" hidden="1"/>
          <p:cNvSpPr txBox="1">
            <a:spLocks noChangeArrowheads="1"/>
          </p:cNvSpPr>
          <p:nvPr/>
        </p:nvSpPr>
        <p:spPr bwMode="auto">
          <a:xfrm>
            <a:off x="121495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8" name="McK Slide Elements" hidden="1"/>
          <p:cNvGrpSpPr>
            <a:grpSpLocks/>
          </p:cNvGrpSpPr>
          <p:nvPr/>
        </p:nvGrpSpPr>
        <p:grpSpPr bwMode="auto">
          <a:xfrm>
            <a:off x="121489" y="4734105"/>
            <a:ext cx="8722840" cy="308561"/>
            <a:chOff x="75" y="3879"/>
            <a:chExt cx="5385" cy="254"/>
          </a:xfrm>
        </p:grpSpPr>
        <p:sp>
          <p:nvSpPr>
            <p:cNvPr id="9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501650" indent="-5016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1000" smtClean="0">
                  <a:solidFill>
                    <a:srgbClr val="000000"/>
                  </a:solidFill>
                  <a:cs typeface="Arial" charset="0"/>
                </a:rPr>
                <a:t>FONTE: Fonte</a:t>
              </a:r>
            </a:p>
          </p:txBody>
        </p:sp>
      </p:grpSp>
      <p:grpSp>
        <p:nvGrpSpPr>
          <p:cNvPr id="11" name="ACET" hidden="1"/>
          <p:cNvGrpSpPr>
            <a:grpSpLocks/>
          </p:cNvGrpSpPr>
          <p:nvPr/>
        </p:nvGrpSpPr>
        <p:grpSpPr bwMode="auto">
          <a:xfrm>
            <a:off x="1482160" y="739819"/>
            <a:ext cx="4350892" cy="511435"/>
            <a:chOff x="915" y="609"/>
            <a:chExt cx="2686" cy="421"/>
          </a:xfrm>
        </p:grpSpPr>
        <p:cxnSp>
          <p:nvCxnSpPr>
            <p:cNvPr id="12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b="1" smtClean="0">
                  <a:solidFill>
                    <a:srgbClr val="00474C"/>
                  </a:solidFill>
                  <a:cs typeface="Arial" charset="0"/>
                </a:rPr>
                <a:t>Title</a:t>
              </a:r>
            </a:p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mtClean="0">
                  <a:solidFill>
                    <a:srgbClr val="808080"/>
                  </a:solidFill>
                  <a:cs typeface="Arial" charset="0"/>
                </a:rPr>
                <a:t>Unit of measure</a:t>
              </a:r>
            </a:p>
          </p:txBody>
        </p:sp>
      </p:grpSp>
      <p:sp>
        <p:nvSpPr>
          <p:cNvPr id="14" name="SlideLogoSeparator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90016" y="4900543"/>
            <a:ext cx="42116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200" smtClean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15" name="SlideLogoText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73898" y="4906202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000" smtClean="0">
                <a:solidFill>
                  <a:srgbClr val="000000"/>
                </a:solidFill>
                <a:cs typeface="Arial" charset="0"/>
              </a:rPr>
              <a:t>MATERIAL CONFIDENCIAL</a:t>
            </a:r>
          </a:p>
        </p:txBody>
      </p:sp>
      <p:pic>
        <p:nvPicPr>
          <p:cNvPr id="16" name="Picture 9" descr="PPT Aqua_Bases-02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5" y="127555"/>
            <a:ext cx="479473" cy="35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821" y="104776"/>
            <a:ext cx="8392258" cy="2923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7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598" y="4876242"/>
            <a:ext cx="837458" cy="267258"/>
          </a:xfrm>
          <a:prstGeom prst="rect">
            <a:avLst/>
          </a:prstGeom>
        </p:spPr>
        <p:txBody>
          <a:bodyPr lIns="93246" tIns="46623" rIns="93246" bIns="46623"/>
          <a:lstStyle>
            <a:lvl1pPr>
              <a:defRPr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 defTabSz="913915" fontAlgn="base">
              <a:spcBef>
                <a:spcPct val="0"/>
              </a:spcBef>
              <a:spcAft>
                <a:spcPct val="0"/>
              </a:spcAft>
              <a:defRPr/>
            </a:pPr>
            <a:fld id="{56029D04-4424-4019-8AAB-A75976CCD5BC}" type="slidenum">
              <a:rPr lang="en-US" sz="1600"/>
              <a:pPr defTabSz="913915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031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7740352" y="4876011"/>
            <a:ext cx="837456" cy="267494"/>
          </a:xfrm>
          <a:prstGeom prst="rect">
            <a:avLst/>
          </a:prstGeom>
        </p:spPr>
        <p:txBody>
          <a:bodyPr lIns="93246" tIns="46623" rIns="93246" bIns="46623"/>
          <a:lstStyle/>
          <a:p>
            <a:pPr defTabSz="913915" fontAlgn="base">
              <a:spcBef>
                <a:spcPct val="0"/>
              </a:spcBef>
              <a:spcAft>
                <a:spcPct val="0"/>
              </a:spcAft>
            </a:pPr>
            <a:fld id="{34F21757-CAEC-9B46-BA5E-8BB41E742229}" type="slidenum">
              <a:rPr lang="en-US" sz="1600" smtClean="0">
                <a:solidFill>
                  <a:srgbClr val="000000"/>
                </a:solidFill>
                <a:cs typeface="Arial" pitchFamily="34" charset="0"/>
              </a:rPr>
              <a:pPr defTabSz="913915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6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922339" y="2212975"/>
            <a:ext cx="188378" cy="34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46" tIns="46623" rIns="93246" bIns="466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3915" fontAlgn="base">
              <a:spcBef>
                <a:spcPct val="0"/>
              </a:spcBef>
              <a:spcAft>
                <a:spcPct val="0"/>
              </a:spcAft>
              <a:defRPr/>
            </a:pPr>
            <a:endParaRPr lang="pt-BR" altLang="pt-BR" sz="160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2160" y="1493000"/>
            <a:ext cx="4389768" cy="12311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6795" y="4766914"/>
            <a:ext cx="2133330" cy="274547"/>
          </a:xfrm>
          <a:prstGeom prst="rect">
            <a:avLst/>
          </a:prstGeom>
        </p:spPr>
        <p:txBody>
          <a:bodyPr lIns="93246" tIns="46623" rIns="93246" bIns="46623"/>
          <a:lstStyle>
            <a:lvl1pPr defTabSz="93246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AB9E4F-2E52-43A3-94B3-44A7ACCFB716}" type="datetimeFigureOut">
              <a:rPr lang="pt-BR" sz="160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04/08/2017</a:t>
            </a:fld>
            <a:endParaRPr lang="pt-BR" sz="1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673" y="4766914"/>
            <a:ext cx="2894654" cy="274547"/>
          </a:xfrm>
          <a:prstGeom prst="rect">
            <a:avLst/>
          </a:prstGeom>
        </p:spPr>
        <p:txBody>
          <a:bodyPr lIns="93246" tIns="46623" rIns="93246" bIns="46623"/>
          <a:lstStyle>
            <a:lvl1pPr defTabSz="93246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pt-BR" sz="16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875" y="4766914"/>
            <a:ext cx="2133330" cy="274547"/>
          </a:xfrm>
          <a:prstGeom prst="rect">
            <a:avLst/>
          </a:prstGeom>
        </p:spPr>
        <p:txBody>
          <a:bodyPr lIns="93246" tIns="46623" rIns="93246" bIns="46623"/>
          <a:lstStyle>
            <a:lvl1pPr defTabSz="932467"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07ACE4A-8C61-45F4-9529-C3276468D532}" type="slidenum">
              <a:rPr lang="pt-BR" sz="160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‹nº›</a:t>
            </a:fld>
            <a:endParaRPr lang="pt-BR" sz="160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37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292388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1" y="2914652"/>
            <a:ext cx="6400800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11" tIns="45706" rIns="91411" bIns="45706"/>
          <a:lstStyle/>
          <a:p>
            <a:pPr defTabSz="913915"/>
            <a:fld id="{6E472D87-3519-4E30-AE22-5D1175BFEEFC}" type="datetimeFigureOut">
              <a:rPr lang="pt-BR" smtClean="0">
                <a:solidFill>
                  <a:srgbClr val="000000"/>
                </a:solidFill>
              </a:rPr>
              <a:pPr defTabSz="913915"/>
              <a:t>04/08/2017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91411" tIns="45706" rIns="91411" bIns="45706"/>
          <a:lstStyle/>
          <a:p>
            <a:pPr defTabSz="913915"/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11" tIns="45706" rIns="91411" bIns="45706"/>
          <a:lstStyle/>
          <a:p>
            <a:pPr defTabSz="913915"/>
            <a:fld id="{5C15FFA8-31F2-49F2-A4F7-009BDB4CF7E8}" type="slidenum">
              <a:rPr lang="pt-BR" smtClean="0">
                <a:solidFill>
                  <a:srgbClr val="000000"/>
                </a:solidFill>
              </a:rPr>
              <a:pPr defTabSz="913915"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0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2" y="2212475"/>
            <a:ext cx="184694" cy="369316"/>
          </a:xfrm>
          <a:prstGeom prst="rect">
            <a:avLst/>
          </a:prstGeom>
          <a:noFill/>
        </p:spPr>
        <p:txBody>
          <a:bodyPr wrap="none" lIns="91422" tIns="45712" rIns="91422" bIns="45712" rtlCol="0">
            <a:spAutoFit/>
          </a:bodyPr>
          <a:lstStyle/>
          <a:p>
            <a:pPr defTabSz="457109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4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DDAB74-211A-435F-A620-CEA7292BE3F8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CF64D1-12D7-4969-ADF6-A6C86AF919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9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8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7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8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8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9790" y="4924834"/>
            <a:ext cx="213009" cy="11662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35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5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1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61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8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8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74" y="4930910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13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9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2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2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ags" Target="../tags/tag12.xml"/><Relationship Id="rId5" Type="http://schemas.openxmlformats.org/officeDocument/2006/relationships/slideLayout" Target="../slideLayouts/slideLayout17.xml"/><Relationship Id="rId10" Type="http://schemas.openxmlformats.org/officeDocument/2006/relationships/tags" Target="../tags/tag11.xml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oleObject" Target="../embeddings/oleObject9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2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ags" Target="../tags/tag21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tags" Target="../tags/tag20.xml"/><Relationship Id="rId4" Type="http://schemas.openxmlformats.org/officeDocument/2006/relationships/slideLayout" Target="../slideLayouts/slideLayout22.xml"/><Relationship Id="rId9" Type="http://schemas.openxmlformats.org/officeDocument/2006/relationships/vmlDrawing" Target="../drawings/vmlDrawing9.v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500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6" y="1085547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6" y="538726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6" y="1596927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6" y="215155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6" y="270871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6" y="3284405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2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5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3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0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8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/>
        </p:nvSpPr>
        <p:spPr>
          <a:xfrm>
            <a:off x="10016846" y="384308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/>
        </p:nvSpPr>
        <p:spPr>
          <a:xfrm>
            <a:off x="9314432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55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55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53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3988" r:id="rId4"/>
    <p:sldLayoutId id="21474839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9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9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6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703" y="3137779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53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34" y="407068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57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4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6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9790" y="4924834"/>
            <a:ext cx="213009" cy="11662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40" y="1474171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60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4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502" y="406965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86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4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9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907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71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9616" y="4924834"/>
            <a:ext cx="213009" cy="11662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0" y="4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0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"/>
                        <a:ext cx="161984" cy="1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47" y="1474175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12/11/2015 15:11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44" y="31378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Arial"/>
              </a:rPr>
              <a:t>Printed 14/01/2015 23:26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4"/>
            <a:ext cx="43897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altLang="pt-BR" smtClean="0"/>
              <a:t>Text</a:t>
            </a:r>
          </a:p>
        </p:txBody>
      </p:sp>
      <p:sp>
        <p:nvSpPr>
          <p:cNvPr id="1030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52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altLang="pt-BR" smtClean="0"/>
              <a:t>Click to edit Master title style</a:t>
            </a:r>
          </a:p>
        </p:txBody>
      </p:sp>
      <p:sp>
        <p:nvSpPr>
          <p:cNvPr id="1031" name="McK 1. On-page tracker" hidden="1"/>
          <p:cNvSpPr>
            <a:spLocks noChangeArrowheads="1"/>
          </p:cNvSpPr>
          <p:nvPr/>
        </p:nvSpPr>
        <p:spPr bwMode="auto">
          <a:xfrm>
            <a:off x="121495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400" smtClean="0">
                <a:solidFill>
                  <a:srgbClr val="808080"/>
                </a:solidFill>
                <a:cs typeface="Arial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503" y="406965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033" name="McK Slide Elements" hidden="1"/>
          <p:cNvGrpSpPr>
            <a:grpSpLocks/>
          </p:cNvGrpSpPr>
          <p:nvPr/>
        </p:nvGrpSpPr>
        <p:grpSpPr bwMode="auto">
          <a:xfrm>
            <a:off x="121489" y="4734113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1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501650" indent="-5016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1000" smtClean="0">
                  <a:solidFill>
                    <a:srgbClr val="000000"/>
                  </a:solidFill>
                  <a:cs typeface="Arial" charset="0"/>
                </a:rPr>
                <a:t>FONTE: Fonte</a:t>
              </a:r>
            </a:p>
          </p:txBody>
        </p:sp>
      </p:grpSp>
      <p:grpSp>
        <p:nvGrpSpPr>
          <p:cNvPr id="2" name="ACET" hidden="1"/>
          <p:cNvGrpSpPr>
            <a:grpSpLocks/>
          </p:cNvGrpSpPr>
          <p:nvPr/>
        </p:nvGrpSpPr>
        <p:grpSpPr bwMode="auto">
          <a:xfrm>
            <a:off x="1482160" y="739819"/>
            <a:ext cx="4350892" cy="511435"/>
            <a:chOff x="915" y="609"/>
            <a:chExt cx="2686" cy="421"/>
          </a:xfrm>
        </p:grpSpPr>
        <p:cxnSp>
          <p:nvCxnSpPr>
            <p:cNvPr id="1038" name="AutoShape 249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b="1" smtClean="0">
                  <a:solidFill>
                    <a:srgbClr val="00474C"/>
                  </a:solidFill>
                  <a:cs typeface="Arial" charset="0"/>
                </a:rPr>
                <a:t>Title</a:t>
              </a:r>
            </a:p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mtClean="0">
                  <a:solidFill>
                    <a:srgbClr val="808080"/>
                  </a:solidFill>
                  <a:cs typeface="Arial" charset="0"/>
                </a:rPr>
                <a:t>Unit of measure</a:t>
              </a:r>
            </a:p>
          </p:txBody>
        </p:sp>
      </p:grpSp>
      <p:sp>
        <p:nvSpPr>
          <p:cNvPr id="3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90016" y="4900547"/>
            <a:ext cx="42116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200" smtClean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1036" name="SlideLogoText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73906" y="4906202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000" smtClean="0">
                <a:solidFill>
                  <a:srgbClr val="000000"/>
                </a:solidFill>
                <a:cs typeface="Arial" charset="0"/>
              </a:rPr>
              <a:t>MATERIAL CONFIDENCIAL</a:t>
            </a:r>
          </a:p>
        </p:txBody>
      </p:sp>
      <p:pic>
        <p:nvPicPr>
          <p:cNvPr id="1037" name="Picture 9" descr="PPT Aqua_Bases-02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53" y="127555"/>
            <a:ext cx="479473" cy="35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0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66231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467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703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4936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7503" indent="-195884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ＭＳ Ｐゴシック" pitchFamily="34" charset="-128"/>
        </a:defRPr>
      </a:lvl2pPr>
      <a:lvl3pPr marL="466231" indent="-267114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ＭＳ Ｐゴシック" pitchFamily="34" charset="-128"/>
        </a:defRPr>
      </a:lvl3pPr>
      <a:lvl4pPr marL="626503" indent="-158650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ＭＳ Ｐゴシック" pitchFamily="34" charset="-128"/>
        </a:defRPr>
      </a:lvl4pPr>
      <a:lvl5pPr marL="764106" indent="-132747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ＭＳ Ｐゴシック" pitchFamily="34" charset="-128"/>
        </a:defRPr>
      </a:lvl5pPr>
      <a:lvl6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31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67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03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36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171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02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637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873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6" name="think-cell Slide" r:id="rId13" imgW="360" imgH="360" progId="TCLayout.ActiveDocument.1">
                  <p:embed/>
                </p:oleObj>
              </mc:Choice>
              <mc:Fallback>
                <p:oleObj name="think-cell Slide" r:id="rId1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43" y="1474171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12/11/2015 15:11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44" y="3137852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Arial"/>
              </a:rPr>
              <a:t>Printed 14/01/2015 23:26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altLang="pt-BR" smtClean="0"/>
              <a:t>Text</a:t>
            </a:r>
          </a:p>
        </p:txBody>
      </p:sp>
      <p:sp>
        <p:nvSpPr>
          <p:cNvPr id="1030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52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altLang="pt-BR" smtClean="0"/>
              <a:t>Click to edit Master title style</a:t>
            </a:r>
          </a:p>
        </p:txBody>
      </p:sp>
      <p:sp>
        <p:nvSpPr>
          <p:cNvPr id="1031" name="McK 1. On-page tracker" hidden="1"/>
          <p:cNvSpPr>
            <a:spLocks noChangeArrowheads="1"/>
          </p:cNvSpPr>
          <p:nvPr/>
        </p:nvSpPr>
        <p:spPr bwMode="auto">
          <a:xfrm>
            <a:off x="121495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391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400" smtClean="0">
                <a:solidFill>
                  <a:srgbClr val="808080"/>
                </a:solidFill>
                <a:cs typeface="Arial" charset="0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5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033" name="McK Slide Elements" hidden="1"/>
          <p:cNvGrpSpPr>
            <a:grpSpLocks/>
          </p:cNvGrpSpPr>
          <p:nvPr/>
        </p:nvGrpSpPr>
        <p:grpSpPr bwMode="auto">
          <a:xfrm>
            <a:off x="121489" y="4734105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1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501650" indent="-5016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895350" eaLnBrk="0" hangingPunct="0"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z="1000" smtClean="0">
                  <a:solidFill>
                    <a:srgbClr val="000000"/>
                  </a:solidFill>
                  <a:cs typeface="Arial" charset="0"/>
                </a:rPr>
                <a:t>FONTE: Fonte</a:t>
              </a:r>
            </a:p>
          </p:txBody>
        </p:sp>
      </p:grpSp>
      <p:grpSp>
        <p:nvGrpSpPr>
          <p:cNvPr id="2" name="ACET" hidden="1"/>
          <p:cNvGrpSpPr>
            <a:grpSpLocks/>
          </p:cNvGrpSpPr>
          <p:nvPr/>
        </p:nvGrpSpPr>
        <p:grpSpPr bwMode="auto">
          <a:xfrm>
            <a:off x="1482160" y="739819"/>
            <a:ext cx="4350892" cy="511435"/>
            <a:chOff x="915" y="609"/>
            <a:chExt cx="2686" cy="421"/>
          </a:xfrm>
        </p:grpSpPr>
        <p:cxnSp>
          <p:nvCxnSpPr>
            <p:cNvPr id="1038" name="AutoShape 249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b="1" smtClean="0">
                  <a:solidFill>
                    <a:srgbClr val="00474C"/>
                  </a:solidFill>
                  <a:cs typeface="Arial" charset="0"/>
                </a:rPr>
                <a:t>Title</a:t>
              </a:r>
            </a:p>
            <a:p>
              <a:pPr defTabSz="913915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pt-BR" smtClean="0">
                  <a:solidFill>
                    <a:srgbClr val="808080"/>
                  </a:solidFill>
                  <a:cs typeface="Arial" charset="0"/>
                </a:rPr>
                <a:t>Unit of measure</a:t>
              </a:r>
            </a:p>
          </p:txBody>
        </p:sp>
      </p:grpSp>
      <p:sp>
        <p:nvSpPr>
          <p:cNvPr id="3" name="SlideLogoSeparator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90016" y="4900543"/>
            <a:ext cx="42116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200" smtClean="0">
                <a:solidFill>
                  <a:srgbClr val="000000"/>
                </a:solidFill>
                <a:cs typeface="Arial" charset="0"/>
              </a:rPr>
              <a:t>|</a:t>
            </a:r>
          </a:p>
        </p:txBody>
      </p:sp>
      <p:sp>
        <p:nvSpPr>
          <p:cNvPr id="1036" name="SlideLogoText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73898" y="4906202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pt-BR" sz="1000" smtClean="0">
                <a:solidFill>
                  <a:srgbClr val="000000"/>
                </a:solidFill>
                <a:cs typeface="Arial" charset="0"/>
              </a:rPr>
              <a:t>MATERIAL CONFIDENCIAL</a:t>
            </a:r>
          </a:p>
        </p:txBody>
      </p:sp>
      <p:pic>
        <p:nvPicPr>
          <p:cNvPr id="1037" name="Picture 9" descr="PPT Aqua_Bases-02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5" y="127555"/>
            <a:ext cx="479473" cy="35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6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defTabSz="913041" rtl="0" eaLnBrk="0" fontAlgn="base" hangingPunct="0">
        <a:spcBef>
          <a:spcPct val="0"/>
        </a:spcBef>
        <a:spcAft>
          <a:spcPct val="0"/>
        </a:spcAft>
        <a:tabLst>
          <a:tab pos="275208" algn="l"/>
        </a:tabLst>
        <a:defRPr sz="19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66231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467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703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4936" algn="l" defTabSz="91304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7503" indent="-195884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ＭＳ Ｐゴシック" pitchFamily="34" charset="-128"/>
        </a:defRPr>
      </a:lvl2pPr>
      <a:lvl3pPr marL="466231" indent="-267114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ＭＳ Ｐゴシック" pitchFamily="34" charset="-128"/>
        </a:defRPr>
      </a:lvl3pPr>
      <a:lvl4pPr marL="626503" indent="-158650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ＭＳ Ｐゴシック" pitchFamily="34" charset="-128"/>
        </a:defRPr>
      </a:lvl4pPr>
      <a:lvl5pPr marL="764106" indent="-132747" algn="l" defTabSz="913041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ＭＳ Ｐゴシック" pitchFamily="34" charset="-128"/>
        </a:defRPr>
      </a:lvl5pPr>
      <a:lvl6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623" indent="-132747" algn="l" defTabSz="91304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31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67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03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36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171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02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637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873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7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557955" y="761441"/>
            <a:ext cx="5316146" cy="2122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1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pt-BR" sz="3200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NOVO ANTI-FRAUDE</a:t>
            </a:r>
            <a:endParaRPr lang="pt-BR" sz="3200" b="1" dirty="0" smtClean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endParaRPr lang="pt-BR" sz="3200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endParaRPr lang="pt-BR" sz="3200" b="1" dirty="0">
              <a:solidFill>
                <a:srgbClr val="FF6D00"/>
              </a:solidFill>
              <a:latin typeface="Simplon Oi Headline"/>
              <a:cs typeface="Simplon Oi Headline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pt-BR" sz="2400" b="1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04/08/17</a:t>
            </a:r>
          </a:p>
        </p:txBody>
      </p:sp>
    </p:spTree>
    <p:extLst>
      <p:ext uri="{BB962C8B-B14F-4D97-AF65-F5344CB8AC3E}">
        <p14:creationId xmlns:p14="http://schemas.microsoft.com/office/powerpoint/2010/main" val="30062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to 1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1" y="1194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1" y="1194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6446" y="-35716"/>
            <a:ext cx="8928992" cy="600570"/>
          </a:xfrm>
        </p:spPr>
        <p:txBody>
          <a:bodyPr/>
          <a:lstStyle/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18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Pontos de alinhamento – ti / negócio</a:t>
            </a:r>
            <a:endParaRPr lang="pt-BR" sz="18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4242" y="760892"/>
            <a:ext cx="8963432" cy="3757946"/>
          </a:xfrm>
          <a:prstGeom prst="roundRect">
            <a:avLst>
              <a:gd name="adj" fmla="val 3147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Pontos de atenção para alinhamento do Projeto</a:t>
            </a: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Utilizar abordagem de entrega em Ondas (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pré-definição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de 23 ondas pelo usuário) priorizando maiores vulnerabilidades</a:t>
            </a: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alocação de times dedicados (GPs TI + GP Fornecedor + GP Negócio + PMO + RN + GT +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LTs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RTs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+ Usuários + Técnicos Fornecedor) x recursos disponíveis</a:t>
            </a: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Infra-estrutura dedicada para condução dos trabalhos em localidades distintas (RJ/MG/Portugal)</a:t>
            </a: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trabalho de </a:t>
            </a:r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scoping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 e modelagem de processos nas áreas de negócio (Usuário) - consultoria</a:t>
            </a: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Necessidade de levantamento de regras atuais (Engenharia Reversa)</a:t>
            </a: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endParaRPr lang="pt-BR" sz="1400" dirty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>
              <a:spcBef>
                <a:spcPts val="800"/>
              </a:spcBef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Simplon BP Medium" pitchFamily="2" charset="0"/>
              </a:rPr>
              <a:t>Reuniões de trabalho nas próximas duas semanas para posterior alinhamento executivo.</a:t>
            </a:r>
            <a:endParaRPr lang="pt-BR" sz="1400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  <a:p>
            <a:pPr>
              <a:spcBef>
                <a:spcPts val="800"/>
              </a:spcBef>
            </a:pPr>
            <a:endParaRPr lang="pt-BR" sz="1400" b="1" dirty="0" smtClean="0">
              <a:solidFill>
                <a:schemeClr val="accent1">
                  <a:lumMod val="75000"/>
                </a:schemeClr>
              </a:solidFill>
              <a:latin typeface="Simplon BP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5&quot;&gt;&lt;elem m_fUsage=&quot;3.38099006119464950000E+000&quot;&gt;&lt;m_ppcolschidx val=&quot;0&quot;/&gt;&lt;m_rgb r=&quot;55&quot; g=&quot;b6&quot; b=&quot;34&quot;/&gt;&lt;/elem&gt;&lt;elem m_fUsage=&quot;2.73163592699666590000E+000&quot;&gt;&lt;m_ppcolschidx val=&quot;0&quot;/&gt;&lt;m_rgb r=&quot;ff&quot; g=&quot;0&quot; b=&quot;0&quot;/&gt;&lt;/elem&gt;&lt;elem m_fUsage=&quot;1.62104361497518460000E+000&quot;&gt;&lt;m_ppcolschidx val=&quot;0&quot;/&gt;&lt;m_rgb r=&quot;f9&quot; g=&quot;fe&quot; b=&quot;25&quot;/&gt;&lt;/elem&gt;&lt;elem m_fUsage=&quot;6.35524386204478040000E-001&quot;&gt;&lt;m_ppcolschidx val=&quot;0&quot;/&gt;&lt;m_rgb r=&quot;0&quot; g=&quot;ce&quot; b=&quot;ff&quot;/&gt;&lt;/elem&gt;&lt;elem m_fUsage=&quot;5.36616119313900080000E-001&quot;&gt;&lt;m_ppcolschidx val=&quot;0&quot;/&gt;&lt;m_rgb r=&quot;97&quot; g=&quot;ce&quot; b=&quot;d2&quot;/&gt;&lt;/elem&gt;&lt;/m_vecMRU&gt;&lt;/m_mruColor&gt;&lt;m_mapectfillschemeMRU&gt;&lt;key val=&quot;0&quot;/&gt;&lt;elem&gt;&lt;m_nPartnerID val=&quot;530&quot;/&gt;&lt;m_nIndex val=&quot;0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119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3MAOSiL0.VyJhu8lMB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24764</TotalTime>
  <Words>121</Words>
  <Application>Microsoft Office PowerPoint</Application>
  <PresentationFormat>Apresentação na tela (16:9)</PresentationFormat>
  <Paragraphs>14</Paragraphs>
  <Slides>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6" baseType="lpstr">
      <vt:lpstr>ＭＳ Ｐゴシック</vt:lpstr>
      <vt:lpstr>Arial</vt:lpstr>
      <vt:lpstr>Calibri</vt:lpstr>
      <vt:lpstr>Georgia</vt:lpstr>
      <vt:lpstr>Museo Sans 300</vt:lpstr>
      <vt:lpstr>Simplon BP Medium</vt:lpstr>
      <vt:lpstr>Simplon BP Regular</vt:lpstr>
      <vt:lpstr>Simplon Oi Headline</vt:lpstr>
      <vt:lpstr>FBBR0598.TP.130513.PPT</vt:lpstr>
      <vt:lpstr>Blank</vt:lpstr>
      <vt:lpstr>1_Blank</vt:lpstr>
      <vt:lpstr>2_Blank</vt:lpstr>
      <vt:lpstr>3_Blank</vt:lpstr>
      <vt:lpstr>think-cell Slide</vt:lpstr>
      <vt:lpstr>Apresentação do PowerPoint</vt:lpstr>
      <vt:lpstr>Pontos de alinhamento – ti / negócio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Marcio Caroso</cp:lastModifiedBy>
  <cp:revision>913</cp:revision>
  <cp:lastPrinted>2016-07-26T14:25:46Z</cp:lastPrinted>
  <dcterms:created xsi:type="dcterms:W3CDTF">2013-05-14T05:19:21Z</dcterms:created>
  <dcterms:modified xsi:type="dcterms:W3CDTF">2017-08-04T05:40:52Z</dcterms:modified>
</cp:coreProperties>
</file>