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3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4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70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0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2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8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8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68A0-D2AB-4E43-9AE7-DC069DEAEF9F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937761" y="1018903"/>
            <a:ext cx="1972488" cy="79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PRJ00024387</a:t>
            </a:r>
          </a:p>
          <a:p>
            <a:pPr algn="ctr"/>
            <a:r>
              <a:rPr lang="pt-BR" sz="1200" dirty="0" smtClean="0"/>
              <a:t>Projeto: Novo Antifraude RAID-FMS </a:t>
            </a:r>
            <a:endParaRPr lang="pt-BR" sz="12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624823" y="2133600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PRJ00024506</a:t>
            </a:r>
          </a:p>
          <a:p>
            <a:pPr algn="ctr"/>
            <a:r>
              <a:rPr lang="pt-BR" sz="1200" dirty="0" smtClean="0"/>
              <a:t>Aquisição Infra Novo Antifraude RAID-FMS </a:t>
            </a:r>
            <a:endParaRPr lang="pt-BR" sz="1200" dirty="0"/>
          </a:p>
        </p:txBody>
      </p:sp>
      <p:sp>
        <p:nvSpPr>
          <p:cNvPr id="6" name="Retângulo Arredondado 5"/>
          <p:cNvSpPr/>
          <p:nvPr/>
        </p:nvSpPr>
        <p:spPr>
          <a:xfrm>
            <a:off x="3511714" y="2133600"/>
            <a:ext cx="1972494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PRJ00024931</a:t>
            </a:r>
          </a:p>
          <a:p>
            <a:pPr algn="ctr"/>
            <a:r>
              <a:rPr lang="pt-BR" sz="1200" dirty="0" smtClean="0"/>
              <a:t>Aquisição Infra de Produção do Novo Antifraude RAID-FMS </a:t>
            </a:r>
            <a:endParaRPr lang="pt-BR" sz="1200" dirty="0"/>
          </a:p>
        </p:txBody>
      </p:sp>
      <p:sp>
        <p:nvSpPr>
          <p:cNvPr id="7" name="Retângulo Arredondado 6"/>
          <p:cNvSpPr/>
          <p:nvPr/>
        </p:nvSpPr>
        <p:spPr>
          <a:xfrm>
            <a:off x="6315881" y="2133600"/>
            <a:ext cx="224681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PRJ00025838</a:t>
            </a:r>
          </a:p>
          <a:p>
            <a:pPr algn="ctr"/>
            <a:r>
              <a:rPr lang="pt-BR" sz="1200" dirty="0" smtClean="0"/>
              <a:t>Aquisição de ambiente alternativo temporário para Onda 2 do Programa RAID-FMS </a:t>
            </a:r>
            <a:endParaRPr lang="pt-BR" sz="1200" dirty="0"/>
          </a:p>
        </p:txBody>
      </p:sp>
      <p:sp>
        <p:nvSpPr>
          <p:cNvPr id="8" name="Retângulo Arredondado 7"/>
          <p:cNvSpPr/>
          <p:nvPr/>
        </p:nvSpPr>
        <p:spPr>
          <a:xfrm>
            <a:off x="9518458" y="2133600"/>
            <a:ext cx="1972494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PRJ00026001</a:t>
            </a:r>
          </a:p>
          <a:p>
            <a:pPr algn="ctr"/>
            <a:r>
              <a:rPr lang="pt-BR" sz="1200" dirty="0" smtClean="0"/>
              <a:t>Aquisição Infra </a:t>
            </a:r>
            <a:r>
              <a:rPr lang="pt-BR" sz="1200" dirty="0" err="1" smtClean="0"/>
              <a:t>Hadoop</a:t>
            </a:r>
            <a:r>
              <a:rPr lang="pt-BR" sz="1200" dirty="0" smtClean="0"/>
              <a:t> para o Novo Antifraude RAID-FMS </a:t>
            </a:r>
            <a:endParaRPr lang="pt-BR" sz="1200" dirty="0"/>
          </a:p>
        </p:txBody>
      </p:sp>
      <p:sp>
        <p:nvSpPr>
          <p:cNvPr id="9" name="Retângulo Arredondado 8"/>
          <p:cNvSpPr/>
          <p:nvPr/>
        </p:nvSpPr>
        <p:spPr>
          <a:xfrm>
            <a:off x="9416157" y="1103843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PRJ00025887</a:t>
            </a:r>
          </a:p>
          <a:p>
            <a:pPr algn="ctr"/>
            <a:r>
              <a:rPr lang="pt-BR" sz="1200" b="1" dirty="0" smtClean="0">
                <a:effectLst/>
              </a:rPr>
              <a:t>[Novo Antifraude RAID-FMS] - Onda 1</a:t>
            </a:r>
            <a:endParaRPr lang="pt-BR" sz="12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624823" y="4024954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PRJ00025351</a:t>
            </a:r>
          </a:p>
          <a:p>
            <a:pPr algn="ctr"/>
            <a:r>
              <a:rPr lang="pt-BR" sz="1200" b="1" dirty="0" smtClean="0">
                <a:effectLst/>
              </a:rPr>
              <a:t>[Novo Antifraude RAID-FMS] - Onda 2</a:t>
            </a:r>
            <a:endParaRPr lang="pt-BR" sz="12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624823" y="5357365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PRJ00025837</a:t>
            </a:r>
          </a:p>
          <a:p>
            <a:pPr algn="ctr"/>
            <a:r>
              <a:rPr lang="pt-BR" sz="1200" b="1" dirty="0" smtClean="0">
                <a:effectLst/>
              </a:rPr>
              <a:t>[Novo Antifraude RAID-FMS] - Onda 2</a:t>
            </a:r>
            <a:endParaRPr lang="pt-BR" sz="1200" dirty="0"/>
          </a:p>
        </p:txBody>
      </p:sp>
      <p:cxnSp>
        <p:nvCxnSpPr>
          <p:cNvPr id="13" name="Conector reto 12"/>
          <p:cNvCxnSpPr>
            <a:stCxn id="5" idx="0"/>
          </p:cNvCxnSpPr>
          <p:nvPr/>
        </p:nvCxnSpPr>
        <p:spPr>
          <a:xfrm flipV="1">
            <a:off x="1528338" y="1815738"/>
            <a:ext cx="4395667" cy="31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</p:cNvCxnSpPr>
          <p:nvPr/>
        </p:nvCxnSpPr>
        <p:spPr>
          <a:xfrm flipV="1">
            <a:off x="4497961" y="1815738"/>
            <a:ext cx="1426044" cy="31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7" idx="0"/>
          </p:cNvCxnSpPr>
          <p:nvPr/>
        </p:nvCxnSpPr>
        <p:spPr>
          <a:xfrm flipH="1" flipV="1">
            <a:off x="5924005" y="1815738"/>
            <a:ext cx="1515281" cy="31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0"/>
          </p:cNvCxnSpPr>
          <p:nvPr/>
        </p:nvCxnSpPr>
        <p:spPr>
          <a:xfrm flipH="1" flipV="1">
            <a:off x="5924005" y="1815738"/>
            <a:ext cx="4580700" cy="31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4" idx="3"/>
          </p:cNvCxnSpPr>
          <p:nvPr/>
        </p:nvCxnSpPr>
        <p:spPr>
          <a:xfrm flipH="1" flipV="1">
            <a:off x="6910249" y="1417321"/>
            <a:ext cx="2710269" cy="7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  <a:endCxn id="10" idx="2"/>
          </p:cNvCxnSpPr>
          <p:nvPr/>
        </p:nvCxnSpPr>
        <p:spPr>
          <a:xfrm flipV="1">
            <a:off x="1528338" y="4756474"/>
            <a:ext cx="0" cy="60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9"/>
          <p:cNvSpPr/>
          <p:nvPr/>
        </p:nvSpPr>
        <p:spPr>
          <a:xfrm>
            <a:off x="2760569" y="4035685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PRJ00025964</a:t>
            </a:r>
            <a:endParaRPr lang="pt-BR" sz="1200" dirty="0" smtClean="0"/>
          </a:p>
          <a:p>
            <a:pPr algn="ctr"/>
            <a:r>
              <a:rPr lang="pt-BR" sz="1200" b="1" dirty="0" smtClean="0">
                <a:effectLst/>
              </a:rPr>
              <a:t>[Novo Antifraude RAID-FMS] - Onda </a:t>
            </a:r>
            <a:r>
              <a:rPr lang="pt-BR" sz="1200" b="1" dirty="0" smtClean="0">
                <a:effectLst/>
              </a:rPr>
              <a:t>3</a:t>
            </a:r>
            <a:endParaRPr lang="pt-BR" sz="1200" dirty="0"/>
          </a:p>
        </p:txBody>
      </p:sp>
      <p:sp>
        <p:nvSpPr>
          <p:cNvPr id="22" name="Retângulo Arredondado 10"/>
          <p:cNvSpPr/>
          <p:nvPr/>
        </p:nvSpPr>
        <p:spPr>
          <a:xfrm>
            <a:off x="2760569" y="5368096"/>
            <a:ext cx="180703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cxnSp>
        <p:nvCxnSpPr>
          <p:cNvPr id="23" name="Conector reto 22"/>
          <p:cNvCxnSpPr>
            <a:stCxn id="22" idx="0"/>
            <a:endCxn id="20" idx="2"/>
          </p:cNvCxnSpPr>
          <p:nvPr/>
        </p:nvCxnSpPr>
        <p:spPr>
          <a:xfrm flipV="1">
            <a:off x="3664084" y="4767205"/>
            <a:ext cx="0" cy="60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801742" y="326406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ABERTOS POR TI</a:t>
            </a:r>
            <a:endParaRPr lang="pt-BR" sz="2400" dirty="0">
              <a:latin typeface="Simplon BP Regular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63093" y="3135617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Simplon BP Regular" pitchFamily="2" charset="0"/>
              </a:rPr>
              <a:t>ABERTOS PELO USUARIO/RELACIONAMENTO</a:t>
            </a:r>
            <a:endParaRPr lang="pt-BR" sz="24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Simplon BP Regular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Leandro Marcos Frossard</cp:lastModifiedBy>
  <cp:revision>6</cp:revision>
  <dcterms:created xsi:type="dcterms:W3CDTF">2017-10-24T18:45:21Z</dcterms:created>
  <dcterms:modified xsi:type="dcterms:W3CDTF">2017-10-24T20:09:30Z</dcterms:modified>
</cp:coreProperties>
</file>