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4"/>
  </p:notesMasterIdLst>
  <p:sldIdLst>
    <p:sldId id="335" r:id="rId3"/>
    <p:sldId id="332" r:id="rId4"/>
    <p:sldId id="333" r:id="rId5"/>
    <p:sldId id="334" r:id="rId6"/>
    <p:sldId id="331" r:id="rId7"/>
    <p:sldId id="338" r:id="rId8"/>
    <p:sldId id="341" r:id="rId9"/>
    <p:sldId id="336" r:id="rId10"/>
    <p:sldId id="340" r:id="rId11"/>
    <p:sldId id="339" r:id="rId12"/>
    <p:sldId id="33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A800"/>
    <a:srgbClr val="00A596"/>
    <a:srgbClr val="B9418C"/>
    <a:srgbClr val="FFE28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5382" autoAdjust="0"/>
  </p:normalViewPr>
  <p:slideViewPr>
    <p:cSldViewPr snapToGrid="0" snapToObjects="1">
      <p:cViewPr varScale="1">
        <p:scale>
          <a:sx n="86" d="100"/>
          <a:sy n="86" d="100"/>
        </p:scale>
        <p:origin x="54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8CB35D-9AA8-4D3B-85BD-0C98676B30A3}" type="doc">
      <dgm:prSet loTypeId="urn:microsoft.com/office/officeart/2008/layout/CircleAccentTimeline" loCatId="process" qsTypeId="urn:microsoft.com/office/officeart/2005/8/quickstyle/simple1" qsCatId="simple" csTypeId="urn:microsoft.com/office/officeart/2005/8/colors/accent6_3" csCatId="accent6" phldr="1"/>
      <dgm:spPr/>
      <dgm:t>
        <a:bodyPr/>
        <a:lstStyle/>
        <a:p>
          <a:endParaRPr lang="pt-BR"/>
        </a:p>
      </dgm:t>
    </dgm:pt>
    <dgm:pt modelId="{26566767-DCC0-4231-911B-DF7E9F672A5E}">
      <dgm:prSet phldrT="[Texto]"/>
      <dgm:spPr/>
      <dgm:t>
        <a:bodyPr/>
        <a:lstStyle/>
        <a:p>
          <a:r>
            <a:rPr lang="pt-BR" dirty="0" smtClean="0">
              <a:latin typeface="Simplon BP Regular" pitchFamily="2" charset="0"/>
            </a:rPr>
            <a:t>Setup inicial do Projeto RAID-FMS</a:t>
          </a:r>
          <a:endParaRPr lang="pt-BR" dirty="0">
            <a:latin typeface="Simplon BP Regular" pitchFamily="2" charset="0"/>
          </a:endParaRPr>
        </a:p>
      </dgm:t>
    </dgm:pt>
    <dgm:pt modelId="{A2092705-1AF7-46AC-8EBA-770D8371CA18}" type="parTrans" cxnId="{759640F5-3B3C-4255-B696-7C8AB98AFFA9}">
      <dgm:prSet/>
      <dgm:spPr/>
      <dgm:t>
        <a:bodyPr/>
        <a:lstStyle/>
        <a:p>
          <a:endParaRPr lang="pt-BR">
            <a:latin typeface="Simplon BP Regular" pitchFamily="2" charset="0"/>
          </a:endParaRPr>
        </a:p>
      </dgm:t>
    </dgm:pt>
    <dgm:pt modelId="{6E1566C3-BB28-4580-B079-0BF96AF88419}" type="sibTrans" cxnId="{759640F5-3B3C-4255-B696-7C8AB98AFFA9}">
      <dgm:prSet/>
      <dgm:spPr/>
      <dgm:t>
        <a:bodyPr/>
        <a:lstStyle/>
        <a:p>
          <a:endParaRPr lang="pt-BR">
            <a:latin typeface="Simplon BP Regular" pitchFamily="2" charset="0"/>
          </a:endParaRPr>
        </a:p>
      </dgm:t>
    </dgm:pt>
    <dgm:pt modelId="{5A4F4D41-DDF6-494A-8DDF-DBA20DF76974}">
      <dgm:prSet phldrT="[Texto]"/>
      <dgm:spPr/>
      <dgm:t>
        <a:bodyPr/>
        <a:lstStyle/>
        <a:p>
          <a:r>
            <a:rPr lang="pt-BR" dirty="0" smtClean="0">
              <a:latin typeface="Simplon BP Regular" pitchFamily="2" charset="0"/>
            </a:rPr>
            <a:t>Aquisição Infra DEV/HML – NDS/SI</a:t>
          </a:r>
          <a:endParaRPr lang="pt-BR" dirty="0">
            <a:latin typeface="Simplon BP Regular" pitchFamily="2" charset="0"/>
          </a:endParaRPr>
        </a:p>
      </dgm:t>
    </dgm:pt>
    <dgm:pt modelId="{1151E5EA-0103-462A-B969-10246FCB6120}" type="parTrans" cxnId="{C4DA5776-1389-492B-9185-A0B1B842ADE3}">
      <dgm:prSet/>
      <dgm:spPr/>
      <dgm:t>
        <a:bodyPr/>
        <a:lstStyle/>
        <a:p>
          <a:endParaRPr lang="pt-BR">
            <a:latin typeface="Simplon BP Regular" pitchFamily="2" charset="0"/>
          </a:endParaRPr>
        </a:p>
      </dgm:t>
    </dgm:pt>
    <dgm:pt modelId="{7E922CEC-986E-427E-8CAC-FE2ADD87AAE1}" type="sibTrans" cxnId="{C4DA5776-1389-492B-9185-A0B1B842ADE3}">
      <dgm:prSet/>
      <dgm:spPr/>
      <dgm:t>
        <a:bodyPr/>
        <a:lstStyle/>
        <a:p>
          <a:endParaRPr lang="pt-BR">
            <a:latin typeface="Simplon BP Regular" pitchFamily="2" charset="0"/>
          </a:endParaRPr>
        </a:p>
      </dgm:t>
    </dgm:pt>
    <dgm:pt modelId="{31715DCE-1033-4F51-AA7E-996A37078C2B}">
      <dgm:prSet phldrT="[Texto]"/>
      <dgm:spPr/>
      <dgm:t>
        <a:bodyPr/>
        <a:lstStyle/>
        <a:p>
          <a:r>
            <a:rPr lang="pt-BR" dirty="0" smtClean="0">
              <a:latin typeface="Simplon BP Regular" pitchFamily="2" charset="0"/>
            </a:rPr>
            <a:t>Onda2- Motor de Regras [</a:t>
          </a:r>
          <a:r>
            <a:rPr lang="pt-BR" dirty="0" err="1" smtClean="0">
              <a:latin typeface="Simplon BP Regular" pitchFamily="2" charset="0"/>
            </a:rPr>
            <a:t>Qwin</a:t>
          </a:r>
          <a:r>
            <a:rPr lang="pt-BR" dirty="0" smtClean="0">
              <a:latin typeface="Simplon BP Regular" pitchFamily="2" charset="0"/>
            </a:rPr>
            <a:t> TV </a:t>
          </a:r>
          <a:r>
            <a:rPr lang="pt-BR" dirty="0" err="1" smtClean="0">
              <a:latin typeface="Simplon BP Regular" pitchFamily="2" charset="0"/>
            </a:rPr>
            <a:t>offline</a:t>
          </a:r>
          <a:r>
            <a:rPr lang="pt-BR" dirty="0" smtClean="0">
              <a:latin typeface="Simplon BP Regular" pitchFamily="2" charset="0"/>
            </a:rPr>
            <a:t>]</a:t>
          </a:r>
          <a:endParaRPr lang="pt-BR" dirty="0">
            <a:latin typeface="Simplon BP Regular" pitchFamily="2" charset="0"/>
          </a:endParaRPr>
        </a:p>
      </dgm:t>
    </dgm:pt>
    <dgm:pt modelId="{B39B534A-E900-4C50-9B97-9FA90BE57A88}" type="parTrans" cxnId="{E39D2092-86B5-4605-A89B-5A4845451C08}">
      <dgm:prSet/>
      <dgm:spPr/>
      <dgm:t>
        <a:bodyPr/>
        <a:lstStyle/>
        <a:p>
          <a:endParaRPr lang="pt-BR">
            <a:latin typeface="Simplon BP Regular" pitchFamily="2" charset="0"/>
          </a:endParaRPr>
        </a:p>
      </dgm:t>
    </dgm:pt>
    <dgm:pt modelId="{F9E991BD-6677-4EFD-8A6E-9B02290356F4}" type="sibTrans" cxnId="{E39D2092-86B5-4605-A89B-5A4845451C08}">
      <dgm:prSet/>
      <dgm:spPr/>
      <dgm:t>
        <a:bodyPr/>
        <a:lstStyle/>
        <a:p>
          <a:endParaRPr lang="pt-BR">
            <a:latin typeface="Simplon BP Regular" pitchFamily="2" charset="0"/>
          </a:endParaRPr>
        </a:p>
      </dgm:t>
    </dgm:pt>
    <dgm:pt modelId="{7DC18236-30EB-4302-A4DA-2190886A08E9}">
      <dgm:prSet phldrT="[Texto]"/>
      <dgm:spPr/>
      <dgm:t>
        <a:bodyPr/>
        <a:lstStyle/>
        <a:p>
          <a:r>
            <a:rPr lang="pt-BR" dirty="0" smtClean="0">
              <a:latin typeface="Simplon BP Regular" pitchFamily="2" charset="0"/>
            </a:rPr>
            <a:t>Instalação FMS </a:t>
          </a:r>
          <a:r>
            <a:rPr lang="pt-BR" dirty="0" err="1" smtClean="0">
              <a:latin typeface="Simplon BP Regular" pitchFamily="2" charset="0"/>
            </a:rPr>
            <a:t>vanila</a:t>
          </a:r>
          <a:endParaRPr lang="pt-BR" dirty="0">
            <a:latin typeface="Simplon BP Regular" pitchFamily="2" charset="0"/>
          </a:endParaRPr>
        </a:p>
      </dgm:t>
    </dgm:pt>
    <dgm:pt modelId="{5226747E-1F3F-4544-A490-D72812649869}" type="parTrans" cxnId="{BDC3B72E-0527-4D43-8C8C-47DE50D8533C}">
      <dgm:prSet/>
      <dgm:spPr/>
      <dgm:t>
        <a:bodyPr/>
        <a:lstStyle/>
        <a:p>
          <a:endParaRPr lang="pt-BR">
            <a:latin typeface="Simplon BP Regular" pitchFamily="2" charset="0"/>
          </a:endParaRPr>
        </a:p>
      </dgm:t>
    </dgm:pt>
    <dgm:pt modelId="{A3714163-7465-460C-B689-F1432FA66DF2}" type="sibTrans" cxnId="{BDC3B72E-0527-4D43-8C8C-47DE50D8533C}">
      <dgm:prSet/>
      <dgm:spPr/>
      <dgm:t>
        <a:bodyPr/>
        <a:lstStyle/>
        <a:p>
          <a:endParaRPr lang="pt-BR">
            <a:latin typeface="Simplon BP Regular" pitchFamily="2" charset="0"/>
          </a:endParaRPr>
        </a:p>
      </dgm:t>
    </dgm:pt>
    <dgm:pt modelId="{57D3AE1B-73A5-48A4-9A09-1A300CDA4E8B}">
      <dgm:prSet phldrT="[Texto]"/>
      <dgm:spPr/>
      <dgm:t>
        <a:bodyPr/>
        <a:lstStyle/>
        <a:p>
          <a:r>
            <a:rPr lang="pt-BR" dirty="0" smtClean="0">
              <a:latin typeface="Simplon BP Regular" pitchFamily="2" charset="0"/>
            </a:rPr>
            <a:t>Programa 1 Cadastro/Subscrição e Score externo</a:t>
          </a:r>
          <a:endParaRPr lang="pt-BR" dirty="0">
            <a:latin typeface="Simplon BP Regular" pitchFamily="2" charset="0"/>
          </a:endParaRPr>
        </a:p>
      </dgm:t>
    </dgm:pt>
    <dgm:pt modelId="{4F68B22E-2095-4F18-948D-3D45345C9EBD}" type="parTrans" cxnId="{8C714905-7576-4B2D-97CF-4B4157564734}">
      <dgm:prSet/>
      <dgm:spPr/>
      <dgm:t>
        <a:bodyPr/>
        <a:lstStyle/>
        <a:p>
          <a:endParaRPr lang="pt-BR">
            <a:latin typeface="Simplon BP Regular" pitchFamily="2" charset="0"/>
          </a:endParaRPr>
        </a:p>
      </dgm:t>
    </dgm:pt>
    <dgm:pt modelId="{9AF49E6B-4C65-4948-8F33-6E992478EDEF}" type="sibTrans" cxnId="{8C714905-7576-4B2D-97CF-4B4157564734}">
      <dgm:prSet/>
      <dgm:spPr/>
      <dgm:t>
        <a:bodyPr/>
        <a:lstStyle/>
        <a:p>
          <a:endParaRPr lang="pt-BR">
            <a:latin typeface="Simplon BP Regular" pitchFamily="2" charset="0"/>
          </a:endParaRPr>
        </a:p>
      </dgm:t>
    </dgm:pt>
    <dgm:pt modelId="{776EC1F7-996A-4DD0-A761-236B8084FE3C}">
      <dgm:prSet phldrT="[Texto]"/>
      <dgm:spPr/>
      <dgm:t>
        <a:bodyPr/>
        <a:lstStyle/>
        <a:p>
          <a:r>
            <a:rPr lang="pt-BR" dirty="0" smtClean="0">
              <a:latin typeface="Simplon BP Regular" pitchFamily="2" charset="0"/>
            </a:rPr>
            <a:t>Onda1- Planejamento, </a:t>
          </a:r>
          <a:r>
            <a:rPr lang="pt-BR" dirty="0" err="1" smtClean="0">
              <a:latin typeface="Simplon BP Regular" pitchFamily="2" charset="0"/>
            </a:rPr>
            <a:t>scoping</a:t>
          </a:r>
          <a:r>
            <a:rPr lang="pt-BR" dirty="0" smtClean="0">
              <a:latin typeface="Simplon BP Regular" pitchFamily="2" charset="0"/>
            </a:rPr>
            <a:t> e </a:t>
          </a:r>
          <a:r>
            <a:rPr lang="pt-BR" dirty="0" err="1" smtClean="0">
              <a:latin typeface="Simplon BP Regular" pitchFamily="2" charset="0"/>
            </a:rPr>
            <a:t>Kick</a:t>
          </a:r>
          <a:r>
            <a:rPr lang="pt-BR" dirty="0" smtClean="0">
              <a:latin typeface="Simplon BP Regular" pitchFamily="2" charset="0"/>
            </a:rPr>
            <a:t>-off Programa 1</a:t>
          </a:r>
          <a:endParaRPr lang="pt-BR" dirty="0">
            <a:latin typeface="Simplon BP Regular" pitchFamily="2" charset="0"/>
          </a:endParaRPr>
        </a:p>
      </dgm:t>
    </dgm:pt>
    <dgm:pt modelId="{85715835-C126-456E-B66C-D52AF0D21E7A}" type="parTrans" cxnId="{51CC282A-332E-4D31-A3C8-0B3023FFA162}">
      <dgm:prSet/>
      <dgm:spPr/>
      <dgm:t>
        <a:bodyPr/>
        <a:lstStyle/>
        <a:p>
          <a:endParaRPr lang="pt-BR"/>
        </a:p>
      </dgm:t>
    </dgm:pt>
    <dgm:pt modelId="{38770524-231E-4006-AE1B-7520970ED3E8}" type="sibTrans" cxnId="{51CC282A-332E-4D31-A3C8-0B3023FFA162}">
      <dgm:prSet/>
      <dgm:spPr/>
      <dgm:t>
        <a:bodyPr/>
        <a:lstStyle/>
        <a:p>
          <a:endParaRPr lang="pt-BR"/>
        </a:p>
      </dgm:t>
    </dgm:pt>
    <dgm:pt modelId="{AD47C804-6BCC-4DBF-BB15-E03DC61E03B9}">
      <dgm:prSet phldrT="[Texto]"/>
      <dgm:spPr/>
      <dgm:t>
        <a:bodyPr/>
        <a:lstStyle/>
        <a:p>
          <a:r>
            <a:rPr lang="pt-BR" dirty="0" smtClean="0">
              <a:latin typeface="Simplon BP Regular" pitchFamily="2" charset="0"/>
            </a:rPr>
            <a:t>Onda3- Oi Total 2P Fixo R1/R2 + </a:t>
          </a:r>
          <a:r>
            <a:rPr lang="pt-BR" dirty="0" err="1" smtClean="0">
              <a:latin typeface="Simplon BP Regular" pitchFamily="2" charset="0"/>
            </a:rPr>
            <a:t>Transact</a:t>
          </a:r>
          <a:r>
            <a:rPr lang="pt-BR" dirty="0" smtClean="0">
              <a:latin typeface="Simplon BP Regular" pitchFamily="2" charset="0"/>
            </a:rPr>
            <a:t> Online</a:t>
          </a:r>
          <a:endParaRPr lang="pt-BR" dirty="0">
            <a:latin typeface="Simplon BP Regular" pitchFamily="2" charset="0"/>
          </a:endParaRPr>
        </a:p>
      </dgm:t>
    </dgm:pt>
    <dgm:pt modelId="{59D69028-5AFB-42D5-AED0-4DA4B138E63C}" type="parTrans" cxnId="{F0A3AD09-BD83-407D-B48C-B1B325D6F35E}">
      <dgm:prSet/>
      <dgm:spPr/>
      <dgm:t>
        <a:bodyPr/>
        <a:lstStyle/>
        <a:p>
          <a:endParaRPr lang="pt-BR"/>
        </a:p>
      </dgm:t>
    </dgm:pt>
    <dgm:pt modelId="{EE2326E8-1323-4F79-A0FD-AE89729D24D6}" type="sibTrans" cxnId="{F0A3AD09-BD83-407D-B48C-B1B325D6F35E}">
      <dgm:prSet/>
      <dgm:spPr/>
      <dgm:t>
        <a:bodyPr/>
        <a:lstStyle/>
        <a:p>
          <a:endParaRPr lang="pt-BR"/>
        </a:p>
      </dgm:t>
    </dgm:pt>
    <dgm:pt modelId="{3BB52753-ADB0-4BB6-8892-2A780252071D}">
      <dgm:prSet phldrT="[Texto]"/>
      <dgm:spPr/>
      <dgm:t>
        <a:bodyPr/>
        <a:lstStyle/>
        <a:p>
          <a:r>
            <a:rPr lang="pt-BR" dirty="0" smtClean="0">
              <a:latin typeface="Simplon BP Regular" pitchFamily="2" charset="0"/>
            </a:rPr>
            <a:t>Onda4- OI Total 3P - TV Online</a:t>
          </a:r>
          <a:endParaRPr lang="pt-BR" dirty="0">
            <a:latin typeface="Simplon BP Regular" pitchFamily="2" charset="0"/>
          </a:endParaRPr>
        </a:p>
      </dgm:t>
    </dgm:pt>
    <dgm:pt modelId="{AFE8199E-AEBE-427E-8575-5D3465B6D755}" type="parTrans" cxnId="{7DA0130F-E37F-4618-82CF-FEFD9864A3C8}">
      <dgm:prSet/>
      <dgm:spPr/>
      <dgm:t>
        <a:bodyPr/>
        <a:lstStyle/>
        <a:p>
          <a:endParaRPr lang="pt-BR"/>
        </a:p>
      </dgm:t>
    </dgm:pt>
    <dgm:pt modelId="{1C8E540D-7B46-4518-9099-0937C9256430}" type="sibTrans" cxnId="{7DA0130F-E37F-4618-82CF-FEFD9864A3C8}">
      <dgm:prSet/>
      <dgm:spPr/>
      <dgm:t>
        <a:bodyPr/>
        <a:lstStyle/>
        <a:p>
          <a:endParaRPr lang="pt-BR"/>
        </a:p>
      </dgm:t>
    </dgm:pt>
    <dgm:pt modelId="{DBC45600-1869-4512-A3AB-AA97CD7EB4A9}">
      <dgm:prSet phldrT="[Texto]"/>
      <dgm:spPr/>
      <dgm:t>
        <a:bodyPr/>
        <a:lstStyle/>
        <a:p>
          <a:r>
            <a:rPr lang="pt-BR" dirty="0" smtClean="0">
              <a:latin typeface="Simplon BP Regular" pitchFamily="2" charset="0"/>
            </a:rPr>
            <a:t>Onda5 &amp; 6- Oi Total + Móvel puro Online</a:t>
          </a:r>
          <a:endParaRPr lang="pt-BR" dirty="0">
            <a:latin typeface="Simplon BP Regular" pitchFamily="2" charset="0"/>
          </a:endParaRPr>
        </a:p>
      </dgm:t>
    </dgm:pt>
    <dgm:pt modelId="{16498317-318F-4429-8126-9630370E148E}" type="parTrans" cxnId="{F0340E11-4A53-4D0E-8F40-85635216F016}">
      <dgm:prSet/>
      <dgm:spPr/>
      <dgm:t>
        <a:bodyPr/>
        <a:lstStyle/>
        <a:p>
          <a:endParaRPr lang="pt-BR"/>
        </a:p>
      </dgm:t>
    </dgm:pt>
    <dgm:pt modelId="{F882C3DF-3E75-4E91-BA5E-46A9A7E0E4AC}" type="sibTrans" cxnId="{F0340E11-4A53-4D0E-8F40-85635216F016}">
      <dgm:prSet/>
      <dgm:spPr/>
      <dgm:t>
        <a:bodyPr/>
        <a:lstStyle/>
        <a:p>
          <a:endParaRPr lang="pt-BR"/>
        </a:p>
      </dgm:t>
    </dgm:pt>
    <dgm:pt modelId="{D3D679E8-8BB4-4301-8A72-28E361C78A32}">
      <dgm:prSet phldrT="[Texto]"/>
      <dgm:spPr/>
      <dgm:t>
        <a:bodyPr/>
        <a:lstStyle/>
        <a:p>
          <a:r>
            <a:rPr lang="pt-BR" dirty="0" smtClean="0">
              <a:latin typeface="Simplon BP Regular" pitchFamily="2" charset="0"/>
            </a:rPr>
            <a:t>Onda7.1- Interfaces CRM</a:t>
          </a:r>
          <a:endParaRPr lang="pt-BR" dirty="0">
            <a:latin typeface="Simplon BP Regular" pitchFamily="2" charset="0"/>
          </a:endParaRPr>
        </a:p>
      </dgm:t>
    </dgm:pt>
    <dgm:pt modelId="{5531F80A-1DCD-4AC7-8D81-F0376F2F2ECF}" type="parTrans" cxnId="{AAD69A32-7C1E-4430-9A5F-E68E6A5147F8}">
      <dgm:prSet/>
      <dgm:spPr/>
      <dgm:t>
        <a:bodyPr/>
        <a:lstStyle/>
        <a:p>
          <a:endParaRPr lang="pt-BR"/>
        </a:p>
      </dgm:t>
    </dgm:pt>
    <dgm:pt modelId="{5EFF03F7-4D5E-4385-A110-DBFD9FD0D1B1}" type="sibTrans" cxnId="{AAD69A32-7C1E-4430-9A5F-E68E6A5147F8}">
      <dgm:prSet/>
      <dgm:spPr/>
      <dgm:t>
        <a:bodyPr/>
        <a:lstStyle/>
        <a:p>
          <a:endParaRPr lang="pt-BR"/>
        </a:p>
      </dgm:t>
    </dgm:pt>
    <dgm:pt modelId="{804FE1C7-0105-4454-82F6-BFEB7756393C}">
      <dgm:prSet phldrT="[Texto]"/>
      <dgm:spPr/>
      <dgm:t>
        <a:bodyPr/>
        <a:lstStyle/>
        <a:p>
          <a:r>
            <a:rPr lang="pt-BR" dirty="0" smtClean="0">
              <a:latin typeface="Simplon BP Regular" pitchFamily="2" charset="0"/>
            </a:rPr>
            <a:t>Aquisição Infra PRD – NDS/SI</a:t>
          </a:r>
          <a:endParaRPr lang="pt-BR" dirty="0">
            <a:latin typeface="Simplon BP Regular" pitchFamily="2" charset="0"/>
          </a:endParaRPr>
        </a:p>
      </dgm:t>
    </dgm:pt>
    <dgm:pt modelId="{925D52AE-81B1-472A-9D44-9867284638E4}" type="parTrans" cxnId="{C41219D5-0A19-4B52-8C88-06C478AE7DAA}">
      <dgm:prSet/>
      <dgm:spPr/>
      <dgm:t>
        <a:bodyPr/>
        <a:lstStyle/>
        <a:p>
          <a:endParaRPr lang="pt-BR"/>
        </a:p>
      </dgm:t>
    </dgm:pt>
    <dgm:pt modelId="{0E76CAC7-3853-4386-9996-AF5259B14558}" type="sibTrans" cxnId="{C41219D5-0A19-4B52-8C88-06C478AE7DAA}">
      <dgm:prSet/>
      <dgm:spPr/>
      <dgm:t>
        <a:bodyPr/>
        <a:lstStyle/>
        <a:p>
          <a:endParaRPr lang="pt-BR"/>
        </a:p>
      </dgm:t>
    </dgm:pt>
    <dgm:pt modelId="{37D2FDFA-F3C0-4E06-93F2-154319ABBCC8}">
      <dgm:prSet phldrT="[Texto]"/>
      <dgm:spPr/>
      <dgm:t>
        <a:bodyPr/>
        <a:lstStyle/>
        <a:p>
          <a:r>
            <a:rPr lang="pt-BR" dirty="0" smtClean="0">
              <a:latin typeface="Simplon BP Regular" pitchFamily="2" charset="0"/>
            </a:rPr>
            <a:t>Onda7.2- Interfaces </a:t>
          </a:r>
          <a:r>
            <a:rPr lang="pt-BR" dirty="0" err="1" smtClean="0">
              <a:latin typeface="Simplon BP Regular" pitchFamily="2" charset="0"/>
            </a:rPr>
            <a:t>fat</a:t>
          </a:r>
          <a:r>
            <a:rPr lang="pt-BR" dirty="0" smtClean="0">
              <a:latin typeface="Simplon BP Regular" pitchFamily="2" charset="0"/>
            </a:rPr>
            <a:t>/</a:t>
          </a:r>
          <a:r>
            <a:rPr lang="pt-BR" dirty="0" err="1" smtClean="0">
              <a:latin typeface="Simplon BP Regular" pitchFamily="2" charset="0"/>
            </a:rPr>
            <a:t>inad</a:t>
          </a:r>
          <a:r>
            <a:rPr lang="pt-BR" dirty="0" smtClean="0">
              <a:latin typeface="Simplon BP Regular" pitchFamily="2" charset="0"/>
            </a:rPr>
            <a:t>/recargas etc.</a:t>
          </a:r>
          <a:endParaRPr lang="pt-BR" dirty="0">
            <a:latin typeface="Simplon BP Regular" pitchFamily="2" charset="0"/>
          </a:endParaRPr>
        </a:p>
      </dgm:t>
    </dgm:pt>
    <dgm:pt modelId="{D0F55E98-0847-4FF1-A601-D2074CAC1A16}" type="parTrans" cxnId="{DF81D2F8-0064-49C6-82E3-63C4F86E8494}">
      <dgm:prSet/>
      <dgm:spPr/>
      <dgm:t>
        <a:bodyPr/>
        <a:lstStyle/>
        <a:p>
          <a:endParaRPr lang="pt-BR"/>
        </a:p>
      </dgm:t>
    </dgm:pt>
    <dgm:pt modelId="{DB89F817-A12B-47BC-913F-ECF0B3992012}" type="sibTrans" cxnId="{DF81D2F8-0064-49C6-82E3-63C4F86E8494}">
      <dgm:prSet/>
      <dgm:spPr/>
      <dgm:t>
        <a:bodyPr/>
        <a:lstStyle/>
        <a:p>
          <a:endParaRPr lang="pt-BR"/>
        </a:p>
      </dgm:t>
    </dgm:pt>
    <dgm:pt modelId="{1A704293-4A00-4269-9793-84EF60BB46E7}" type="pres">
      <dgm:prSet presAssocID="{FD8CB35D-9AA8-4D3B-85BD-0C98676B30A3}" presName="Name0" presStyleCnt="0">
        <dgm:presLayoutVars>
          <dgm:dir/>
        </dgm:presLayoutVars>
      </dgm:prSet>
      <dgm:spPr/>
      <dgm:t>
        <a:bodyPr/>
        <a:lstStyle/>
        <a:p>
          <a:endParaRPr lang="pt-BR"/>
        </a:p>
      </dgm:t>
    </dgm:pt>
    <dgm:pt modelId="{A4C70CCE-E506-430D-8CE9-E3F0C822F8C1}" type="pres">
      <dgm:prSet presAssocID="{26566767-DCC0-4231-911B-DF7E9F672A5E}" presName="parComposite" presStyleCnt="0"/>
      <dgm:spPr/>
      <dgm:t>
        <a:bodyPr/>
        <a:lstStyle/>
        <a:p>
          <a:endParaRPr lang="pt-BR"/>
        </a:p>
      </dgm:t>
    </dgm:pt>
    <dgm:pt modelId="{56AEF2CF-BD74-47E9-9224-4EAC05CF5B8D}" type="pres">
      <dgm:prSet presAssocID="{26566767-DCC0-4231-911B-DF7E9F672A5E}" presName="parBigCircle" presStyleLbl="node0" presStyleIdx="0" presStyleCnt="2" custLinFactNeighborX="-1773"/>
      <dgm:spPr/>
      <dgm:t>
        <a:bodyPr/>
        <a:lstStyle/>
        <a:p>
          <a:endParaRPr lang="pt-BR"/>
        </a:p>
      </dgm:t>
    </dgm:pt>
    <dgm:pt modelId="{6F73384A-DB24-4E9B-9313-3EFB3DDE8577}" type="pres">
      <dgm:prSet presAssocID="{26566767-DCC0-4231-911B-DF7E9F672A5E}" presName="parTx" presStyleLbl="revTx" presStyleIdx="0" presStyleCnt="22"/>
      <dgm:spPr/>
      <dgm:t>
        <a:bodyPr/>
        <a:lstStyle/>
        <a:p>
          <a:endParaRPr lang="pt-BR"/>
        </a:p>
      </dgm:t>
    </dgm:pt>
    <dgm:pt modelId="{12B297DC-E2BD-43F9-AB76-F334910D5A94}" type="pres">
      <dgm:prSet presAssocID="{26566767-DCC0-4231-911B-DF7E9F672A5E}" presName="bSpace" presStyleCnt="0"/>
      <dgm:spPr/>
      <dgm:t>
        <a:bodyPr/>
        <a:lstStyle/>
        <a:p>
          <a:endParaRPr lang="pt-BR"/>
        </a:p>
      </dgm:t>
    </dgm:pt>
    <dgm:pt modelId="{C054349A-9079-4978-A10C-80B4000B73E6}" type="pres">
      <dgm:prSet presAssocID="{26566767-DCC0-4231-911B-DF7E9F672A5E}" presName="parBackupNorm" presStyleCnt="0"/>
      <dgm:spPr/>
      <dgm:t>
        <a:bodyPr/>
        <a:lstStyle/>
        <a:p>
          <a:endParaRPr lang="pt-BR"/>
        </a:p>
      </dgm:t>
    </dgm:pt>
    <dgm:pt modelId="{24C5703B-3128-468D-93D7-5B64EFF7DC5D}" type="pres">
      <dgm:prSet presAssocID="{6E1566C3-BB28-4580-B079-0BF96AF88419}" presName="parSpace" presStyleCnt="0"/>
      <dgm:spPr/>
      <dgm:t>
        <a:bodyPr/>
        <a:lstStyle/>
        <a:p>
          <a:endParaRPr lang="pt-BR"/>
        </a:p>
      </dgm:t>
    </dgm:pt>
    <dgm:pt modelId="{F5F5C2A5-CD2A-4BF3-9E7D-9CC3E927F990}" type="pres">
      <dgm:prSet presAssocID="{5A4F4D41-DDF6-494A-8DDF-DBA20DF76974}" presName="desBackupLeftNorm" presStyleCnt="0"/>
      <dgm:spPr/>
      <dgm:t>
        <a:bodyPr/>
        <a:lstStyle/>
        <a:p>
          <a:endParaRPr lang="pt-BR"/>
        </a:p>
      </dgm:t>
    </dgm:pt>
    <dgm:pt modelId="{00904F4D-D009-481C-BDD7-C81BF30DD670}" type="pres">
      <dgm:prSet presAssocID="{5A4F4D41-DDF6-494A-8DDF-DBA20DF76974}" presName="desComposite" presStyleCnt="0"/>
      <dgm:spPr/>
      <dgm:t>
        <a:bodyPr/>
        <a:lstStyle/>
        <a:p>
          <a:endParaRPr lang="pt-BR"/>
        </a:p>
      </dgm:t>
    </dgm:pt>
    <dgm:pt modelId="{46B25F0D-D431-4949-81A0-676174D34183}" type="pres">
      <dgm:prSet presAssocID="{5A4F4D41-DDF6-494A-8DDF-DBA20DF76974}" presName="desCircle" presStyleLbl="node1" presStyleIdx="0" presStyleCnt="10"/>
      <dgm:spPr/>
      <dgm:t>
        <a:bodyPr/>
        <a:lstStyle/>
        <a:p>
          <a:endParaRPr lang="pt-BR"/>
        </a:p>
      </dgm:t>
    </dgm:pt>
    <dgm:pt modelId="{593E5578-D846-4CF3-A9D5-73E453066575}" type="pres">
      <dgm:prSet presAssocID="{5A4F4D41-DDF6-494A-8DDF-DBA20DF76974}" presName="chTx" presStyleLbl="revTx" presStyleIdx="1" presStyleCnt="22"/>
      <dgm:spPr/>
      <dgm:t>
        <a:bodyPr/>
        <a:lstStyle/>
        <a:p>
          <a:endParaRPr lang="pt-BR"/>
        </a:p>
      </dgm:t>
    </dgm:pt>
    <dgm:pt modelId="{A1AA65C6-9A13-4697-920B-109CDD4DDA94}" type="pres">
      <dgm:prSet presAssocID="{5A4F4D41-DDF6-494A-8DDF-DBA20DF76974}" presName="desTx" presStyleLbl="revTx" presStyleIdx="2" presStyleCnt="22">
        <dgm:presLayoutVars>
          <dgm:bulletEnabled val="1"/>
        </dgm:presLayoutVars>
      </dgm:prSet>
      <dgm:spPr/>
      <dgm:t>
        <a:bodyPr/>
        <a:lstStyle/>
        <a:p>
          <a:endParaRPr lang="pt-BR"/>
        </a:p>
      </dgm:t>
    </dgm:pt>
    <dgm:pt modelId="{6E357F85-05B6-4B53-9066-7FB07E9EAA3E}" type="pres">
      <dgm:prSet presAssocID="{5A4F4D41-DDF6-494A-8DDF-DBA20DF76974}" presName="desBackupRightNorm" presStyleCnt="0"/>
      <dgm:spPr/>
      <dgm:t>
        <a:bodyPr/>
        <a:lstStyle/>
        <a:p>
          <a:endParaRPr lang="pt-BR"/>
        </a:p>
      </dgm:t>
    </dgm:pt>
    <dgm:pt modelId="{387B4C12-958B-44D9-A807-6D6D9A880085}" type="pres">
      <dgm:prSet presAssocID="{7E922CEC-986E-427E-8CAC-FE2ADD87AAE1}" presName="desSpace" presStyleCnt="0"/>
      <dgm:spPr/>
      <dgm:t>
        <a:bodyPr/>
        <a:lstStyle/>
        <a:p>
          <a:endParaRPr lang="pt-BR"/>
        </a:p>
      </dgm:t>
    </dgm:pt>
    <dgm:pt modelId="{84CCE456-9A31-4DEE-BAB7-3AAB4DB7BF78}" type="pres">
      <dgm:prSet presAssocID="{7DC18236-30EB-4302-A4DA-2190886A08E9}" presName="desBackupLeftNorm" presStyleCnt="0"/>
      <dgm:spPr/>
      <dgm:t>
        <a:bodyPr/>
        <a:lstStyle/>
        <a:p>
          <a:endParaRPr lang="pt-BR"/>
        </a:p>
      </dgm:t>
    </dgm:pt>
    <dgm:pt modelId="{DC73377C-628A-4405-9964-724C2189D1E3}" type="pres">
      <dgm:prSet presAssocID="{7DC18236-30EB-4302-A4DA-2190886A08E9}" presName="desComposite" presStyleCnt="0"/>
      <dgm:spPr/>
      <dgm:t>
        <a:bodyPr/>
        <a:lstStyle/>
        <a:p>
          <a:endParaRPr lang="pt-BR"/>
        </a:p>
      </dgm:t>
    </dgm:pt>
    <dgm:pt modelId="{3FC968D4-1463-4BB8-8E4F-74B77036556E}" type="pres">
      <dgm:prSet presAssocID="{7DC18236-30EB-4302-A4DA-2190886A08E9}" presName="desCircle" presStyleLbl="node1" presStyleIdx="1" presStyleCnt="10"/>
      <dgm:spPr/>
      <dgm:t>
        <a:bodyPr/>
        <a:lstStyle/>
        <a:p>
          <a:endParaRPr lang="pt-BR"/>
        </a:p>
      </dgm:t>
    </dgm:pt>
    <dgm:pt modelId="{02CA001B-E24E-4625-8CFA-1A6C755C930E}" type="pres">
      <dgm:prSet presAssocID="{7DC18236-30EB-4302-A4DA-2190886A08E9}" presName="chTx" presStyleLbl="revTx" presStyleIdx="3" presStyleCnt="22"/>
      <dgm:spPr/>
      <dgm:t>
        <a:bodyPr/>
        <a:lstStyle/>
        <a:p>
          <a:endParaRPr lang="pt-BR"/>
        </a:p>
      </dgm:t>
    </dgm:pt>
    <dgm:pt modelId="{E0FD4796-E7AB-488D-9336-DB3CCBEFE335}" type="pres">
      <dgm:prSet presAssocID="{7DC18236-30EB-4302-A4DA-2190886A08E9}" presName="desTx" presStyleLbl="revTx" presStyleIdx="4" presStyleCnt="22">
        <dgm:presLayoutVars>
          <dgm:bulletEnabled val="1"/>
        </dgm:presLayoutVars>
      </dgm:prSet>
      <dgm:spPr/>
      <dgm:t>
        <a:bodyPr/>
        <a:lstStyle/>
        <a:p>
          <a:endParaRPr lang="pt-BR"/>
        </a:p>
      </dgm:t>
    </dgm:pt>
    <dgm:pt modelId="{AE72B25E-0A65-488B-9C29-B1D763436A57}" type="pres">
      <dgm:prSet presAssocID="{7DC18236-30EB-4302-A4DA-2190886A08E9}" presName="desBackupRightNorm" presStyleCnt="0"/>
      <dgm:spPr/>
      <dgm:t>
        <a:bodyPr/>
        <a:lstStyle/>
        <a:p>
          <a:endParaRPr lang="pt-BR"/>
        </a:p>
      </dgm:t>
    </dgm:pt>
    <dgm:pt modelId="{341DCFA4-81F2-46C5-B89F-D9D6359A3202}" type="pres">
      <dgm:prSet presAssocID="{A3714163-7465-460C-B689-F1432FA66DF2}" presName="desSpace" presStyleCnt="0"/>
      <dgm:spPr/>
      <dgm:t>
        <a:bodyPr/>
        <a:lstStyle/>
        <a:p>
          <a:endParaRPr lang="pt-BR"/>
        </a:p>
      </dgm:t>
    </dgm:pt>
    <dgm:pt modelId="{B5ECE69A-1709-46E5-B808-E420C4621320}" type="pres">
      <dgm:prSet presAssocID="{776EC1F7-996A-4DD0-A761-236B8084FE3C}" presName="desBackupLeftNorm" presStyleCnt="0"/>
      <dgm:spPr/>
      <dgm:t>
        <a:bodyPr/>
        <a:lstStyle/>
        <a:p>
          <a:endParaRPr lang="pt-BR"/>
        </a:p>
      </dgm:t>
    </dgm:pt>
    <dgm:pt modelId="{61EE79E8-884E-4AB3-BBC9-A66BAE573D68}" type="pres">
      <dgm:prSet presAssocID="{776EC1F7-996A-4DD0-A761-236B8084FE3C}" presName="desComposite" presStyleCnt="0"/>
      <dgm:spPr/>
      <dgm:t>
        <a:bodyPr/>
        <a:lstStyle/>
        <a:p>
          <a:endParaRPr lang="pt-BR"/>
        </a:p>
      </dgm:t>
    </dgm:pt>
    <dgm:pt modelId="{40C4B2F5-DDA6-41E2-B2AF-97E4F39909E6}" type="pres">
      <dgm:prSet presAssocID="{776EC1F7-996A-4DD0-A761-236B8084FE3C}" presName="desCircle" presStyleLbl="node1" presStyleIdx="2" presStyleCnt="10"/>
      <dgm:spPr/>
      <dgm:t>
        <a:bodyPr/>
        <a:lstStyle/>
        <a:p>
          <a:endParaRPr lang="pt-BR"/>
        </a:p>
      </dgm:t>
    </dgm:pt>
    <dgm:pt modelId="{F56B5539-3C77-47E1-8754-B43314A96F14}" type="pres">
      <dgm:prSet presAssocID="{776EC1F7-996A-4DD0-A761-236B8084FE3C}" presName="chTx" presStyleLbl="revTx" presStyleIdx="5" presStyleCnt="22"/>
      <dgm:spPr/>
      <dgm:t>
        <a:bodyPr/>
        <a:lstStyle/>
        <a:p>
          <a:endParaRPr lang="pt-BR"/>
        </a:p>
      </dgm:t>
    </dgm:pt>
    <dgm:pt modelId="{0566B732-D545-48BE-881E-52A791DA4ABA}" type="pres">
      <dgm:prSet presAssocID="{776EC1F7-996A-4DD0-A761-236B8084FE3C}" presName="desTx" presStyleLbl="revTx" presStyleIdx="6" presStyleCnt="22">
        <dgm:presLayoutVars>
          <dgm:bulletEnabled val="1"/>
        </dgm:presLayoutVars>
      </dgm:prSet>
      <dgm:spPr/>
      <dgm:t>
        <a:bodyPr/>
        <a:lstStyle/>
        <a:p>
          <a:endParaRPr lang="pt-BR"/>
        </a:p>
      </dgm:t>
    </dgm:pt>
    <dgm:pt modelId="{8B6973B3-817C-49CE-93D5-F952D3681F10}" type="pres">
      <dgm:prSet presAssocID="{776EC1F7-996A-4DD0-A761-236B8084FE3C}" presName="desBackupRightNorm" presStyleCnt="0"/>
      <dgm:spPr/>
      <dgm:t>
        <a:bodyPr/>
        <a:lstStyle/>
        <a:p>
          <a:endParaRPr lang="pt-BR"/>
        </a:p>
      </dgm:t>
    </dgm:pt>
    <dgm:pt modelId="{0E1C1D2A-502D-48CE-AEC8-7488D876E2ED}" type="pres">
      <dgm:prSet presAssocID="{38770524-231E-4006-AE1B-7520970ED3E8}" presName="desSpace" presStyleCnt="0"/>
      <dgm:spPr/>
      <dgm:t>
        <a:bodyPr/>
        <a:lstStyle/>
        <a:p>
          <a:endParaRPr lang="pt-BR"/>
        </a:p>
      </dgm:t>
    </dgm:pt>
    <dgm:pt modelId="{8345B538-0022-4B22-9389-B3EE7408EE47}" type="pres">
      <dgm:prSet presAssocID="{804FE1C7-0105-4454-82F6-BFEB7756393C}" presName="desBackupLeftNorm" presStyleCnt="0"/>
      <dgm:spPr/>
    </dgm:pt>
    <dgm:pt modelId="{2BBC5C49-B074-47C7-A786-478601038476}" type="pres">
      <dgm:prSet presAssocID="{804FE1C7-0105-4454-82F6-BFEB7756393C}" presName="desComposite" presStyleCnt="0"/>
      <dgm:spPr/>
    </dgm:pt>
    <dgm:pt modelId="{B88A808A-6D31-491D-BE3F-A489F02F644F}" type="pres">
      <dgm:prSet presAssocID="{804FE1C7-0105-4454-82F6-BFEB7756393C}" presName="desCircle" presStyleLbl="node1" presStyleIdx="3" presStyleCnt="10"/>
      <dgm:spPr/>
    </dgm:pt>
    <dgm:pt modelId="{33385588-CEE7-4921-86D6-5DB56F25733B}" type="pres">
      <dgm:prSet presAssocID="{804FE1C7-0105-4454-82F6-BFEB7756393C}" presName="chTx" presStyleLbl="revTx" presStyleIdx="7" presStyleCnt="22"/>
      <dgm:spPr/>
      <dgm:t>
        <a:bodyPr/>
        <a:lstStyle/>
        <a:p>
          <a:endParaRPr lang="pt-BR"/>
        </a:p>
      </dgm:t>
    </dgm:pt>
    <dgm:pt modelId="{9E2EB3AE-AB40-4FF6-81BC-67DD2E149D07}" type="pres">
      <dgm:prSet presAssocID="{804FE1C7-0105-4454-82F6-BFEB7756393C}" presName="desTx" presStyleLbl="revTx" presStyleIdx="8" presStyleCnt="22">
        <dgm:presLayoutVars>
          <dgm:bulletEnabled val="1"/>
        </dgm:presLayoutVars>
      </dgm:prSet>
      <dgm:spPr/>
    </dgm:pt>
    <dgm:pt modelId="{BD61E05B-478D-41B8-B2B8-AAB50A97C38B}" type="pres">
      <dgm:prSet presAssocID="{804FE1C7-0105-4454-82F6-BFEB7756393C}" presName="desBackupRightNorm" presStyleCnt="0"/>
      <dgm:spPr/>
    </dgm:pt>
    <dgm:pt modelId="{43353E85-5B6E-4CE7-A593-7F5D44BA6D4D}" type="pres">
      <dgm:prSet presAssocID="{0E76CAC7-3853-4386-9996-AF5259B14558}" presName="desSpace" presStyleCnt="0"/>
      <dgm:spPr/>
    </dgm:pt>
    <dgm:pt modelId="{7803BCF7-F0D7-4B1D-A3EF-8292C734420A}" type="pres">
      <dgm:prSet presAssocID="{57D3AE1B-73A5-48A4-9A09-1A300CDA4E8B}" presName="parComposite" presStyleCnt="0"/>
      <dgm:spPr/>
      <dgm:t>
        <a:bodyPr/>
        <a:lstStyle/>
        <a:p>
          <a:endParaRPr lang="pt-BR"/>
        </a:p>
      </dgm:t>
    </dgm:pt>
    <dgm:pt modelId="{F87B6F15-59C6-4659-B141-44CA8308F192}" type="pres">
      <dgm:prSet presAssocID="{57D3AE1B-73A5-48A4-9A09-1A300CDA4E8B}" presName="parBigCircle" presStyleLbl="node0" presStyleIdx="1" presStyleCnt="2"/>
      <dgm:spPr/>
      <dgm:t>
        <a:bodyPr/>
        <a:lstStyle/>
        <a:p>
          <a:endParaRPr lang="pt-BR"/>
        </a:p>
      </dgm:t>
    </dgm:pt>
    <dgm:pt modelId="{3EDE9DD2-3243-430B-BFDF-DB42C8C39F0F}" type="pres">
      <dgm:prSet presAssocID="{57D3AE1B-73A5-48A4-9A09-1A300CDA4E8B}" presName="parTx" presStyleLbl="revTx" presStyleIdx="9" presStyleCnt="22"/>
      <dgm:spPr/>
      <dgm:t>
        <a:bodyPr/>
        <a:lstStyle/>
        <a:p>
          <a:endParaRPr lang="pt-BR"/>
        </a:p>
      </dgm:t>
    </dgm:pt>
    <dgm:pt modelId="{54070C43-6009-4E1C-BA92-33271047321C}" type="pres">
      <dgm:prSet presAssocID="{57D3AE1B-73A5-48A4-9A09-1A300CDA4E8B}" presName="bSpace" presStyleCnt="0"/>
      <dgm:spPr/>
      <dgm:t>
        <a:bodyPr/>
        <a:lstStyle/>
        <a:p>
          <a:endParaRPr lang="pt-BR"/>
        </a:p>
      </dgm:t>
    </dgm:pt>
    <dgm:pt modelId="{7F10A9E6-0663-41C6-93C4-F47FB7BD746A}" type="pres">
      <dgm:prSet presAssocID="{57D3AE1B-73A5-48A4-9A09-1A300CDA4E8B}" presName="parBackupNorm" presStyleCnt="0"/>
      <dgm:spPr/>
      <dgm:t>
        <a:bodyPr/>
        <a:lstStyle/>
        <a:p>
          <a:endParaRPr lang="pt-BR"/>
        </a:p>
      </dgm:t>
    </dgm:pt>
    <dgm:pt modelId="{77DCCE78-72A1-491E-BC8D-F3AF5E37D4A8}" type="pres">
      <dgm:prSet presAssocID="{9AF49E6B-4C65-4948-8F33-6E992478EDEF}" presName="parSpace" presStyleCnt="0"/>
      <dgm:spPr/>
      <dgm:t>
        <a:bodyPr/>
        <a:lstStyle/>
        <a:p>
          <a:endParaRPr lang="pt-BR"/>
        </a:p>
      </dgm:t>
    </dgm:pt>
    <dgm:pt modelId="{C74E053A-3AC0-4730-9A92-0F2249A35D8A}" type="pres">
      <dgm:prSet presAssocID="{31715DCE-1033-4F51-AA7E-996A37078C2B}" presName="desBackupLeftNorm" presStyleCnt="0"/>
      <dgm:spPr/>
      <dgm:t>
        <a:bodyPr/>
        <a:lstStyle/>
        <a:p>
          <a:endParaRPr lang="pt-BR"/>
        </a:p>
      </dgm:t>
    </dgm:pt>
    <dgm:pt modelId="{42921E3A-CF41-49D9-A8B2-F862DACD1455}" type="pres">
      <dgm:prSet presAssocID="{31715DCE-1033-4F51-AA7E-996A37078C2B}" presName="desComposite" presStyleCnt="0"/>
      <dgm:spPr/>
      <dgm:t>
        <a:bodyPr/>
        <a:lstStyle/>
        <a:p>
          <a:endParaRPr lang="pt-BR"/>
        </a:p>
      </dgm:t>
    </dgm:pt>
    <dgm:pt modelId="{8DBDFD54-FA06-4E78-B1F9-B5C24B106AA5}" type="pres">
      <dgm:prSet presAssocID="{31715DCE-1033-4F51-AA7E-996A37078C2B}" presName="desCircle" presStyleLbl="node1" presStyleIdx="4" presStyleCnt="10"/>
      <dgm:spPr/>
      <dgm:t>
        <a:bodyPr/>
        <a:lstStyle/>
        <a:p>
          <a:endParaRPr lang="pt-BR"/>
        </a:p>
      </dgm:t>
    </dgm:pt>
    <dgm:pt modelId="{EB6A5027-8CC0-4067-8103-7E8095435049}" type="pres">
      <dgm:prSet presAssocID="{31715DCE-1033-4F51-AA7E-996A37078C2B}" presName="chTx" presStyleLbl="revTx" presStyleIdx="10" presStyleCnt="22"/>
      <dgm:spPr/>
      <dgm:t>
        <a:bodyPr/>
        <a:lstStyle/>
        <a:p>
          <a:endParaRPr lang="pt-BR"/>
        </a:p>
      </dgm:t>
    </dgm:pt>
    <dgm:pt modelId="{B8523729-5ED9-4781-9993-ED44EE714E76}" type="pres">
      <dgm:prSet presAssocID="{31715DCE-1033-4F51-AA7E-996A37078C2B}" presName="desTx" presStyleLbl="revTx" presStyleIdx="11" presStyleCnt="22">
        <dgm:presLayoutVars>
          <dgm:bulletEnabled val="1"/>
        </dgm:presLayoutVars>
      </dgm:prSet>
      <dgm:spPr/>
      <dgm:t>
        <a:bodyPr/>
        <a:lstStyle/>
        <a:p>
          <a:endParaRPr lang="pt-BR"/>
        </a:p>
      </dgm:t>
    </dgm:pt>
    <dgm:pt modelId="{2157E965-1A58-4647-B54C-41301E78F91D}" type="pres">
      <dgm:prSet presAssocID="{31715DCE-1033-4F51-AA7E-996A37078C2B}" presName="desBackupRightNorm" presStyleCnt="0"/>
      <dgm:spPr/>
      <dgm:t>
        <a:bodyPr/>
        <a:lstStyle/>
        <a:p>
          <a:endParaRPr lang="pt-BR"/>
        </a:p>
      </dgm:t>
    </dgm:pt>
    <dgm:pt modelId="{2CE77E30-7D1E-4313-BA7A-72425E4B9296}" type="pres">
      <dgm:prSet presAssocID="{F9E991BD-6677-4EFD-8A6E-9B02290356F4}" presName="desSpace" presStyleCnt="0"/>
      <dgm:spPr/>
      <dgm:t>
        <a:bodyPr/>
        <a:lstStyle/>
        <a:p>
          <a:endParaRPr lang="pt-BR"/>
        </a:p>
      </dgm:t>
    </dgm:pt>
    <dgm:pt modelId="{C01DFA6D-43E5-4429-A9B3-E2886C2B08AB}" type="pres">
      <dgm:prSet presAssocID="{AD47C804-6BCC-4DBF-BB15-E03DC61E03B9}" presName="desBackupLeftNorm" presStyleCnt="0"/>
      <dgm:spPr/>
      <dgm:t>
        <a:bodyPr/>
        <a:lstStyle/>
        <a:p>
          <a:endParaRPr lang="pt-BR"/>
        </a:p>
      </dgm:t>
    </dgm:pt>
    <dgm:pt modelId="{7679D52D-7B5F-4A0F-9F3A-A6C3FF6AA255}" type="pres">
      <dgm:prSet presAssocID="{AD47C804-6BCC-4DBF-BB15-E03DC61E03B9}" presName="desComposite" presStyleCnt="0"/>
      <dgm:spPr/>
      <dgm:t>
        <a:bodyPr/>
        <a:lstStyle/>
        <a:p>
          <a:endParaRPr lang="pt-BR"/>
        </a:p>
      </dgm:t>
    </dgm:pt>
    <dgm:pt modelId="{98F6187D-F3FF-4676-8B83-7A42AA5EA52A}" type="pres">
      <dgm:prSet presAssocID="{AD47C804-6BCC-4DBF-BB15-E03DC61E03B9}" presName="desCircle" presStyleLbl="node1" presStyleIdx="5" presStyleCnt="10"/>
      <dgm:spPr/>
      <dgm:t>
        <a:bodyPr/>
        <a:lstStyle/>
        <a:p>
          <a:endParaRPr lang="pt-BR"/>
        </a:p>
      </dgm:t>
    </dgm:pt>
    <dgm:pt modelId="{BF4020F7-F215-45CC-8770-28C12A152C49}" type="pres">
      <dgm:prSet presAssocID="{AD47C804-6BCC-4DBF-BB15-E03DC61E03B9}" presName="chTx" presStyleLbl="revTx" presStyleIdx="12" presStyleCnt="22"/>
      <dgm:spPr/>
      <dgm:t>
        <a:bodyPr/>
        <a:lstStyle/>
        <a:p>
          <a:endParaRPr lang="pt-BR"/>
        </a:p>
      </dgm:t>
    </dgm:pt>
    <dgm:pt modelId="{9D3D5B97-3DE5-4600-B2D0-2F52A3508BAB}" type="pres">
      <dgm:prSet presAssocID="{AD47C804-6BCC-4DBF-BB15-E03DC61E03B9}" presName="desTx" presStyleLbl="revTx" presStyleIdx="13" presStyleCnt="22">
        <dgm:presLayoutVars>
          <dgm:bulletEnabled val="1"/>
        </dgm:presLayoutVars>
      </dgm:prSet>
      <dgm:spPr/>
      <dgm:t>
        <a:bodyPr/>
        <a:lstStyle/>
        <a:p>
          <a:endParaRPr lang="pt-BR"/>
        </a:p>
      </dgm:t>
    </dgm:pt>
    <dgm:pt modelId="{AAA258DE-25B0-4EEC-AE45-3BD52C790DDE}" type="pres">
      <dgm:prSet presAssocID="{AD47C804-6BCC-4DBF-BB15-E03DC61E03B9}" presName="desBackupRightNorm" presStyleCnt="0"/>
      <dgm:spPr/>
      <dgm:t>
        <a:bodyPr/>
        <a:lstStyle/>
        <a:p>
          <a:endParaRPr lang="pt-BR"/>
        </a:p>
      </dgm:t>
    </dgm:pt>
    <dgm:pt modelId="{73CBFFD3-6A7B-4D17-8702-83FFF281EEA4}" type="pres">
      <dgm:prSet presAssocID="{EE2326E8-1323-4F79-A0FD-AE89729D24D6}" presName="desSpace" presStyleCnt="0"/>
      <dgm:spPr/>
      <dgm:t>
        <a:bodyPr/>
        <a:lstStyle/>
        <a:p>
          <a:endParaRPr lang="pt-BR"/>
        </a:p>
      </dgm:t>
    </dgm:pt>
    <dgm:pt modelId="{AF334E5A-D793-4FA0-A5C5-0D5AA4768030}" type="pres">
      <dgm:prSet presAssocID="{3BB52753-ADB0-4BB6-8892-2A780252071D}" presName="desBackupLeftNorm" presStyleCnt="0"/>
      <dgm:spPr/>
      <dgm:t>
        <a:bodyPr/>
        <a:lstStyle/>
        <a:p>
          <a:endParaRPr lang="pt-BR"/>
        </a:p>
      </dgm:t>
    </dgm:pt>
    <dgm:pt modelId="{52773FDC-4772-4F97-BC48-7D43FDF59697}" type="pres">
      <dgm:prSet presAssocID="{3BB52753-ADB0-4BB6-8892-2A780252071D}" presName="desComposite" presStyleCnt="0"/>
      <dgm:spPr/>
      <dgm:t>
        <a:bodyPr/>
        <a:lstStyle/>
        <a:p>
          <a:endParaRPr lang="pt-BR"/>
        </a:p>
      </dgm:t>
    </dgm:pt>
    <dgm:pt modelId="{285EB5AC-902D-472C-844D-916AF60547E4}" type="pres">
      <dgm:prSet presAssocID="{3BB52753-ADB0-4BB6-8892-2A780252071D}" presName="desCircle" presStyleLbl="node1" presStyleIdx="6" presStyleCnt="10"/>
      <dgm:spPr/>
      <dgm:t>
        <a:bodyPr/>
        <a:lstStyle/>
        <a:p>
          <a:endParaRPr lang="pt-BR"/>
        </a:p>
      </dgm:t>
    </dgm:pt>
    <dgm:pt modelId="{8CA68C6F-E3B6-46A7-A9B1-B780AB0310AB}" type="pres">
      <dgm:prSet presAssocID="{3BB52753-ADB0-4BB6-8892-2A780252071D}" presName="chTx" presStyleLbl="revTx" presStyleIdx="14" presStyleCnt="22"/>
      <dgm:spPr/>
      <dgm:t>
        <a:bodyPr/>
        <a:lstStyle/>
        <a:p>
          <a:endParaRPr lang="pt-BR"/>
        </a:p>
      </dgm:t>
    </dgm:pt>
    <dgm:pt modelId="{2BF1D30D-A645-461B-8B53-6D37647F8F3F}" type="pres">
      <dgm:prSet presAssocID="{3BB52753-ADB0-4BB6-8892-2A780252071D}" presName="desTx" presStyleLbl="revTx" presStyleIdx="15" presStyleCnt="22">
        <dgm:presLayoutVars>
          <dgm:bulletEnabled val="1"/>
        </dgm:presLayoutVars>
      </dgm:prSet>
      <dgm:spPr/>
      <dgm:t>
        <a:bodyPr/>
        <a:lstStyle/>
        <a:p>
          <a:endParaRPr lang="pt-BR"/>
        </a:p>
      </dgm:t>
    </dgm:pt>
    <dgm:pt modelId="{62DE114B-FE75-4C07-93B2-1FFC0F4EA50E}" type="pres">
      <dgm:prSet presAssocID="{3BB52753-ADB0-4BB6-8892-2A780252071D}" presName="desBackupRightNorm" presStyleCnt="0"/>
      <dgm:spPr/>
      <dgm:t>
        <a:bodyPr/>
        <a:lstStyle/>
        <a:p>
          <a:endParaRPr lang="pt-BR"/>
        </a:p>
      </dgm:t>
    </dgm:pt>
    <dgm:pt modelId="{EACB1369-3186-4D39-944D-48FC110BAFF2}" type="pres">
      <dgm:prSet presAssocID="{1C8E540D-7B46-4518-9099-0937C9256430}" presName="desSpace" presStyleCnt="0"/>
      <dgm:spPr/>
      <dgm:t>
        <a:bodyPr/>
        <a:lstStyle/>
        <a:p>
          <a:endParaRPr lang="pt-BR"/>
        </a:p>
      </dgm:t>
    </dgm:pt>
    <dgm:pt modelId="{514ACA26-0E7A-4799-8323-8E78A018FE1A}" type="pres">
      <dgm:prSet presAssocID="{DBC45600-1869-4512-A3AB-AA97CD7EB4A9}" presName="desBackupLeftNorm" presStyleCnt="0"/>
      <dgm:spPr/>
      <dgm:t>
        <a:bodyPr/>
        <a:lstStyle/>
        <a:p>
          <a:endParaRPr lang="pt-BR"/>
        </a:p>
      </dgm:t>
    </dgm:pt>
    <dgm:pt modelId="{5A25D132-820E-44C3-AAA4-0E752E0B8155}" type="pres">
      <dgm:prSet presAssocID="{DBC45600-1869-4512-A3AB-AA97CD7EB4A9}" presName="desComposite" presStyleCnt="0"/>
      <dgm:spPr/>
      <dgm:t>
        <a:bodyPr/>
        <a:lstStyle/>
        <a:p>
          <a:endParaRPr lang="pt-BR"/>
        </a:p>
      </dgm:t>
    </dgm:pt>
    <dgm:pt modelId="{B554C5DC-DEEA-4AE2-942F-B531DCD6A4BC}" type="pres">
      <dgm:prSet presAssocID="{DBC45600-1869-4512-A3AB-AA97CD7EB4A9}" presName="desCircle" presStyleLbl="node1" presStyleIdx="7" presStyleCnt="10"/>
      <dgm:spPr/>
      <dgm:t>
        <a:bodyPr/>
        <a:lstStyle/>
        <a:p>
          <a:endParaRPr lang="pt-BR"/>
        </a:p>
      </dgm:t>
    </dgm:pt>
    <dgm:pt modelId="{D0E61BE3-08C2-42D5-B308-61E0BFDF64D4}" type="pres">
      <dgm:prSet presAssocID="{DBC45600-1869-4512-A3AB-AA97CD7EB4A9}" presName="chTx" presStyleLbl="revTx" presStyleIdx="16" presStyleCnt="22"/>
      <dgm:spPr/>
      <dgm:t>
        <a:bodyPr/>
        <a:lstStyle/>
        <a:p>
          <a:endParaRPr lang="pt-BR"/>
        </a:p>
      </dgm:t>
    </dgm:pt>
    <dgm:pt modelId="{0B76364A-724C-4D60-B742-8B2007D3D83F}" type="pres">
      <dgm:prSet presAssocID="{DBC45600-1869-4512-A3AB-AA97CD7EB4A9}" presName="desTx" presStyleLbl="revTx" presStyleIdx="17" presStyleCnt="22">
        <dgm:presLayoutVars>
          <dgm:bulletEnabled val="1"/>
        </dgm:presLayoutVars>
      </dgm:prSet>
      <dgm:spPr/>
      <dgm:t>
        <a:bodyPr/>
        <a:lstStyle/>
        <a:p>
          <a:endParaRPr lang="pt-BR"/>
        </a:p>
      </dgm:t>
    </dgm:pt>
    <dgm:pt modelId="{9F886749-129F-4F94-8FDC-026B682698D1}" type="pres">
      <dgm:prSet presAssocID="{DBC45600-1869-4512-A3AB-AA97CD7EB4A9}" presName="desBackupRightNorm" presStyleCnt="0"/>
      <dgm:spPr/>
      <dgm:t>
        <a:bodyPr/>
        <a:lstStyle/>
        <a:p>
          <a:endParaRPr lang="pt-BR"/>
        </a:p>
      </dgm:t>
    </dgm:pt>
    <dgm:pt modelId="{AA708E94-3504-4DF0-823F-FB4565134AB9}" type="pres">
      <dgm:prSet presAssocID="{F882C3DF-3E75-4E91-BA5E-46A9A7E0E4AC}" presName="desSpace" presStyleCnt="0"/>
      <dgm:spPr/>
      <dgm:t>
        <a:bodyPr/>
        <a:lstStyle/>
        <a:p>
          <a:endParaRPr lang="pt-BR"/>
        </a:p>
      </dgm:t>
    </dgm:pt>
    <dgm:pt modelId="{72A47222-7749-4661-A2AF-8C4E7D69F1FD}" type="pres">
      <dgm:prSet presAssocID="{D3D679E8-8BB4-4301-8A72-28E361C78A32}" presName="desBackupLeftNorm" presStyleCnt="0"/>
      <dgm:spPr/>
      <dgm:t>
        <a:bodyPr/>
        <a:lstStyle/>
        <a:p>
          <a:endParaRPr lang="pt-BR"/>
        </a:p>
      </dgm:t>
    </dgm:pt>
    <dgm:pt modelId="{60290D84-22F4-40D2-838C-4E1970F94875}" type="pres">
      <dgm:prSet presAssocID="{D3D679E8-8BB4-4301-8A72-28E361C78A32}" presName="desComposite" presStyleCnt="0"/>
      <dgm:spPr/>
      <dgm:t>
        <a:bodyPr/>
        <a:lstStyle/>
        <a:p>
          <a:endParaRPr lang="pt-BR"/>
        </a:p>
      </dgm:t>
    </dgm:pt>
    <dgm:pt modelId="{17B6CC0B-51B2-49F4-99D4-5638832F0DB8}" type="pres">
      <dgm:prSet presAssocID="{D3D679E8-8BB4-4301-8A72-28E361C78A32}" presName="desCircle" presStyleLbl="node1" presStyleIdx="8" presStyleCnt="10"/>
      <dgm:spPr/>
      <dgm:t>
        <a:bodyPr/>
        <a:lstStyle/>
        <a:p>
          <a:endParaRPr lang="pt-BR"/>
        </a:p>
      </dgm:t>
    </dgm:pt>
    <dgm:pt modelId="{D911B9EF-06FF-4EFF-B38F-46F7111F856E}" type="pres">
      <dgm:prSet presAssocID="{D3D679E8-8BB4-4301-8A72-28E361C78A32}" presName="chTx" presStyleLbl="revTx" presStyleIdx="18" presStyleCnt="22"/>
      <dgm:spPr/>
      <dgm:t>
        <a:bodyPr/>
        <a:lstStyle/>
        <a:p>
          <a:endParaRPr lang="pt-BR"/>
        </a:p>
      </dgm:t>
    </dgm:pt>
    <dgm:pt modelId="{9F22E223-C03C-4A17-985E-B8945A116FFF}" type="pres">
      <dgm:prSet presAssocID="{D3D679E8-8BB4-4301-8A72-28E361C78A32}" presName="desTx" presStyleLbl="revTx" presStyleIdx="19" presStyleCnt="22">
        <dgm:presLayoutVars>
          <dgm:bulletEnabled val="1"/>
        </dgm:presLayoutVars>
      </dgm:prSet>
      <dgm:spPr/>
      <dgm:t>
        <a:bodyPr/>
        <a:lstStyle/>
        <a:p>
          <a:endParaRPr lang="pt-BR"/>
        </a:p>
      </dgm:t>
    </dgm:pt>
    <dgm:pt modelId="{98EB0A87-90C1-4AE9-8C2B-E508EB9E09A0}" type="pres">
      <dgm:prSet presAssocID="{D3D679E8-8BB4-4301-8A72-28E361C78A32}" presName="desBackupRightNorm" presStyleCnt="0"/>
      <dgm:spPr/>
      <dgm:t>
        <a:bodyPr/>
        <a:lstStyle/>
        <a:p>
          <a:endParaRPr lang="pt-BR"/>
        </a:p>
      </dgm:t>
    </dgm:pt>
    <dgm:pt modelId="{6785AC24-B12F-4FBA-A2E1-E2791399D68A}" type="pres">
      <dgm:prSet presAssocID="{5EFF03F7-4D5E-4385-A110-DBFD9FD0D1B1}" presName="desSpace" presStyleCnt="0"/>
      <dgm:spPr/>
      <dgm:t>
        <a:bodyPr/>
        <a:lstStyle/>
        <a:p>
          <a:endParaRPr lang="pt-BR"/>
        </a:p>
      </dgm:t>
    </dgm:pt>
    <dgm:pt modelId="{8B9717E1-B194-4E1F-AD43-F6D9913B20D9}" type="pres">
      <dgm:prSet presAssocID="{37D2FDFA-F3C0-4E06-93F2-154319ABBCC8}" presName="desBackupLeftNorm" presStyleCnt="0"/>
      <dgm:spPr/>
    </dgm:pt>
    <dgm:pt modelId="{38DB3036-1B7A-4FA4-BA20-6BD0F5F3ACC6}" type="pres">
      <dgm:prSet presAssocID="{37D2FDFA-F3C0-4E06-93F2-154319ABBCC8}" presName="desComposite" presStyleCnt="0"/>
      <dgm:spPr/>
    </dgm:pt>
    <dgm:pt modelId="{D51BFFF2-4320-4695-A3BB-35020D09811E}" type="pres">
      <dgm:prSet presAssocID="{37D2FDFA-F3C0-4E06-93F2-154319ABBCC8}" presName="desCircle" presStyleLbl="node1" presStyleIdx="9" presStyleCnt="10"/>
      <dgm:spPr/>
    </dgm:pt>
    <dgm:pt modelId="{6467B0E9-04E2-44A1-8F25-6FA6F36F33B1}" type="pres">
      <dgm:prSet presAssocID="{37D2FDFA-F3C0-4E06-93F2-154319ABBCC8}" presName="chTx" presStyleLbl="revTx" presStyleIdx="20" presStyleCnt="22"/>
      <dgm:spPr/>
      <dgm:t>
        <a:bodyPr/>
        <a:lstStyle/>
        <a:p>
          <a:endParaRPr lang="pt-BR"/>
        </a:p>
      </dgm:t>
    </dgm:pt>
    <dgm:pt modelId="{BD4CC4AC-B4AD-4C64-819F-6D2E8601042C}" type="pres">
      <dgm:prSet presAssocID="{37D2FDFA-F3C0-4E06-93F2-154319ABBCC8}" presName="desTx" presStyleLbl="revTx" presStyleIdx="21" presStyleCnt="22">
        <dgm:presLayoutVars>
          <dgm:bulletEnabled val="1"/>
        </dgm:presLayoutVars>
      </dgm:prSet>
      <dgm:spPr/>
    </dgm:pt>
    <dgm:pt modelId="{71D3FCE5-CB84-40A1-BF7B-4B6E47785EA7}" type="pres">
      <dgm:prSet presAssocID="{37D2FDFA-F3C0-4E06-93F2-154319ABBCC8}" presName="desBackupRightNorm" presStyleCnt="0"/>
      <dgm:spPr/>
    </dgm:pt>
    <dgm:pt modelId="{F93B194F-43C5-4B38-A4C0-5BF32D52ED05}" type="pres">
      <dgm:prSet presAssocID="{DB89F817-A12B-47BC-913F-ECF0B3992012}" presName="desSpace" presStyleCnt="0"/>
      <dgm:spPr/>
    </dgm:pt>
  </dgm:ptLst>
  <dgm:cxnLst>
    <dgm:cxn modelId="{D0EC7BB4-2B0B-42D9-BD28-5B8B97F9097C}" type="presOf" srcId="{DBC45600-1869-4512-A3AB-AA97CD7EB4A9}" destId="{D0E61BE3-08C2-42D5-B308-61E0BFDF64D4}" srcOrd="0" destOrd="0" presId="urn:microsoft.com/office/officeart/2008/layout/CircleAccentTimeline"/>
    <dgm:cxn modelId="{5742CC47-966F-440D-86CA-8CC151FB1E1D}" type="presOf" srcId="{5A4F4D41-DDF6-494A-8DDF-DBA20DF76974}" destId="{593E5578-D846-4CF3-A9D5-73E453066575}" srcOrd="0" destOrd="0" presId="urn:microsoft.com/office/officeart/2008/layout/CircleAccentTimeline"/>
    <dgm:cxn modelId="{7DA0130F-E37F-4618-82CF-FEFD9864A3C8}" srcId="{57D3AE1B-73A5-48A4-9A09-1A300CDA4E8B}" destId="{3BB52753-ADB0-4BB6-8892-2A780252071D}" srcOrd="2" destOrd="0" parTransId="{AFE8199E-AEBE-427E-8575-5D3465B6D755}" sibTransId="{1C8E540D-7B46-4518-9099-0937C9256430}"/>
    <dgm:cxn modelId="{F0A3AD09-BD83-407D-B48C-B1B325D6F35E}" srcId="{57D3AE1B-73A5-48A4-9A09-1A300CDA4E8B}" destId="{AD47C804-6BCC-4DBF-BB15-E03DC61E03B9}" srcOrd="1" destOrd="0" parTransId="{59D69028-5AFB-42D5-AED0-4DA4B138E63C}" sibTransId="{EE2326E8-1323-4F79-A0FD-AE89729D24D6}"/>
    <dgm:cxn modelId="{F0340E11-4A53-4D0E-8F40-85635216F016}" srcId="{57D3AE1B-73A5-48A4-9A09-1A300CDA4E8B}" destId="{DBC45600-1869-4512-A3AB-AA97CD7EB4A9}" srcOrd="3" destOrd="0" parTransId="{16498317-318F-4429-8126-9630370E148E}" sibTransId="{F882C3DF-3E75-4E91-BA5E-46A9A7E0E4AC}"/>
    <dgm:cxn modelId="{58974AEE-6363-4933-BDFC-45157ED97124}" type="presOf" srcId="{7DC18236-30EB-4302-A4DA-2190886A08E9}" destId="{02CA001B-E24E-4625-8CFA-1A6C755C930E}" srcOrd="0" destOrd="0" presId="urn:microsoft.com/office/officeart/2008/layout/CircleAccentTimeline"/>
    <dgm:cxn modelId="{2E10D514-5F80-48BB-9373-A48D255564B5}" type="presOf" srcId="{37D2FDFA-F3C0-4E06-93F2-154319ABBCC8}" destId="{6467B0E9-04E2-44A1-8F25-6FA6F36F33B1}" srcOrd="0" destOrd="0" presId="urn:microsoft.com/office/officeart/2008/layout/CircleAccentTimeline"/>
    <dgm:cxn modelId="{51CC282A-332E-4D31-A3C8-0B3023FFA162}" srcId="{26566767-DCC0-4231-911B-DF7E9F672A5E}" destId="{776EC1F7-996A-4DD0-A761-236B8084FE3C}" srcOrd="2" destOrd="0" parTransId="{85715835-C126-456E-B66C-D52AF0D21E7A}" sibTransId="{38770524-231E-4006-AE1B-7520970ED3E8}"/>
    <dgm:cxn modelId="{A1F0479C-59F8-445C-9CD6-416F7220518F}" type="presOf" srcId="{D3D679E8-8BB4-4301-8A72-28E361C78A32}" destId="{D911B9EF-06FF-4EFF-B38F-46F7111F856E}" srcOrd="0" destOrd="0" presId="urn:microsoft.com/office/officeart/2008/layout/CircleAccentTimeline"/>
    <dgm:cxn modelId="{DF81D2F8-0064-49C6-82E3-63C4F86E8494}" srcId="{57D3AE1B-73A5-48A4-9A09-1A300CDA4E8B}" destId="{37D2FDFA-F3C0-4E06-93F2-154319ABBCC8}" srcOrd="5" destOrd="0" parTransId="{D0F55E98-0847-4FF1-A601-D2074CAC1A16}" sibTransId="{DB89F817-A12B-47BC-913F-ECF0B3992012}"/>
    <dgm:cxn modelId="{C41219D5-0A19-4B52-8C88-06C478AE7DAA}" srcId="{26566767-DCC0-4231-911B-DF7E9F672A5E}" destId="{804FE1C7-0105-4454-82F6-BFEB7756393C}" srcOrd="3" destOrd="0" parTransId="{925D52AE-81B1-472A-9D44-9867284638E4}" sibTransId="{0E76CAC7-3853-4386-9996-AF5259B14558}"/>
    <dgm:cxn modelId="{AAD69A32-7C1E-4430-9A5F-E68E6A5147F8}" srcId="{57D3AE1B-73A5-48A4-9A09-1A300CDA4E8B}" destId="{D3D679E8-8BB4-4301-8A72-28E361C78A32}" srcOrd="4" destOrd="0" parTransId="{5531F80A-1DCD-4AC7-8D81-F0376F2F2ECF}" sibTransId="{5EFF03F7-4D5E-4385-A110-DBFD9FD0D1B1}"/>
    <dgm:cxn modelId="{E977A5CF-4751-4679-BFC3-2CE8C4912D87}" type="presOf" srcId="{26566767-DCC0-4231-911B-DF7E9F672A5E}" destId="{6F73384A-DB24-4E9B-9313-3EFB3DDE8577}" srcOrd="0" destOrd="0" presId="urn:microsoft.com/office/officeart/2008/layout/CircleAccentTimeline"/>
    <dgm:cxn modelId="{E0C0C438-2A21-413E-BB3B-C75B52F22E28}" type="presOf" srcId="{31715DCE-1033-4F51-AA7E-996A37078C2B}" destId="{EB6A5027-8CC0-4067-8103-7E8095435049}" srcOrd="0" destOrd="0" presId="urn:microsoft.com/office/officeart/2008/layout/CircleAccentTimeline"/>
    <dgm:cxn modelId="{C4DA5776-1389-492B-9185-A0B1B842ADE3}" srcId="{26566767-DCC0-4231-911B-DF7E9F672A5E}" destId="{5A4F4D41-DDF6-494A-8DDF-DBA20DF76974}" srcOrd="0" destOrd="0" parTransId="{1151E5EA-0103-462A-B969-10246FCB6120}" sibTransId="{7E922CEC-986E-427E-8CAC-FE2ADD87AAE1}"/>
    <dgm:cxn modelId="{6D782324-1811-412B-8FCB-6714DC48C37B}" type="presOf" srcId="{57D3AE1B-73A5-48A4-9A09-1A300CDA4E8B}" destId="{3EDE9DD2-3243-430B-BFDF-DB42C8C39F0F}" srcOrd="0" destOrd="0" presId="urn:microsoft.com/office/officeart/2008/layout/CircleAccentTimeline"/>
    <dgm:cxn modelId="{94BF7056-B3F1-4C58-9689-63413BE6E86A}" type="presOf" srcId="{804FE1C7-0105-4454-82F6-BFEB7756393C}" destId="{33385588-CEE7-4921-86D6-5DB56F25733B}" srcOrd="0" destOrd="0" presId="urn:microsoft.com/office/officeart/2008/layout/CircleAccentTimeline"/>
    <dgm:cxn modelId="{620DE3E3-B16A-4D55-B303-5C7222181C48}" type="presOf" srcId="{3BB52753-ADB0-4BB6-8892-2A780252071D}" destId="{8CA68C6F-E3B6-46A7-A9B1-B780AB0310AB}" srcOrd="0" destOrd="0" presId="urn:microsoft.com/office/officeart/2008/layout/CircleAccentTimeline"/>
    <dgm:cxn modelId="{759640F5-3B3C-4255-B696-7C8AB98AFFA9}" srcId="{FD8CB35D-9AA8-4D3B-85BD-0C98676B30A3}" destId="{26566767-DCC0-4231-911B-DF7E9F672A5E}" srcOrd="0" destOrd="0" parTransId="{A2092705-1AF7-46AC-8EBA-770D8371CA18}" sibTransId="{6E1566C3-BB28-4580-B079-0BF96AF88419}"/>
    <dgm:cxn modelId="{766FB835-9559-49D8-A0C1-23178FAE1988}" type="presOf" srcId="{AD47C804-6BCC-4DBF-BB15-E03DC61E03B9}" destId="{BF4020F7-F215-45CC-8770-28C12A152C49}" srcOrd="0" destOrd="0" presId="urn:microsoft.com/office/officeart/2008/layout/CircleAccentTimeline"/>
    <dgm:cxn modelId="{0E265ACC-EF65-4601-BE29-263424C76CF5}" type="presOf" srcId="{776EC1F7-996A-4DD0-A761-236B8084FE3C}" destId="{F56B5539-3C77-47E1-8754-B43314A96F14}" srcOrd="0" destOrd="0" presId="urn:microsoft.com/office/officeart/2008/layout/CircleAccentTimeline"/>
    <dgm:cxn modelId="{1D34487E-E363-4589-9C49-CD31BE01F8FB}" type="presOf" srcId="{FD8CB35D-9AA8-4D3B-85BD-0C98676B30A3}" destId="{1A704293-4A00-4269-9793-84EF60BB46E7}" srcOrd="0" destOrd="0" presId="urn:microsoft.com/office/officeart/2008/layout/CircleAccentTimeline"/>
    <dgm:cxn modelId="{BDC3B72E-0527-4D43-8C8C-47DE50D8533C}" srcId="{26566767-DCC0-4231-911B-DF7E9F672A5E}" destId="{7DC18236-30EB-4302-A4DA-2190886A08E9}" srcOrd="1" destOrd="0" parTransId="{5226747E-1F3F-4544-A490-D72812649869}" sibTransId="{A3714163-7465-460C-B689-F1432FA66DF2}"/>
    <dgm:cxn modelId="{8C714905-7576-4B2D-97CF-4B4157564734}" srcId="{FD8CB35D-9AA8-4D3B-85BD-0C98676B30A3}" destId="{57D3AE1B-73A5-48A4-9A09-1A300CDA4E8B}" srcOrd="1" destOrd="0" parTransId="{4F68B22E-2095-4F18-948D-3D45345C9EBD}" sibTransId="{9AF49E6B-4C65-4948-8F33-6E992478EDEF}"/>
    <dgm:cxn modelId="{E39D2092-86B5-4605-A89B-5A4845451C08}" srcId="{57D3AE1B-73A5-48A4-9A09-1A300CDA4E8B}" destId="{31715DCE-1033-4F51-AA7E-996A37078C2B}" srcOrd="0" destOrd="0" parTransId="{B39B534A-E900-4C50-9B97-9FA90BE57A88}" sibTransId="{F9E991BD-6677-4EFD-8A6E-9B02290356F4}"/>
    <dgm:cxn modelId="{50429F9F-6F0C-4C63-8489-22F7BB16BA3C}" type="presParOf" srcId="{1A704293-4A00-4269-9793-84EF60BB46E7}" destId="{A4C70CCE-E506-430D-8CE9-E3F0C822F8C1}" srcOrd="0" destOrd="0" presId="urn:microsoft.com/office/officeart/2008/layout/CircleAccentTimeline"/>
    <dgm:cxn modelId="{1183E6F4-66B0-4971-8C16-FEA2663E327E}" type="presParOf" srcId="{A4C70CCE-E506-430D-8CE9-E3F0C822F8C1}" destId="{56AEF2CF-BD74-47E9-9224-4EAC05CF5B8D}" srcOrd="0" destOrd="0" presId="urn:microsoft.com/office/officeart/2008/layout/CircleAccentTimeline"/>
    <dgm:cxn modelId="{8FCAEBC8-D6DC-4B1A-829A-12259A82F1FB}" type="presParOf" srcId="{A4C70CCE-E506-430D-8CE9-E3F0C822F8C1}" destId="{6F73384A-DB24-4E9B-9313-3EFB3DDE8577}" srcOrd="1" destOrd="0" presId="urn:microsoft.com/office/officeart/2008/layout/CircleAccentTimeline"/>
    <dgm:cxn modelId="{44E0682C-9A56-48A2-B1DD-0A43E6D12D91}" type="presParOf" srcId="{A4C70CCE-E506-430D-8CE9-E3F0C822F8C1}" destId="{12B297DC-E2BD-43F9-AB76-F334910D5A94}" srcOrd="2" destOrd="0" presId="urn:microsoft.com/office/officeart/2008/layout/CircleAccentTimeline"/>
    <dgm:cxn modelId="{7A6A0415-C2E2-4211-889F-0A74F20E6217}" type="presParOf" srcId="{1A704293-4A00-4269-9793-84EF60BB46E7}" destId="{C054349A-9079-4978-A10C-80B4000B73E6}" srcOrd="1" destOrd="0" presId="urn:microsoft.com/office/officeart/2008/layout/CircleAccentTimeline"/>
    <dgm:cxn modelId="{B2736723-F6CA-4338-8508-EDD8ED16ABC7}" type="presParOf" srcId="{1A704293-4A00-4269-9793-84EF60BB46E7}" destId="{24C5703B-3128-468D-93D7-5B64EFF7DC5D}" srcOrd="2" destOrd="0" presId="urn:microsoft.com/office/officeart/2008/layout/CircleAccentTimeline"/>
    <dgm:cxn modelId="{F75A2C69-08F3-4E0A-965A-FA2AD92F65D0}" type="presParOf" srcId="{1A704293-4A00-4269-9793-84EF60BB46E7}" destId="{F5F5C2A5-CD2A-4BF3-9E7D-9CC3E927F990}" srcOrd="3" destOrd="0" presId="urn:microsoft.com/office/officeart/2008/layout/CircleAccentTimeline"/>
    <dgm:cxn modelId="{F72636EF-D3F4-4C50-84B3-CF6587C310D0}" type="presParOf" srcId="{1A704293-4A00-4269-9793-84EF60BB46E7}" destId="{00904F4D-D009-481C-BDD7-C81BF30DD670}" srcOrd="4" destOrd="0" presId="urn:microsoft.com/office/officeart/2008/layout/CircleAccentTimeline"/>
    <dgm:cxn modelId="{3196C0B1-99BA-40AA-B842-2BCB12CD6094}" type="presParOf" srcId="{00904F4D-D009-481C-BDD7-C81BF30DD670}" destId="{46B25F0D-D431-4949-81A0-676174D34183}" srcOrd="0" destOrd="0" presId="urn:microsoft.com/office/officeart/2008/layout/CircleAccentTimeline"/>
    <dgm:cxn modelId="{F609B8E2-71D4-4162-AEA5-DFEDB4184DE9}" type="presParOf" srcId="{00904F4D-D009-481C-BDD7-C81BF30DD670}" destId="{593E5578-D846-4CF3-A9D5-73E453066575}" srcOrd="1" destOrd="0" presId="urn:microsoft.com/office/officeart/2008/layout/CircleAccentTimeline"/>
    <dgm:cxn modelId="{79B6BCB9-F36C-4B82-BF3C-85A067DE3602}" type="presParOf" srcId="{00904F4D-D009-481C-BDD7-C81BF30DD670}" destId="{A1AA65C6-9A13-4697-920B-109CDD4DDA94}" srcOrd="2" destOrd="0" presId="urn:microsoft.com/office/officeart/2008/layout/CircleAccentTimeline"/>
    <dgm:cxn modelId="{2CC272D4-D3F9-40EA-B773-A3B9333C6C61}" type="presParOf" srcId="{1A704293-4A00-4269-9793-84EF60BB46E7}" destId="{6E357F85-05B6-4B53-9066-7FB07E9EAA3E}" srcOrd="5" destOrd="0" presId="urn:microsoft.com/office/officeart/2008/layout/CircleAccentTimeline"/>
    <dgm:cxn modelId="{84C602CD-8400-43D9-854F-4C723F478A37}" type="presParOf" srcId="{1A704293-4A00-4269-9793-84EF60BB46E7}" destId="{387B4C12-958B-44D9-A807-6D6D9A880085}" srcOrd="6" destOrd="0" presId="urn:microsoft.com/office/officeart/2008/layout/CircleAccentTimeline"/>
    <dgm:cxn modelId="{CBC85DFE-005D-4AEB-AF1F-2345B5384043}" type="presParOf" srcId="{1A704293-4A00-4269-9793-84EF60BB46E7}" destId="{84CCE456-9A31-4DEE-BAB7-3AAB4DB7BF78}" srcOrd="7" destOrd="0" presId="urn:microsoft.com/office/officeart/2008/layout/CircleAccentTimeline"/>
    <dgm:cxn modelId="{439B0B5D-3439-40AB-B95A-86A85EA11AD9}" type="presParOf" srcId="{1A704293-4A00-4269-9793-84EF60BB46E7}" destId="{DC73377C-628A-4405-9964-724C2189D1E3}" srcOrd="8" destOrd="0" presId="urn:microsoft.com/office/officeart/2008/layout/CircleAccentTimeline"/>
    <dgm:cxn modelId="{7C65BF7F-3F3E-40DA-A0CC-76A8AE041B4F}" type="presParOf" srcId="{DC73377C-628A-4405-9964-724C2189D1E3}" destId="{3FC968D4-1463-4BB8-8E4F-74B77036556E}" srcOrd="0" destOrd="0" presId="urn:microsoft.com/office/officeart/2008/layout/CircleAccentTimeline"/>
    <dgm:cxn modelId="{8B952987-2A29-4D21-B3C3-6F01175040CC}" type="presParOf" srcId="{DC73377C-628A-4405-9964-724C2189D1E3}" destId="{02CA001B-E24E-4625-8CFA-1A6C755C930E}" srcOrd="1" destOrd="0" presId="urn:microsoft.com/office/officeart/2008/layout/CircleAccentTimeline"/>
    <dgm:cxn modelId="{B8C2B84A-F685-46A8-BA1A-94BD79A5A050}" type="presParOf" srcId="{DC73377C-628A-4405-9964-724C2189D1E3}" destId="{E0FD4796-E7AB-488D-9336-DB3CCBEFE335}" srcOrd="2" destOrd="0" presId="urn:microsoft.com/office/officeart/2008/layout/CircleAccentTimeline"/>
    <dgm:cxn modelId="{D0D2B5BF-FAD0-472D-AB03-CD2D18605554}" type="presParOf" srcId="{1A704293-4A00-4269-9793-84EF60BB46E7}" destId="{AE72B25E-0A65-488B-9C29-B1D763436A57}" srcOrd="9" destOrd="0" presId="urn:microsoft.com/office/officeart/2008/layout/CircleAccentTimeline"/>
    <dgm:cxn modelId="{6AB1BE65-A21A-43D9-8E3F-AE0C3DFF436C}" type="presParOf" srcId="{1A704293-4A00-4269-9793-84EF60BB46E7}" destId="{341DCFA4-81F2-46C5-B89F-D9D6359A3202}" srcOrd="10" destOrd="0" presId="urn:microsoft.com/office/officeart/2008/layout/CircleAccentTimeline"/>
    <dgm:cxn modelId="{FABD3A59-95FA-4F7A-AD68-455B58C2838A}" type="presParOf" srcId="{1A704293-4A00-4269-9793-84EF60BB46E7}" destId="{B5ECE69A-1709-46E5-B808-E420C4621320}" srcOrd="11" destOrd="0" presId="urn:microsoft.com/office/officeart/2008/layout/CircleAccentTimeline"/>
    <dgm:cxn modelId="{0F0ED269-D52B-4830-B282-DEDE48CF97D7}" type="presParOf" srcId="{1A704293-4A00-4269-9793-84EF60BB46E7}" destId="{61EE79E8-884E-4AB3-BBC9-A66BAE573D68}" srcOrd="12" destOrd="0" presId="urn:microsoft.com/office/officeart/2008/layout/CircleAccentTimeline"/>
    <dgm:cxn modelId="{C819D9D4-64B8-44F8-9EB9-5DECAFF7F4EF}" type="presParOf" srcId="{61EE79E8-884E-4AB3-BBC9-A66BAE573D68}" destId="{40C4B2F5-DDA6-41E2-B2AF-97E4F39909E6}" srcOrd="0" destOrd="0" presId="urn:microsoft.com/office/officeart/2008/layout/CircleAccentTimeline"/>
    <dgm:cxn modelId="{4A53E4B2-4E4B-4520-A4EA-C4C585B97EF8}" type="presParOf" srcId="{61EE79E8-884E-4AB3-BBC9-A66BAE573D68}" destId="{F56B5539-3C77-47E1-8754-B43314A96F14}" srcOrd="1" destOrd="0" presId="urn:microsoft.com/office/officeart/2008/layout/CircleAccentTimeline"/>
    <dgm:cxn modelId="{A139B883-28C7-44B4-B458-F2328927EAD1}" type="presParOf" srcId="{61EE79E8-884E-4AB3-BBC9-A66BAE573D68}" destId="{0566B732-D545-48BE-881E-52A791DA4ABA}" srcOrd="2" destOrd="0" presId="urn:microsoft.com/office/officeart/2008/layout/CircleAccentTimeline"/>
    <dgm:cxn modelId="{500D714C-29CC-41C9-AAE8-9CD3366AC178}" type="presParOf" srcId="{1A704293-4A00-4269-9793-84EF60BB46E7}" destId="{8B6973B3-817C-49CE-93D5-F952D3681F10}" srcOrd="13" destOrd="0" presId="urn:microsoft.com/office/officeart/2008/layout/CircleAccentTimeline"/>
    <dgm:cxn modelId="{DD4B2FBC-57B4-4784-827D-D2DE2F6DF5B7}" type="presParOf" srcId="{1A704293-4A00-4269-9793-84EF60BB46E7}" destId="{0E1C1D2A-502D-48CE-AEC8-7488D876E2ED}" srcOrd="14" destOrd="0" presId="urn:microsoft.com/office/officeart/2008/layout/CircleAccentTimeline"/>
    <dgm:cxn modelId="{0845D40A-5C6A-426C-BD1E-D9138060F53E}" type="presParOf" srcId="{1A704293-4A00-4269-9793-84EF60BB46E7}" destId="{8345B538-0022-4B22-9389-B3EE7408EE47}" srcOrd="15" destOrd="0" presId="urn:microsoft.com/office/officeart/2008/layout/CircleAccentTimeline"/>
    <dgm:cxn modelId="{02EB9435-C3FF-4D13-939E-9EB1E745E542}" type="presParOf" srcId="{1A704293-4A00-4269-9793-84EF60BB46E7}" destId="{2BBC5C49-B074-47C7-A786-478601038476}" srcOrd="16" destOrd="0" presId="urn:microsoft.com/office/officeart/2008/layout/CircleAccentTimeline"/>
    <dgm:cxn modelId="{46F1F3AA-1FEB-4CB1-84F2-7B59A7999AD3}" type="presParOf" srcId="{2BBC5C49-B074-47C7-A786-478601038476}" destId="{B88A808A-6D31-491D-BE3F-A489F02F644F}" srcOrd="0" destOrd="0" presId="urn:microsoft.com/office/officeart/2008/layout/CircleAccentTimeline"/>
    <dgm:cxn modelId="{4919BDEB-F0D6-4D70-9791-F965F199E8B1}" type="presParOf" srcId="{2BBC5C49-B074-47C7-A786-478601038476}" destId="{33385588-CEE7-4921-86D6-5DB56F25733B}" srcOrd="1" destOrd="0" presId="urn:microsoft.com/office/officeart/2008/layout/CircleAccentTimeline"/>
    <dgm:cxn modelId="{255BBC40-6BBC-4FFC-B4F8-0BCAF1C3D4B4}" type="presParOf" srcId="{2BBC5C49-B074-47C7-A786-478601038476}" destId="{9E2EB3AE-AB40-4FF6-81BC-67DD2E149D07}" srcOrd="2" destOrd="0" presId="urn:microsoft.com/office/officeart/2008/layout/CircleAccentTimeline"/>
    <dgm:cxn modelId="{769924F3-B232-433C-8980-62585F4BADB1}" type="presParOf" srcId="{1A704293-4A00-4269-9793-84EF60BB46E7}" destId="{BD61E05B-478D-41B8-B2B8-AAB50A97C38B}" srcOrd="17" destOrd="0" presId="urn:microsoft.com/office/officeart/2008/layout/CircleAccentTimeline"/>
    <dgm:cxn modelId="{D3375417-A14A-411B-B94B-3DF066CF3CF3}" type="presParOf" srcId="{1A704293-4A00-4269-9793-84EF60BB46E7}" destId="{43353E85-5B6E-4CE7-A593-7F5D44BA6D4D}" srcOrd="18" destOrd="0" presId="urn:microsoft.com/office/officeart/2008/layout/CircleAccentTimeline"/>
    <dgm:cxn modelId="{CFBDEBC9-7AC2-41D3-96C5-BE4B52B84796}" type="presParOf" srcId="{1A704293-4A00-4269-9793-84EF60BB46E7}" destId="{7803BCF7-F0D7-4B1D-A3EF-8292C734420A}" srcOrd="19" destOrd="0" presId="urn:microsoft.com/office/officeart/2008/layout/CircleAccentTimeline"/>
    <dgm:cxn modelId="{ACE475DA-BBDC-478B-B42D-1C1F33F630FC}" type="presParOf" srcId="{7803BCF7-F0D7-4B1D-A3EF-8292C734420A}" destId="{F87B6F15-59C6-4659-B141-44CA8308F192}" srcOrd="0" destOrd="0" presId="urn:microsoft.com/office/officeart/2008/layout/CircleAccentTimeline"/>
    <dgm:cxn modelId="{146AEF34-9980-4C95-8B8F-096B55E3204A}" type="presParOf" srcId="{7803BCF7-F0D7-4B1D-A3EF-8292C734420A}" destId="{3EDE9DD2-3243-430B-BFDF-DB42C8C39F0F}" srcOrd="1" destOrd="0" presId="urn:microsoft.com/office/officeart/2008/layout/CircleAccentTimeline"/>
    <dgm:cxn modelId="{A39F4657-59C1-4B38-99E8-F0FCC3B6AE00}" type="presParOf" srcId="{7803BCF7-F0D7-4B1D-A3EF-8292C734420A}" destId="{54070C43-6009-4E1C-BA92-33271047321C}" srcOrd="2" destOrd="0" presId="urn:microsoft.com/office/officeart/2008/layout/CircleAccentTimeline"/>
    <dgm:cxn modelId="{20360CF2-521A-44FA-A300-57198EEF30A4}" type="presParOf" srcId="{1A704293-4A00-4269-9793-84EF60BB46E7}" destId="{7F10A9E6-0663-41C6-93C4-F47FB7BD746A}" srcOrd="20" destOrd="0" presId="urn:microsoft.com/office/officeart/2008/layout/CircleAccentTimeline"/>
    <dgm:cxn modelId="{54DAC63B-D328-4A65-94B1-CF175F83DCB0}" type="presParOf" srcId="{1A704293-4A00-4269-9793-84EF60BB46E7}" destId="{77DCCE78-72A1-491E-BC8D-F3AF5E37D4A8}" srcOrd="21" destOrd="0" presId="urn:microsoft.com/office/officeart/2008/layout/CircleAccentTimeline"/>
    <dgm:cxn modelId="{180D3DBE-574D-4B7F-9C78-4836029B02EF}" type="presParOf" srcId="{1A704293-4A00-4269-9793-84EF60BB46E7}" destId="{C74E053A-3AC0-4730-9A92-0F2249A35D8A}" srcOrd="22" destOrd="0" presId="urn:microsoft.com/office/officeart/2008/layout/CircleAccentTimeline"/>
    <dgm:cxn modelId="{F408D16B-6E8B-4F86-BEF9-3B11767F0FBD}" type="presParOf" srcId="{1A704293-4A00-4269-9793-84EF60BB46E7}" destId="{42921E3A-CF41-49D9-A8B2-F862DACD1455}" srcOrd="23" destOrd="0" presId="urn:microsoft.com/office/officeart/2008/layout/CircleAccentTimeline"/>
    <dgm:cxn modelId="{00416E0A-E230-4F59-8C89-19EB8C663BD3}" type="presParOf" srcId="{42921E3A-CF41-49D9-A8B2-F862DACD1455}" destId="{8DBDFD54-FA06-4E78-B1F9-B5C24B106AA5}" srcOrd="0" destOrd="0" presId="urn:microsoft.com/office/officeart/2008/layout/CircleAccentTimeline"/>
    <dgm:cxn modelId="{0A25FC7E-9C7F-4A42-BA5F-103A5B2528BA}" type="presParOf" srcId="{42921E3A-CF41-49D9-A8B2-F862DACD1455}" destId="{EB6A5027-8CC0-4067-8103-7E8095435049}" srcOrd="1" destOrd="0" presId="urn:microsoft.com/office/officeart/2008/layout/CircleAccentTimeline"/>
    <dgm:cxn modelId="{4ACE674B-C0FE-4BB4-9BD2-3B69DDF24E8E}" type="presParOf" srcId="{42921E3A-CF41-49D9-A8B2-F862DACD1455}" destId="{B8523729-5ED9-4781-9993-ED44EE714E76}" srcOrd="2" destOrd="0" presId="urn:microsoft.com/office/officeart/2008/layout/CircleAccentTimeline"/>
    <dgm:cxn modelId="{3D1D6F33-0409-41CE-9766-BFAF89DB1452}" type="presParOf" srcId="{1A704293-4A00-4269-9793-84EF60BB46E7}" destId="{2157E965-1A58-4647-B54C-41301E78F91D}" srcOrd="24" destOrd="0" presId="urn:microsoft.com/office/officeart/2008/layout/CircleAccentTimeline"/>
    <dgm:cxn modelId="{5373614C-9A0E-4B52-BF7B-9593FA61C51D}" type="presParOf" srcId="{1A704293-4A00-4269-9793-84EF60BB46E7}" destId="{2CE77E30-7D1E-4313-BA7A-72425E4B9296}" srcOrd="25" destOrd="0" presId="urn:microsoft.com/office/officeart/2008/layout/CircleAccentTimeline"/>
    <dgm:cxn modelId="{DBE7A0C2-86A5-40F1-ABDB-B22C9A9ACE1E}" type="presParOf" srcId="{1A704293-4A00-4269-9793-84EF60BB46E7}" destId="{C01DFA6D-43E5-4429-A9B3-E2886C2B08AB}" srcOrd="26" destOrd="0" presId="urn:microsoft.com/office/officeart/2008/layout/CircleAccentTimeline"/>
    <dgm:cxn modelId="{43EF37E3-7626-409F-A4B8-9F4DA5F34D44}" type="presParOf" srcId="{1A704293-4A00-4269-9793-84EF60BB46E7}" destId="{7679D52D-7B5F-4A0F-9F3A-A6C3FF6AA255}" srcOrd="27" destOrd="0" presId="urn:microsoft.com/office/officeart/2008/layout/CircleAccentTimeline"/>
    <dgm:cxn modelId="{534498BE-A6B0-4B66-83C3-754DF3FEC79D}" type="presParOf" srcId="{7679D52D-7B5F-4A0F-9F3A-A6C3FF6AA255}" destId="{98F6187D-F3FF-4676-8B83-7A42AA5EA52A}" srcOrd="0" destOrd="0" presId="urn:microsoft.com/office/officeart/2008/layout/CircleAccentTimeline"/>
    <dgm:cxn modelId="{C24AD78B-68B1-4ACF-817A-4CAC0BA8F27F}" type="presParOf" srcId="{7679D52D-7B5F-4A0F-9F3A-A6C3FF6AA255}" destId="{BF4020F7-F215-45CC-8770-28C12A152C49}" srcOrd="1" destOrd="0" presId="urn:microsoft.com/office/officeart/2008/layout/CircleAccentTimeline"/>
    <dgm:cxn modelId="{14066CF6-C66B-4D29-B6F8-2CC6A2156E83}" type="presParOf" srcId="{7679D52D-7B5F-4A0F-9F3A-A6C3FF6AA255}" destId="{9D3D5B97-3DE5-4600-B2D0-2F52A3508BAB}" srcOrd="2" destOrd="0" presId="urn:microsoft.com/office/officeart/2008/layout/CircleAccentTimeline"/>
    <dgm:cxn modelId="{1783D2AB-E1D4-4FF4-8ADE-774789BECC89}" type="presParOf" srcId="{1A704293-4A00-4269-9793-84EF60BB46E7}" destId="{AAA258DE-25B0-4EEC-AE45-3BD52C790DDE}" srcOrd="28" destOrd="0" presId="urn:microsoft.com/office/officeart/2008/layout/CircleAccentTimeline"/>
    <dgm:cxn modelId="{11F0B4BB-E0E7-414A-B1DD-82CD59DED12D}" type="presParOf" srcId="{1A704293-4A00-4269-9793-84EF60BB46E7}" destId="{73CBFFD3-6A7B-4D17-8702-83FFF281EEA4}" srcOrd="29" destOrd="0" presId="urn:microsoft.com/office/officeart/2008/layout/CircleAccentTimeline"/>
    <dgm:cxn modelId="{0162DA7A-A68C-4E78-9456-89E52D1EDC40}" type="presParOf" srcId="{1A704293-4A00-4269-9793-84EF60BB46E7}" destId="{AF334E5A-D793-4FA0-A5C5-0D5AA4768030}" srcOrd="30" destOrd="0" presId="urn:microsoft.com/office/officeart/2008/layout/CircleAccentTimeline"/>
    <dgm:cxn modelId="{2B7268B3-85DA-4A6E-8290-F2780DA41461}" type="presParOf" srcId="{1A704293-4A00-4269-9793-84EF60BB46E7}" destId="{52773FDC-4772-4F97-BC48-7D43FDF59697}" srcOrd="31" destOrd="0" presId="urn:microsoft.com/office/officeart/2008/layout/CircleAccentTimeline"/>
    <dgm:cxn modelId="{1C4B8D00-C1C3-4D39-9ECF-481387CAC119}" type="presParOf" srcId="{52773FDC-4772-4F97-BC48-7D43FDF59697}" destId="{285EB5AC-902D-472C-844D-916AF60547E4}" srcOrd="0" destOrd="0" presId="urn:microsoft.com/office/officeart/2008/layout/CircleAccentTimeline"/>
    <dgm:cxn modelId="{ABAEFEEC-F3EA-4D26-AA9A-58A9C3C24DFD}" type="presParOf" srcId="{52773FDC-4772-4F97-BC48-7D43FDF59697}" destId="{8CA68C6F-E3B6-46A7-A9B1-B780AB0310AB}" srcOrd="1" destOrd="0" presId="urn:microsoft.com/office/officeart/2008/layout/CircleAccentTimeline"/>
    <dgm:cxn modelId="{0E3F6F1B-063F-440C-B6CA-366C721ACDCF}" type="presParOf" srcId="{52773FDC-4772-4F97-BC48-7D43FDF59697}" destId="{2BF1D30D-A645-461B-8B53-6D37647F8F3F}" srcOrd="2" destOrd="0" presId="urn:microsoft.com/office/officeart/2008/layout/CircleAccentTimeline"/>
    <dgm:cxn modelId="{297FCCF5-7EB8-45F9-808E-3E5866EB2C7C}" type="presParOf" srcId="{1A704293-4A00-4269-9793-84EF60BB46E7}" destId="{62DE114B-FE75-4C07-93B2-1FFC0F4EA50E}" srcOrd="32" destOrd="0" presId="urn:microsoft.com/office/officeart/2008/layout/CircleAccentTimeline"/>
    <dgm:cxn modelId="{83F54F33-5782-48D4-959D-6ACA976775ED}" type="presParOf" srcId="{1A704293-4A00-4269-9793-84EF60BB46E7}" destId="{EACB1369-3186-4D39-944D-48FC110BAFF2}" srcOrd="33" destOrd="0" presId="urn:microsoft.com/office/officeart/2008/layout/CircleAccentTimeline"/>
    <dgm:cxn modelId="{AB325F4C-7583-423D-8689-ECAC1BAD0C64}" type="presParOf" srcId="{1A704293-4A00-4269-9793-84EF60BB46E7}" destId="{514ACA26-0E7A-4799-8323-8E78A018FE1A}" srcOrd="34" destOrd="0" presId="urn:microsoft.com/office/officeart/2008/layout/CircleAccentTimeline"/>
    <dgm:cxn modelId="{38FF1954-AF98-4F83-A6DA-EE449703E1CE}" type="presParOf" srcId="{1A704293-4A00-4269-9793-84EF60BB46E7}" destId="{5A25D132-820E-44C3-AAA4-0E752E0B8155}" srcOrd="35" destOrd="0" presId="urn:microsoft.com/office/officeart/2008/layout/CircleAccentTimeline"/>
    <dgm:cxn modelId="{CF02D664-E11C-4C5F-8050-0ADD1ACB6670}" type="presParOf" srcId="{5A25D132-820E-44C3-AAA4-0E752E0B8155}" destId="{B554C5DC-DEEA-4AE2-942F-B531DCD6A4BC}" srcOrd="0" destOrd="0" presId="urn:microsoft.com/office/officeart/2008/layout/CircleAccentTimeline"/>
    <dgm:cxn modelId="{DBDBB915-21CC-4869-8594-155B88064D72}" type="presParOf" srcId="{5A25D132-820E-44C3-AAA4-0E752E0B8155}" destId="{D0E61BE3-08C2-42D5-B308-61E0BFDF64D4}" srcOrd="1" destOrd="0" presId="urn:microsoft.com/office/officeart/2008/layout/CircleAccentTimeline"/>
    <dgm:cxn modelId="{A2C970B6-B677-44EF-A888-5A11A7349742}" type="presParOf" srcId="{5A25D132-820E-44C3-AAA4-0E752E0B8155}" destId="{0B76364A-724C-4D60-B742-8B2007D3D83F}" srcOrd="2" destOrd="0" presId="urn:microsoft.com/office/officeart/2008/layout/CircleAccentTimeline"/>
    <dgm:cxn modelId="{02E7A655-F1B4-42FD-BB26-D42C7BB7B72A}" type="presParOf" srcId="{1A704293-4A00-4269-9793-84EF60BB46E7}" destId="{9F886749-129F-4F94-8FDC-026B682698D1}" srcOrd="36" destOrd="0" presId="urn:microsoft.com/office/officeart/2008/layout/CircleAccentTimeline"/>
    <dgm:cxn modelId="{5AFDD4E3-DD46-450F-9256-01F3033C3CFE}" type="presParOf" srcId="{1A704293-4A00-4269-9793-84EF60BB46E7}" destId="{AA708E94-3504-4DF0-823F-FB4565134AB9}" srcOrd="37" destOrd="0" presId="urn:microsoft.com/office/officeart/2008/layout/CircleAccentTimeline"/>
    <dgm:cxn modelId="{C82B2403-1D45-48CF-9DBD-611E1D1CFB09}" type="presParOf" srcId="{1A704293-4A00-4269-9793-84EF60BB46E7}" destId="{72A47222-7749-4661-A2AF-8C4E7D69F1FD}" srcOrd="38" destOrd="0" presId="urn:microsoft.com/office/officeart/2008/layout/CircleAccentTimeline"/>
    <dgm:cxn modelId="{5ED406D5-DA03-4483-A46A-FED51436CFEF}" type="presParOf" srcId="{1A704293-4A00-4269-9793-84EF60BB46E7}" destId="{60290D84-22F4-40D2-838C-4E1970F94875}" srcOrd="39" destOrd="0" presId="urn:microsoft.com/office/officeart/2008/layout/CircleAccentTimeline"/>
    <dgm:cxn modelId="{0D86BB39-81F8-43F2-BB23-39A8F8F1C837}" type="presParOf" srcId="{60290D84-22F4-40D2-838C-4E1970F94875}" destId="{17B6CC0B-51B2-49F4-99D4-5638832F0DB8}" srcOrd="0" destOrd="0" presId="urn:microsoft.com/office/officeart/2008/layout/CircleAccentTimeline"/>
    <dgm:cxn modelId="{EE6FD556-99E9-499E-9723-608CBA1B5E53}" type="presParOf" srcId="{60290D84-22F4-40D2-838C-4E1970F94875}" destId="{D911B9EF-06FF-4EFF-B38F-46F7111F856E}" srcOrd="1" destOrd="0" presId="urn:microsoft.com/office/officeart/2008/layout/CircleAccentTimeline"/>
    <dgm:cxn modelId="{9490BD51-0365-4376-A051-D9684F81F6A3}" type="presParOf" srcId="{60290D84-22F4-40D2-838C-4E1970F94875}" destId="{9F22E223-C03C-4A17-985E-B8945A116FFF}" srcOrd="2" destOrd="0" presId="urn:microsoft.com/office/officeart/2008/layout/CircleAccentTimeline"/>
    <dgm:cxn modelId="{22FA1965-D2A5-48D7-A8F8-9BADD0209C2B}" type="presParOf" srcId="{1A704293-4A00-4269-9793-84EF60BB46E7}" destId="{98EB0A87-90C1-4AE9-8C2B-E508EB9E09A0}" srcOrd="40" destOrd="0" presId="urn:microsoft.com/office/officeart/2008/layout/CircleAccentTimeline"/>
    <dgm:cxn modelId="{083EFC64-F8E2-4BC3-8DB2-CDC642F0AD26}" type="presParOf" srcId="{1A704293-4A00-4269-9793-84EF60BB46E7}" destId="{6785AC24-B12F-4FBA-A2E1-E2791399D68A}" srcOrd="41" destOrd="0" presId="urn:microsoft.com/office/officeart/2008/layout/CircleAccentTimeline"/>
    <dgm:cxn modelId="{13A76548-CF3A-410B-A453-84DF072F64A0}" type="presParOf" srcId="{1A704293-4A00-4269-9793-84EF60BB46E7}" destId="{8B9717E1-B194-4E1F-AD43-F6D9913B20D9}" srcOrd="42" destOrd="0" presId="urn:microsoft.com/office/officeart/2008/layout/CircleAccentTimeline"/>
    <dgm:cxn modelId="{3AB59D3D-E029-4EDB-B8E8-2B6014561192}" type="presParOf" srcId="{1A704293-4A00-4269-9793-84EF60BB46E7}" destId="{38DB3036-1B7A-4FA4-BA20-6BD0F5F3ACC6}" srcOrd="43" destOrd="0" presId="urn:microsoft.com/office/officeart/2008/layout/CircleAccentTimeline"/>
    <dgm:cxn modelId="{180C26EB-E118-4ABC-9C16-09694AB15F1E}" type="presParOf" srcId="{38DB3036-1B7A-4FA4-BA20-6BD0F5F3ACC6}" destId="{D51BFFF2-4320-4695-A3BB-35020D09811E}" srcOrd="0" destOrd="0" presId="urn:microsoft.com/office/officeart/2008/layout/CircleAccentTimeline"/>
    <dgm:cxn modelId="{1F4122CF-4A55-4E3F-9652-52B4E5A15F53}" type="presParOf" srcId="{38DB3036-1B7A-4FA4-BA20-6BD0F5F3ACC6}" destId="{6467B0E9-04E2-44A1-8F25-6FA6F36F33B1}" srcOrd="1" destOrd="0" presId="urn:microsoft.com/office/officeart/2008/layout/CircleAccentTimeline"/>
    <dgm:cxn modelId="{32FF55E5-4632-4B04-9450-7C7794BB3983}" type="presParOf" srcId="{38DB3036-1B7A-4FA4-BA20-6BD0F5F3ACC6}" destId="{BD4CC4AC-B4AD-4C64-819F-6D2E8601042C}" srcOrd="2" destOrd="0" presId="urn:microsoft.com/office/officeart/2008/layout/CircleAccentTimeline"/>
    <dgm:cxn modelId="{BCBB2F55-279B-4D4B-830E-B36A314E520F}" type="presParOf" srcId="{1A704293-4A00-4269-9793-84EF60BB46E7}" destId="{71D3FCE5-CB84-40A1-BF7B-4B6E47785EA7}" srcOrd="44" destOrd="0" presId="urn:microsoft.com/office/officeart/2008/layout/CircleAccentTimeline"/>
    <dgm:cxn modelId="{DE1CCBCE-4EBA-4BCC-9561-50DE26D5E2AF}" type="presParOf" srcId="{1A704293-4A00-4269-9793-84EF60BB46E7}" destId="{F93B194F-43C5-4B38-A4C0-5BF32D52ED05}" srcOrd="45"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004B-A441-4F06-B14F-E6072A253398}" type="doc">
      <dgm:prSet loTypeId="urn:microsoft.com/office/officeart/2005/8/layout/chevron1" loCatId="process" qsTypeId="urn:microsoft.com/office/officeart/2005/8/quickstyle/simple1" qsCatId="simple" csTypeId="urn:microsoft.com/office/officeart/2005/8/colors/accent6_5" csCatId="accent6" phldr="1"/>
      <dgm:spPr/>
    </dgm:pt>
    <dgm:pt modelId="{A5C9D6BD-7705-41D0-896B-39382DEF9DAB}">
      <dgm:prSet phldrT="[Texto]"/>
      <dgm:spPr/>
      <dgm:t>
        <a:bodyPr/>
        <a:lstStyle/>
        <a:p>
          <a:r>
            <a:rPr lang="pt-BR" dirty="0" smtClean="0">
              <a:latin typeface="Simplon BP Regular" pitchFamily="2" charset="0"/>
            </a:rPr>
            <a:t>2017</a:t>
          </a:r>
          <a:endParaRPr lang="pt-BR" dirty="0">
            <a:latin typeface="Simplon BP Regular" pitchFamily="2" charset="0"/>
          </a:endParaRPr>
        </a:p>
      </dgm:t>
    </dgm:pt>
    <dgm:pt modelId="{04DBB520-D8EC-410B-A08F-9E574DD82296}" type="parTrans" cxnId="{1BCF78A4-203A-42A6-8641-0E8362FD9E45}">
      <dgm:prSet/>
      <dgm:spPr/>
      <dgm:t>
        <a:bodyPr/>
        <a:lstStyle/>
        <a:p>
          <a:endParaRPr lang="pt-BR">
            <a:latin typeface="Simplon BP Regular" pitchFamily="2" charset="0"/>
          </a:endParaRPr>
        </a:p>
      </dgm:t>
    </dgm:pt>
    <dgm:pt modelId="{F28B3D7F-DFCE-4E77-8F1C-7B042500BAEF}" type="sibTrans" cxnId="{1BCF78A4-203A-42A6-8641-0E8362FD9E45}">
      <dgm:prSet/>
      <dgm:spPr/>
      <dgm:t>
        <a:bodyPr/>
        <a:lstStyle/>
        <a:p>
          <a:endParaRPr lang="pt-BR">
            <a:latin typeface="Simplon BP Regular" pitchFamily="2" charset="0"/>
          </a:endParaRPr>
        </a:p>
      </dgm:t>
    </dgm:pt>
    <dgm:pt modelId="{CC6DE7D9-FFFB-4048-A63C-05CB70202A8D}">
      <dgm:prSet phldrT="[Texto]"/>
      <dgm:spPr/>
      <dgm:t>
        <a:bodyPr/>
        <a:lstStyle/>
        <a:p>
          <a:r>
            <a:rPr lang="pt-BR" dirty="0" smtClean="0">
              <a:latin typeface="Simplon BP Regular" pitchFamily="2" charset="0"/>
            </a:rPr>
            <a:t>2018 [dias das mães]</a:t>
          </a:r>
          <a:endParaRPr lang="pt-BR" dirty="0">
            <a:latin typeface="Simplon BP Regular" pitchFamily="2" charset="0"/>
          </a:endParaRPr>
        </a:p>
      </dgm:t>
    </dgm:pt>
    <dgm:pt modelId="{00571E69-0253-4D2C-8C3E-A4B850FAE6D3}" type="parTrans" cxnId="{BFE63539-22DE-4975-9F2B-B16967A9B79A}">
      <dgm:prSet/>
      <dgm:spPr/>
      <dgm:t>
        <a:bodyPr/>
        <a:lstStyle/>
        <a:p>
          <a:endParaRPr lang="pt-BR">
            <a:latin typeface="Simplon BP Regular" pitchFamily="2" charset="0"/>
          </a:endParaRPr>
        </a:p>
      </dgm:t>
    </dgm:pt>
    <dgm:pt modelId="{87372C84-E1D2-46B0-A14E-6954F848ADF5}" type="sibTrans" cxnId="{BFE63539-22DE-4975-9F2B-B16967A9B79A}">
      <dgm:prSet/>
      <dgm:spPr/>
      <dgm:t>
        <a:bodyPr/>
        <a:lstStyle/>
        <a:p>
          <a:endParaRPr lang="pt-BR">
            <a:latin typeface="Simplon BP Regular" pitchFamily="2" charset="0"/>
          </a:endParaRPr>
        </a:p>
      </dgm:t>
    </dgm:pt>
    <dgm:pt modelId="{A45A92D2-858E-4F1C-A841-FCC41F6BAE18}">
      <dgm:prSet phldrT="[Texto]"/>
      <dgm:spPr/>
      <dgm:t>
        <a:bodyPr/>
        <a:lstStyle/>
        <a:p>
          <a:r>
            <a:rPr lang="pt-BR" dirty="0" smtClean="0">
              <a:latin typeface="Simplon BP Regular" pitchFamily="2" charset="0"/>
            </a:rPr>
            <a:t>2018</a:t>
          </a:r>
          <a:endParaRPr lang="pt-BR" dirty="0">
            <a:latin typeface="Simplon BP Regular" pitchFamily="2" charset="0"/>
          </a:endParaRPr>
        </a:p>
      </dgm:t>
    </dgm:pt>
    <dgm:pt modelId="{42E80D9D-55B0-4802-A0E5-4D02CF358B20}" type="parTrans" cxnId="{93AA97E0-DDA1-409D-A408-BE2D9768E2FD}">
      <dgm:prSet/>
      <dgm:spPr/>
      <dgm:t>
        <a:bodyPr/>
        <a:lstStyle/>
        <a:p>
          <a:endParaRPr lang="pt-BR"/>
        </a:p>
      </dgm:t>
    </dgm:pt>
    <dgm:pt modelId="{8BB256DD-2F5D-437A-B315-5C0A529645DA}" type="sibTrans" cxnId="{93AA97E0-DDA1-409D-A408-BE2D9768E2FD}">
      <dgm:prSet/>
      <dgm:spPr/>
      <dgm:t>
        <a:bodyPr/>
        <a:lstStyle/>
        <a:p>
          <a:endParaRPr lang="pt-BR"/>
        </a:p>
      </dgm:t>
    </dgm:pt>
    <dgm:pt modelId="{3014A0A9-B888-44B6-87FD-3FA34B8C82C9}" type="pres">
      <dgm:prSet presAssocID="{22C8004B-A441-4F06-B14F-E6072A253398}" presName="Name0" presStyleCnt="0">
        <dgm:presLayoutVars>
          <dgm:dir/>
          <dgm:animLvl val="lvl"/>
          <dgm:resizeHandles val="exact"/>
        </dgm:presLayoutVars>
      </dgm:prSet>
      <dgm:spPr/>
    </dgm:pt>
    <dgm:pt modelId="{186D22AC-C516-4D8C-AE22-0C650918D950}" type="pres">
      <dgm:prSet presAssocID="{A5C9D6BD-7705-41D0-896B-39382DEF9DAB}" presName="parTxOnly" presStyleLbl="node1" presStyleIdx="0" presStyleCnt="3" custScaleX="108439" custLinFactNeighborY="2734">
        <dgm:presLayoutVars>
          <dgm:chMax val="0"/>
          <dgm:chPref val="0"/>
          <dgm:bulletEnabled val="1"/>
        </dgm:presLayoutVars>
      </dgm:prSet>
      <dgm:spPr/>
      <dgm:t>
        <a:bodyPr/>
        <a:lstStyle/>
        <a:p>
          <a:endParaRPr lang="pt-BR"/>
        </a:p>
      </dgm:t>
    </dgm:pt>
    <dgm:pt modelId="{47E3C63A-3CC1-478C-B991-43B301263277}" type="pres">
      <dgm:prSet presAssocID="{F28B3D7F-DFCE-4E77-8F1C-7B042500BAEF}" presName="parTxOnlySpace" presStyleCnt="0"/>
      <dgm:spPr/>
    </dgm:pt>
    <dgm:pt modelId="{0550EBE2-3CC1-4770-9B02-DDFB5E793DEB}" type="pres">
      <dgm:prSet presAssocID="{CC6DE7D9-FFFB-4048-A63C-05CB70202A8D}" presName="parTxOnly" presStyleLbl="node1" presStyleIdx="1" presStyleCnt="3" custScaleX="141360" custLinFactNeighborY="3125">
        <dgm:presLayoutVars>
          <dgm:chMax val="0"/>
          <dgm:chPref val="0"/>
          <dgm:bulletEnabled val="1"/>
        </dgm:presLayoutVars>
      </dgm:prSet>
      <dgm:spPr/>
      <dgm:t>
        <a:bodyPr/>
        <a:lstStyle/>
        <a:p>
          <a:endParaRPr lang="pt-BR"/>
        </a:p>
      </dgm:t>
    </dgm:pt>
    <dgm:pt modelId="{3CCB8427-421B-4A76-8C0F-E1F61CFFE741}" type="pres">
      <dgm:prSet presAssocID="{87372C84-E1D2-46B0-A14E-6954F848ADF5}" presName="parTxOnlySpace" presStyleCnt="0"/>
      <dgm:spPr/>
    </dgm:pt>
    <dgm:pt modelId="{BCA014BD-C38E-46FF-A29D-BD8B511B1E5E}" type="pres">
      <dgm:prSet presAssocID="{A45A92D2-858E-4F1C-A841-FCC41F6BAE18}" presName="parTxOnly" presStyleLbl="node1" presStyleIdx="2" presStyleCnt="3" custScaleX="85646">
        <dgm:presLayoutVars>
          <dgm:chMax val="0"/>
          <dgm:chPref val="0"/>
          <dgm:bulletEnabled val="1"/>
        </dgm:presLayoutVars>
      </dgm:prSet>
      <dgm:spPr/>
      <dgm:t>
        <a:bodyPr/>
        <a:lstStyle/>
        <a:p>
          <a:endParaRPr lang="pt-BR"/>
        </a:p>
      </dgm:t>
    </dgm:pt>
  </dgm:ptLst>
  <dgm:cxnLst>
    <dgm:cxn modelId="{1BCF78A4-203A-42A6-8641-0E8362FD9E45}" srcId="{22C8004B-A441-4F06-B14F-E6072A253398}" destId="{A5C9D6BD-7705-41D0-896B-39382DEF9DAB}" srcOrd="0" destOrd="0" parTransId="{04DBB520-D8EC-410B-A08F-9E574DD82296}" sibTransId="{F28B3D7F-DFCE-4E77-8F1C-7B042500BAEF}"/>
    <dgm:cxn modelId="{69B425AC-5C44-49C9-8377-4E4BE9408033}" type="presOf" srcId="{CC6DE7D9-FFFB-4048-A63C-05CB70202A8D}" destId="{0550EBE2-3CC1-4770-9B02-DDFB5E793DEB}" srcOrd="0" destOrd="0" presId="urn:microsoft.com/office/officeart/2005/8/layout/chevron1"/>
    <dgm:cxn modelId="{BFE63539-22DE-4975-9F2B-B16967A9B79A}" srcId="{22C8004B-A441-4F06-B14F-E6072A253398}" destId="{CC6DE7D9-FFFB-4048-A63C-05CB70202A8D}" srcOrd="1" destOrd="0" parTransId="{00571E69-0253-4D2C-8C3E-A4B850FAE6D3}" sibTransId="{87372C84-E1D2-46B0-A14E-6954F848ADF5}"/>
    <dgm:cxn modelId="{03843AC6-7CEB-40E6-B0F6-49680014AA85}" type="presOf" srcId="{22C8004B-A441-4F06-B14F-E6072A253398}" destId="{3014A0A9-B888-44B6-87FD-3FA34B8C82C9}" srcOrd="0" destOrd="0" presId="urn:microsoft.com/office/officeart/2005/8/layout/chevron1"/>
    <dgm:cxn modelId="{1C4F2386-902C-4BE1-B3CD-0E7FD4A35ACB}" type="presOf" srcId="{A45A92D2-858E-4F1C-A841-FCC41F6BAE18}" destId="{BCA014BD-C38E-46FF-A29D-BD8B511B1E5E}" srcOrd="0" destOrd="0" presId="urn:microsoft.com/office/officeart/2005/8/layout/chevron1"/>
    <dgm:cxn modelId="{F01E4478-2209-459B-8DBB-B7DDDFDECB7F}" type="presOf" srcId="{A5C9D6BD-7705-41D0-896B-39382DEF9DAB}" destId="{186D22AC-C516-4D8C-AE22-0C650918D950}" srcOrd="0" destOrd="0" presId="urn:microsoft.com/office/officeart/2005/8/layout/chevron1"/>
    <dgm:cxn modelId="{93AA97E0-DDA1-409D-A408-BE2D9768E2FD}" srcId="{22C8004B-A441-4F06-B14F-E6072A253398}" destId="{A45A92D2-858E-4F1C-A841-FCC41F6BAE18}" srcOrd="2" destOrd="0" parTransId="{42E80D9D-55B0-4802-A0E5-4D02CF358B20}" sibTransId="{8BB256DD-2F5D-437A-B315-5C0A529645DA}"/>
    <dgm:cxn modelId="{C417B453-9C5F-4FA7-B0D6-784CE76C31C5}" type="presParOf" srcId="{3014A0A9-B888-44B6-87FD-3FA34B8C82C9}" destId="{186D22AC-C516-4D8C-AE22-0C650918D950}" srcOrd="0" destOrd="0" presId="urn:microsoft.com/office/officeart/2005/8/layout/chevron1"/>
    <dgm:cxn modelId="{9D86FA45-6D8D-4E5F-AC44-1B101FADF2E9}" type="presParOf" srcId="{3014A0A9-B888-44B6-87FD-3FA34B8C82C9}" destId="{47E3C63A-3CC1-478C-B991-43B301263277}" srcOrd="1" destOrd="0" presId="urn:microsoft.com/office/officeart/2005/8/layout/chevron1"/>
    <dgm:cxn modelId="{5C77350A-FFAB-4D1E-A6EA-ECD52AAE7307}" type="presParOf" srcId="{3014A0A9-B888-44B6-87FD-3FA34B8C82C9}" destId="{0550EBE2-3CC1-4770-9B02-DDFB5E793DEB}" srcOrd="2" destOrd="0" presId="urn:microsoft.com/office/officeart/2005/8/layout/chevron1"/>
    <dgm:cxn modelId="{5EB38362-884B-4C9C-A015-57E5FF7EE182}" type="presParOf" srcId="{3014A0A9-B888-44B6-87FD-3FA34B8C82C9}" destId="{3CCB8427-421B-4A76-8C0F-E1F61CFFE741}" srcOrd="3" destOrd="0" presId="urn:microsoft.com/office/officeart/2005/8/layout/chevron1"/>
    <dgm:cxn modelId="{38CA3BFC-F758-4E5C-BA10-F42A983D479F}" type="presParOf" srcId="{3014A0A9-B888-44B6-87FD-3FA34B8C82C9}" destId="{BCA014BD-C38E-46FF-A29D-BD8B511B1E5E}" srcOrd="4" destOrd="0" presId="urn:microsoft.com/office/officeart/2005/8/layout/chevron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336337-2256-44E8-BEDF-0D21DDDF7D43}" type="doc">
      <dgm:prSet loTypeId="urn:microsoft.com/office/officeart/2005/8/layout/process3" loCatId="process" qsTypeId="urn:microsoft.com/office/officeart/2005/8/quickstyle/simple1" qsCatId="simple" csTypeId="urn:microsoft.com/office/officeart/2005/8/colors/accent6_4" csCatId="accent6" phldr="1"/>
      <dgm:spPr/>
      <dgm:t>
        <a:bodyPr/>
        <a:lstStyle/>
        <a:p>
          <a:endParaRPr lang="pt-BR"/>
        </a:p>
      </dgm:t>
    </dgm:pt>
    <dgm:pt modelId="{C2C72F27-2098-4705-897B-44A484D71828}">
      <dgm:prSet phldrT="[Texto]"/>
      <dgm:spPr/>
      <dgm:t>
        <a:bodyPr/>
        <a:lstStyle/>
        <a:p>
          <a:r>
            <a:rPr lang="pt-BR" dirty="0" smtClean="0">
              <a:latin typeface="Simplon BP Regular" pitchFamily="2" charset="0"/>
            </a:rPr>
            <a:t>Onda 2 :: Motor de regras e TV </a:t>
          </a:r>
          <a:r>
            <a:rPr lang="pt-BR" dirty="0" err="1" smtClean="0">
              <a:latin typeface="Simplon BP Regular" pitchFamily="2" charset="0"/>
            </a:rPr>
            <a:t>Offline</a:t>
          </a:r>
          <a:endParaRPr lang="pt-BR" dirty="0">
            <a:latin typeface="Simplon BP Regular" pitchFamily="2" charset="0"/>
          </a:endParaRPr>
        </a:p>
      </dgm:t>
    </dgm:pt>
    <dgm:pt modelId="{26C3E0B6-A821-44F0-817F-B3112DA2B3BB}" type="parTrans" cxnId="{A25F2DD5-DA7A-491C-8F74-9FC277617AC1}">
      <dgm:prSet/>
      <dgm:spPr/>
      <dgm:t>
        <a:bodyPr/>
        <a:lstStyle/>
        <a:p>
          <a:endParaRPr lang="pt-BR"/>
        </a:p>
      </dgm:t>
    </dgm:pt>
    <dgm:pt modelId="{8502707A-B1C2-4D59-9033-D39348DDF64B}" type="sibTrans" cxnId="{A25F2DD5-DA7A-491C-8F74-9FC277617AC1}">
      <dgm:prSet/>
      <dgm:spPr/>
      <dgm:t>
        <a:bodyPr/>
        <a:lstStyle/>
        <a:p>
          <a:endParaRPr lang="pt-BR"/>
        </a:p>
      </dgm:t>
    </dgm:pt>
    <dgm:pt modelId="{4846EA97-7DB8-48BE-968E-AE939301B328}">
      <dgm:prSet phldrT="[Texto]"/>
      <dgm:spPr/>
      <dgm:t>
        <a:bodyPr/>
        <a:lstStyle/>
        <a:p>
          <a:r>
            <a:rPr lang="pt-BR" dirty="0" smtClean="0">
              <a:latin typeface="Simplon BP Regular" pitchFamily="2" charset="0"/>
            </a:rPr>
            <a:t>Carga e normalização  de bases domínio Prevenção a Fraudes (15 bases)</a:t>
          </a:r>
          <a:endParaRPr lang="pt-BR" dirty="0">
            <a:latin typeface="Simplon BP Regular" pitchFamily="2" charset="0"/>
          </a:endParaRPr>
        </a:p>
      </dgm:t>
    </dgm:pt>
    <dgm:pt modelId="{EDADC7B2-04EB-40FD-9C04-09E7DDC39AC3}" type="parTrans" cxnId="{3D313CED-A70C-44DD-B549-E7FA4E8AB806}">
      <dgm:prSet/>
      <dgm:spPr/>
      <dgm:t>
        <a:bodyPr/>
        <a:lstStyle/>
        <a:p>
          <a:endParaRPr lang="pt-BR"/>
        </a:p>
      </dgm:t>
    </dgm:pt>
    <dgm:pt modelId="{8A9A6569-8BBF-4269-A1A7-E3AD9BF33B42}" type="sibTrans" cxnId="{3D313CED-A70C-44DD-B549-E7FA4E8AB806}">
      <dgm:prSet/>
      <dgm:spPr/>
      <dgm:t>
        <a:bodyPr/>
        <a:lstStyle/>
        <a:p>
          <a:endParaRPr lang="pt-BR"/>
        </a:p>
      </dgm:t>
    </dgm:pt>
    <dgm:pt modelId="{12CB4909-2A43-44E2-B35A-56AF72E51FC3}">
      <dgm:prSet phldrT="[Texto]"/>
      <dgm:spPr/>
      <dgm:t>
        <a:bodyPr/>
        <a:lstStyle/>
        <a:p>
          <a:r>
            <a:rPr lang="pt-BR" dirty="0" smtClean="0">
              <a:latin typeface="Simplon BP Regular" pitchFamily="2" charset="0"/>
            </a:rPr>
            <a:t>Onda 3 ::Oi Total 2P+Fixa R1 1P+Transact Online</a:t>
          </a:r>
          <a:endParaRPr lang="pt-BR" dirty="0">
            <a:latin typeface="Simplon BP Regular" pitchFamily="2" charset="0"/>
          </a:endParaRPr>
        </a:p>
      </dgm:t>
    </dgm:pt>
    <dgm:pt modelId="{37F5E0F4-6E7B-42B3-8E6D-BD60485A5D26}" type="parTrans" cxnId="{0C31D8A5-6F15-4CE5-AA7A-F82E294AC01E}">
      <dgm:prSet/>
      <dgm:spPr/>
      <dgm:t>
        <a:bodyPr/>
        <a:lstStyle/>
        <a:p>
          <a:endParaRPr lang="pt-BR"/>
        </a:p>
      </dgm:t>
    </dgm:pt>
    <dgm:pt modelId="{9AE66A17-1F47-4431-8CB9-F8C13BD797CB}" type="sibTrans" cxnId="{0C31D8A5-6F15-4CE5-AA7A-F82E294AC01E}">
      <dgm:prSet/>
      <dgm:spPr/>
      <dgm:t>
        <a:bodyPr/>
        <a:lstStyle/>
        <a:p>
          <a:endParaRPr lang="pt-BR"/>
        </a:p>
      </dgm:t>
    </dgm:pt>
    <dgm:pt modelId="{302DE5A1-9305-4288-8145-35C00CDFD2FA}">
      <dgm:prSet phldrT="[Texto]"/>
      <dgm:spPr/>
      <dgm:t>
        <a:bodyPr/>
        <a:lstStyle/>
        <a:p>
          <a:r>
            <a:rPr lang="pt-BR" dirty="0" smtClean="0">
              <a:latin typeface="Simplon BP Regular" pitchFamily="2" charset="0"/>
            </a:rPr>
            <a:t>Ondas 4/5/6 ::: Oi Total 3P online + Móvel </a:t>
          </a:r>
          <a:r>
            <a:rPr lang="pt-BR" dirty="0" err="1" smtClean="0">
              <a:latin typeface="Simplon BP Regular" pitchFamily="2" charset="0"/>
            </a:rPr>
            <a:t>alone</a:t>
          </a:r>
          <a:endParaRPr lang="pt-BR" dirty="0">
            <a:latin typeface="Simplon BP Regular" pitchFamily="2" charset="0"/>
          </a:endParaRPr>
        </a:p>
      </dgm:t>
    </dgm:pt>
    <dgm:pt modelId="{CA4359B9-91F3-41AA-947E-AD0FDCE8C5B5}" type="parTrans" cxnId="{35D7E0A1-04C5-445B-9F1D-5C9BEC6DEAB4}">
      <dgm:prSet/>
      <dgm:spPr/>
      <dgm:t>
        <a:bodyPr/>
        <a:lstStyle/>
        <a:p>
          <a:endParaRPr lang="pt-BR"/>
        </a:p>
      </dgm:t>
    </dgm:pt>
    <dgm:pt modelId="{CB4B2F89-B4FE-40EB-BC37-AEB462AA98B0}" type="sibTrans" cxnId="{35D7E0A1-04C5-445B-9F1D-5C9BEC6DEAB4}">
      <dgm:prSet/>
      <dgm:spPr/>
      <dgm:t>
        <a:bodyPr/>
        <a:lstStyle/>
        <a:p>
          <a:endParaRPr lang="pt-BR"/>
        </a:p>
      </dgm:t>
    </dgm:pt>
    <dgm:pt modelId="{F0D0770F-A077-4DE0-BC78-EEA99C7D8EAB}">
      <dgm:prSet phldrT="[Texto]"/>
      <dgm:spPr/>
      <dgm:t>
        <a:bodyPr/>
        <a:lstStyle/>
        <a:p>
          <a:r>
            <a:rPr lang="pt-BR" dirty="0" smtClean="0">
              <a:latin typeface="Simplon BP Regular" pitchFamily="2" charset="0"/>
            </a:rPr>
            <a:t>Regras de prevenção Oi Total</a:t>
          </a:r>
          <a:endParaRPr lang="pt-BR" dirty="0">
            <a:latin typeface="Simplon BP Regular" pitchFamily="2" charset="0"/>
          </a:endParaRPr>
        </a:p>
      </dgm:t>
    </dgm:pt>
    <dgm:pt modelId="{C8C8D0C3-A9AE-48C1-84F1-D9964E1F266E}" type="parTrans" cxnId="{3E9101B6-941B-4C05-9038-ABFBCBBF57BD}">
      <dgm:prSet/>
      <dgm:spPr/>
      <dgm:t>
        <a:bodyPr/>
        <a:lstStyle/>
        <a:p>
          <a:endParaRPr lang="pt-BR"/>
        </a:p>
      </dgm:t>
    </dgm:pt>
    <dgm:pt modelId="{E5EA5A63-92BF-494C-8F16-A0B0E2F33673}" type="sibTrans" cxnId="{3E9101B6-941B-4C05-9038-ABFBCBBF57BD}">
      <dgm:prSet/>
      <dgm:spPr/>
      <dgm:t>
        <a:bodyPr/>
        <a:lstStyle/>
        <a:p>
          <a:endParaRPr lang="pt-BR"/>
        </a:p>
      </dgm:t>
    </dgm:pt>
    <dgm:pt modelId="{C94E3FC6-C289-4D27-BDA5-878C8C389927}">
      <dgm:prSet phldrT="[Texto]"/>
      <dgm:spPr/>
      <dgm:t>
        <a:bodyPr/>
        <a:lstStyle/>
        <a:p>
          <a:r>
            <a:rPr lang="pt-BR" dirty="0" smtClean="0">
              <a:latin typeface="Simplon BP Regular" pitchFamily="2" charset="0"/>
            </a:rPr>
            <a:t>Motor de regras online e anomalias, score e recomendação de vendas</a:t>
          </a:r>
          <a:endParaRPr lang="pt-BR" dirty="0">
            <a:latin typeface="Simplon BP Regular" pitchFamily="2" charset="0"/>
          </a:endParaRPr>
        </a:p>
      </dgm:t>
    </dgm:pt>
    <dgm:pt modelId="{23BF5F5E-C41E-4821-8BC7-C1018D4C1BDA}" type="parTrans" cxnId="{CC54C0CC-E41A-4D01-9845-B3670B47675A}">
      <dgm:prSet/>
      <dgm:spPr/>
      <dgm:t>
        <a:bodyPr/>
        <a:lstStyle/>
        <a:p>
          <a:endParaRPr lang="pt-BR"/>
        </a:p>
      </dgm:t>
    </dgm:pt>
    <dgm:pt modelId="{3A7B6112-F0A8-43F3-A966-65887EC76C22}" type="sibTrans" cxnId="{CC54C0CC-E41A-4D01-9845-B3670B47675A}">
      <dgm:prSet/>
      <dgm:spPr/>
      <dgm:t>
        <a:bodyPr/>
        <a:lstStyle/>
        <a:p>
          <a:endParaRPr lang="pt-BR"/>
        </a:p>
      </dgm:t>
    </dgm:pt>
    <dgm:pt modelId="{36E9CBAE-C3D4-4953-B6E3-63441700CBC2}">
      <dgm:prSet phldrT="[Texto]"/>
      <dgm:spPr/>
      <dgm:t>
        <a:bodyPr/>
        <a:lstStyle/>
        <a:p>
          <a:r>
            <a:rPr lang="pt-BR" dirty="0" smtClean="0">
              <a:latin typeface="Simplon BP Regular" pitchFamily="2" charset="0"/>
            </a:rPr>
            <a:t>Portal alarmes, gestão de regras e relatórios</a:t>
          </a:r>
          <a:endParaRPr lang="pt-BR" dirty="0">
            <a:latin typeface="Simplon BP Regular" pitchFamily="2" charset="0"/>
          </a:endParaRPr>
        </a:p>
      </dgm:t>
    </dgm:pt>
    <dgm:pt modelId="{4DA2C8F3-BE29-4A76-B7F5-E9AA9E02884D}" type="parTrans" cxnId="{E9C86F46-4C4E-4107-96E8-D3B28ACD0E72}">
      <dgm:prSet/>
      <dgm:spPr/>
      <dgm:t>
        <a:bodyPr/>
        <a:lstStyle/>
        <a:p>
          <a:endParaRPr lang="pt-BR"/>
        </a:p>
      </dgm:t>
    </dgm:pt>
    <dgm:pt modelId="{1A889ECF-A9E8-44F5-B027-C75A21738FE5}" type="sibTrans" cxnId="{E9C86F46-4C4E-4107-96E8-D3B28ACD0E72}">
      <dgm:prSet/>
      <dgm:spPr/>
      <dgm:t>
        <a:bodyPr/>
        <a:lstStyle/>
        <a:p>
          <a:endParaRPr lang="pt-BR"/>
        </a:p>
      </dgm:t>
    </dgm:pt>
    <dgm:pt modelId="{26F965D3-4640-4AB4-ADB9-0D104A97D8C6}">
      <dgm:prSet phldrT="[Texto]"/>
      <dgm:spPr/>
      <dgm:t>
        <a:bodyPr/>
        <a:lstStyle/>
        <a:p>
          <a:r>
            <a:rPr lang="pt-BR" dirty="0" smtClean="0">
              <a:latin typeface="Simplon BP Regular" pitchFamily="2" charset="0"/>
            </a:rPr>
            <a:t>Integração score externo </a:t>
          </a:r>
          <a:r>
            <a:rPr lang="pt-BR" dirty="0" err="1" smtClean="0">
              <a:latin typeface="Simplon BP Regular" pitchFamily="2" charset="0"/>
            </a:rPr>
            <a:t>Clearsale</a:t>
          </a:r>
          <a:r>
            <a:rPr lang="pt-BR" dirty="0" smtClean="0">
              <a:latin typeface="Simplon BP Regular" pitchFamily="2" charset="0"/>
            </a:rPr>
            <a:t> ou Serasa</a:t>
          </a:r>
          <a:endParaRPr lang="pt-BR" dirty="0">
            <a:latin typeface="Simplon BP Regular" pitchFamily="2" charset="0"/>
          </a:endParaRPr>
        </a:p>
      </dgm:t>
    </dgm:pt>
    <dgm:pt modelId="{30C9086A-A873-4779-A238-8CE3847D3EB8}" type="parTrans" cxnId="{0EBFDC31-E8D9-4DE9-8B18-5890833504F1}">
      <dgm:prSet/>
      <dgm:spPr/>
      <dgm:t>
        <a:bodyPr/>
        <a:lstStyle/>
        <a:p>
          <a:endParaRPr lang="pt-BR"/>
        </a:p>
      </dgm:t>
    </dgm:pt>
    <dgm:pt modelId="{0635CFA3-0257-42E1-BBFD-28DB9E3E6678}" type="sibTrans" cxnId="{0EBFDC31-E8D9-4DE9-8B18-5890833504F1}">
      <dgm:prSet/>
      <dgm:spPr/>
      <dgm:t>
        <a:bodyPr/>
        <a:lstStyle/>
        <a:p>
          <a:endParaRPr lang="pt-BR"/>
        </a:p>
      </dgm:t>
    </dgm:pt>
    <dgm:pt modelId="{1DD5C18E-B868-4531-9FB3-788818551EFA}">
      <dgm:prSet phldrT="[Texto]"/>
      <dgm:spPr/>
      <dgm:t>
        <a:bodyPr/>
        <a:lstStyle/>
        <a:p>
          <a:r>
            <a:rPr lang="pt-BR" dirty="0" smtClean="0">
              <a:latin typeface="Simplon BP Regular" pitchFamily="2" charset="0"/>
            </a:rPr>
            <a:t>Integração barramento </a:t>
          </a:r>
          <a:r>
            <a:rPr lang="pt-BR" dirty="0" err="1" smtClean="0">
              <a:latin typeface="Simplon BP Regular" pitchFamily="2" charset="0"/>
            </a:rPr>
            <a:t>Transact</a:t>
          </a:r>
          <a:r>
            <a:rPr lang="pt-BR" dirty="0" smtClean="0">
              <a:latin typeface="Simplon BP Regular" pitchFamily="2" charset="0"/>
            </a:rPr>
            <a:t> online</a:t>
          </a:r>
          <a:endParaRPr lang="pt-BR" dirty="0">
            <a:latin typeface="Simplon BP Regular" pitchFamily="2" charset="0"/>
          </a:endParaRPr>
        </a:p>
      </dgm:t>
    </dgm:pt>
    <dgm:pt modelId="{AD2AB023-1E06-42F9-BD37-A01244CA9093}" type="parTrans" cxnId="{085574B6-9994-4F3B-BBD9-DCA4CBCBAF23}">
      <dgm:prSet/>
      <dgm:spPr/>
      <dgm:t>
        <a:bodyPr/>
        <a:lstStyle/>
        <a:p>
          <a:endParaRPr lang="pt-BR"/>
        </a:p>
      </dgm:t>
    </dgm:pt>
    <dgm:pt modelId="{59BFA716-AF06-46C0-8D74-B95BEFDE6368}" type="sibTrans" cxnId="{085574B6-9994-4F3B-BBD9-DCA4CBCBAF23}">
      <dgm:prSet/>
      <dgm:spPr/>
      <dgm:t>
        <a:bodyPr/>
        <a:lstStyle/>
        <a:p>
          <a:endParaRPr lang="pt-BR"/>
        </a:p>
      </dgm:t>
    </dgm:pt>
    <dgm:pt modelId="{5C263B98-60F2-4779-8B13-6AF88961101E}">
      <dgm:prSet phldrT="[Texto]"/>
      <dgm:spPr/>
      <dgm:t>
        <a:bodyPr/>
        <a:lstStyle/>
        <a:p>
          <a:r>
            <a:rPr lang="pt-BR" dirty="0" smtClean="0">
              <a:latin typeface="Simplon BP Regular" pitchFamily="2" charset="0"/>
            </a:rPr>
            <a:t>Motor score online Propostas </a:t>
          </a:r>
          <a:r>
            <a:rPr lang="pt-BR" dirty="0" err="1" smtClean="0">
              <a:latin typeface="Simplon BP Regular" pitchFamily="2" charset="0"/>
            </a:rPr>
            <a:t>Transact</a:t>
          </a:r>
          <a:endParaRPr lang="pt-BR" dirty="0">
            <a:latin typeface="Simplon BP Regular" pitchFamily="2" charset="0"/>
          </a:endParaRPr>
        </a:p>
      </dgm:t>
    </dgm:pt>
    <dgm:pt modelId="{A93B9210-4A2D-4CE7-83FE-DD90DCB2295A}" type="parTrans" cxnId="{978E946A-669B-40F4-8D64-719AB167FD00}">
      <dgm:prSet/>
      <dgm:spPr/>
      <dgm:t>
        <a:bodyPr/>
        <a:lstStyle/>
        <a:p>
          <a:endParaRPr lang="pt-BR"/>
        </a:p>
      </dgm:t>
    </dgm:pt>
    <dgm:pt modelId="{256FE086-F048-4C9B-BAEB-6B96DBFFDB23}" type="sibTrans" cxnId="{978E946A-669B-40F4-8D64-719AB167FD00}">
      <dgm:prSet/>
      <dgm:spPr/>
      <dgm:t>
        <a:bodyPr/>
        <a:lstStyle/>
        <a:p>
          <a:endParaRPr lang="pt-BR"/>
        </a:p>
      </dgm:t>
    </dgm:pt>
    <dgm:pt modelId="{7497085F-1912-4C01-A4D4-E5ADB4FDFA72}">
      <dgm:prSet phldrT="[Texto]"/>
      <dgm:spPr/>
      <dgm:t>
        <a:bodyPr/>
        <a:lstStyle/>
        <a:p>
          <a:r>
            <a:rPr lang="pt-BR" dirty="0" smtClean="0">
              <a:latin typeface="Simplon BP Regular" pitchFamily="2" charset="0"/>
            </a:rPr>
            <a:t>Motor score analítico de regras (pesos)</a:t>
          </a:r>
          <a:endParaRPr lang="pt-BR" dirty="0">
            <a:latin typeface="Simplon BP Regular" pitchFamily="2" charset="0"/>
          </a:endParaRPr>
        </a:p>
      </dgm:t>
    </dgm:pt>
    <dgm:pt modelId="{C0BD48C7-0A1A-4809-88A2-E57957AA8B90}" type="parTrans" cxnId="{3F4A5409-AEEE-4507-B95B-6ADC9E7648B7}">
      <dgm:prSet/>
      <dgm:spPr/>
      <dgm:t>
        <a:bodyPr/>
        <a:lstStyle/>
        <a:p>
          <a:endParaRPr lang="pt-BR"/>
        </a:p>
      </dgm:t>
    </dgm:pt>
    <dgm:pt modelId="{720DB68A-5BFA-4D7C-984A-5AD89AA1AEDF}" type="sibTrans" cxnId="{3F4A5409-AEEE-4507-B95B-6ADC9E7648B7}">
      <dgm:prSet/>
      <dgm:spPr/>
      <dgm:t>
        <a:bodyPr/>
        <a:lstStyle/>
        <a:p>
          <a:endParaRPr lang="pt-BR"/>
        </a:p>
      </dgm:t>
    </dgm:pt>
    <dgm:pt modelId="{00772AB7-786C-4923-B1AB-A4A46705A80E}">
      <dgm:prSet phldrT="[Texto]"/>
      <dgm:spPr/>
      <dgm:t>
        <a:bodyPr/>
        <a:lstStyle/>
        <a:p>
          <a:r>
            <a:rPr lang="pt-BR" dirty="0" smtClean="0">
              <a:latin typeface="Simplon BP Regular" pitchFamily="2" charset="0"/>
            </a:rPr>
            <a:t>Modelos estatísticos avançados </a:t>
          </a:r>
          <a:endParaRPr lang="pt-BR" dirty="0">
            <a:latin typeface="Simplon BP Regular" pitchFamily="2" charset="0"/>
          </a:endParaRPr>
        </a:p>
      </dgm:t>
    </dgm:pt>
    <dgm:pt modelId="{793E2295-A697-4103-A667-629DD940D007}" type="parTrans" cxnId="{183E5C24-6DE5-4FF1-976C-ECAD7436E4B4}">
      <dgm:prSet/>
      <dgm:spPr/>
      <dgm:t>
        <a:bodyPr/>
        <a:lstStyle/>
        <a:p>
          <a:endParaRPr lang="pt-BR"/>
        </a:p>
      </dgm:t>
    </dgm:pt>
    <dgm:pt modelId="{F9B67195-2A1B-4648-929B-4DF30F7F3A88}" type="sibTrans" cxnId="{183E5C24-6DE5-4FF1-976C-ECAD7436E4B4}">
      <dgm:prSet/>
      <dgm:spPr/>
      <dgm:t>
        <a:bodyPr/>
        <a:lstStyle/>
        <a:p>
          <a:endParaRPr lang="pt-BR"/>
        </a:p>
      </dgm:t>
    </dgm:pt>
    <dgm:pt modelId="{76E17EC1-61E0-46E4-8B53-890607453538}">
      <dgm:prSet phldrT="[Texto]"/>
      <dgm:spPr/>
      <dgm:t>
        <a:bodyPr/>
        <a:lstStyle/>
        <a:p>
          <a:r>
            <a:rPr lang="pt-BR" dirty="0" smtClean="0">
              <a:latin typeface="Simplon BP Regular" pitchFamily="2" charset="0"/>
            </a:rPr>
            <a:t>Ondas 7.1/7.2 :: CRM,  Recargas e Inadimplência</a:t>
          </a:r>
          <a:endParaRPr lang="pt-BR" dirty="0">
            <a:latin typeface="Simplon BP Regular" pitchFamily="2" charset="0"/>
          </a:endParaRPr>
        </a:p>
      </dgm:t>
    </dgm:pt>
    <dgm:pt modelId="{B35EE708-5CEA-4D5B-8E7C-BC0764F18771}" type="parTrans" cxnId="{CC0B4A5C-A457-413E-A76F-063792EF05F5}">
      <dgm:prSet/>
      <dgm:spPr/>
      <dgm:t>
        <a:bodyPr/>
        <a:lstStyle/>
        <a:p>
          <a:endParaRPr lang="pt-BR"/>
        </a:p>
      </dgm:t>
    </dgm:pt>
    <dgm:pt modelId="{165B1D6C-9FBC-4CBF-B710-56ECBB6AA444}" type="sibTrans" cxnId="{CC0B4A5C-A457-413E-A76F-063792EF05F5}">
      <dgm:prSet/>
      <dgm:spPr/>
      <dgm:t>
        <a:bodyPr/>
        <a:lstStyle/>
        <a:p>
          <a:endParaRPr lang="pt-BR"/>
        </a:p>
      </dgm:t>
    </dgm:pt>
    <dgm:pt modelId="{09414BD5-A087-4886-AECE-882B04D40713}">
      <dgm:prSet phldrT="[Texto]"/>
      <dgm:spPr/>
      <dgm:t>
        <a:bodyPr/>
        <a:lstStyle/>
        <a:p>
          <a:r>
            <a:rPr lang="pt-BR" dirty="0" smtClean="0">
              <a:latin typeface="Simplon BP Regular" pitchFamily="2" charset="0"/>
            </a:rPr>
            <a:t>Evolução do Portal de alarmes e novos relatórios</a:t>
          </a:r>
          <a:endParaRPr lang="pt-BR" dirty="0">
            <a:latin typeface="Simplon BP Regular" pitchFamily="2" charset="0"/>
          </a:endParaRPr>
        </a:p>
      </dgm:t>
    </dgm:pt>
    <dgm:pt modelId="{CC02299A-3AFA-4908-AA4A-B6F1363571C7}" type="parTrans" cxnId="{EF1CF241-3A53-4AAF-97D4-44236F24F509}">
      <dgm:prSet/>
      <dgm:spPr/>
      <dgm:t>
        <a:bodyPr/>
        <a:lstStyle/>
        <a:p>
          <a:endParaRPr lang="pt-BR"/>
        </a:p>
      </dgm:t>
    </dgm:pt>
    <dgm:pt modelId="{512FBC37-751F-4A13-862F-0AAFD2D6AB1B}" type="sibTrans" cxnId="{EF1CF241-3A53-4AAF-97D4-44236F24F509}">
      <dgm:prSet/>
      <dgm:spPr/>
      <dgm:t>
        <a:bodyPr/>
        <a:lstStyle/>
        <a:p>
          <a:endParaRPr lang="pt-BR"/>
        </a:p>
      </dgm:t>
    </dgm:pt>
    <dgm:pt modelId="{DC72F786-5F58-4327-BF53-BC67B4DB65B3}">
      <dgm:prSet phldrT="[Texto]"/>
      <dgm:spPr/>
      <dgm:t>
        <a:bodyPr/>
        <a:lstStyle/>
        <a:p>
          <a:r>
            <a:rPr lang="pt-BR" dirty="0" smtClean="0">
              <a:latin typeface="Simplon BP Regular" pitchFamily="2" charset="0"/>
            </a:rPr>
            <a:t>Evolução Portal de alarmes e novos relatórios</a:t>
          </a:r>
          <a:endParaRPr lang="pt-BR" dirty="0">
            <a:latin typeface="Simplon BP Regular" pitchFamily="2" charset="0"/>
          </a:endParaRPr>
        </a:p>
      </dgm:t>
    </dgm:pt>
    <dgm:pt modelId="{B2EC95E4-9AA7-4231-A7DC-ADAB6D1BEF66}" type="parTrans" cxnId="{2FC4AAD4-DD9D-4701-92C5-DCFB328A1377}">
      <dgm:prSet/>
      <dgm:spPr/>
      <dgm:t>
        <a:bodyPr/>
        <a:lstStyle/>
        <a:p>
          <a:endParaRPr lang="pt-BR"/>
        </a:p>
      </dgm:t>
    </dgm:pt>
    <dgm:pt modelId="{A4739F22-E57C-4250-BB17-FE354432370B}" type="sibTrans" cxnId="{2FC4AAD4-DD9D-4701-92C5-DCFB328A1377}">
      <dgm:prSet/>
      <dgm:spPr/>
      <dgm:t>
        <a:bodyPr/>
        <a:lstStyle/>
        <a:p>
          <a:endParaRPr lang="pt-BR"/>
        </a:p>
      </dgm:t>
    </dgm:pt>
    <dgm:pt modelId="{1A2EF02F-5CE5-465B-A963-5EB32309EBEF}">
      <dgm:prSet phldrT="[Texto]"/>
      <dgm:spPr/>
      <dgm:t>
        <a:bodyPr/>
        <a:lstStyle/>
        <a:p>
          <a:r>
            <a:rPr lang="pt-BR" dirty="0" smtClean="0">
              <a:latin typeface="Simplon BP Regular" pitchFamily="2" charset="0"/>
            </a:rPr>
            <a:t>Ondas 8/9 :: Oi Fibra e Telas Operação de Crédito</a:t>
          </a:r>
          <a:endParaRPr lang="pt-BR" dirty="0">
            <a:latin typeface="Simplon BP Regular" pitchFamily="2" charset="0"/>
          </a:endParaRPr>
        </a:p>
      </dgm:t>
    </dgm:pt>
    <dgm:pt modelId="{65EEFFFA-6400-4581-A8DA-70907EFFC537}" type="parTrans" cxnId="{AA2D662A-CD4F-424B-8197-3CD35128AEE0}">
      <dgm:prSet/>
      <dgm:spPr/>
      <dgm:t>
        <a:bodyPr/>
        <a:lstStyle/>
        <a:p>
          <a:endParaRPr lang="pt-BR"/>
        </a:p>
      </dgm:t>
    </dgm:pt>
    <dgm:pt modelId="{E8D971C7-0392-434A-9A87-51DDEE9B0DE4}" type="sibTrans" cxnId="{AA2D662A-CD4F-424B-8197-3CD35128AEE0}">
      <dgm:prSet/>
      <dgm:spPr/>
      <dgm:t>
        <a:bodyPr/>
        <a:lstStyle/>
        <a:p>
          <a:endParaRPr lang="pt-BR"/>
        </a:p>
      </dgm:t>
    </dgm:pt>
    <dgm:pt modelId="{359F2D02-C5C3-433F-B152-DB252EAF9EB7}">
      <dgm:prSet phldrT="[Texto]"/>
      <dgm:spPr/>
      <dgm:t>
        <a:bodyPr/>
        <a:lstStyle/>
        <a:p>
          <a:r>
            <a:rPr lang="pt-BR" dirty="0" smtClean="0">
              <a:latin typeface="Simplon BP Regular" pitchFamily="2" charset="0"/>
            </a:rPr>
            <a:t>Onda 10 :: Oi Controle sem fatura</a:t>
          </a:r>
          <a:endParaRPr lang="pt-BR" dirty="0">
            <a:latin typeface="Simplon BP Regular" pitchFamily="2" charset="0"/>
          </a:endParaRPr>
        </a:p>
      </dgm:t>
    </dgm:pt>
    <dgm:pt modelId="{7739E33E-9BF7-4D26-9646-FD697AF213DF}" type="parTrans" cxnId="{C51AA022-69F5-4BAD-9028-1974E0007035}">
      <dgm:prSet/>
      <dgm:spPr/>
      <dgm:t>
        <a:bodyPr/>
        <a:lstStyle/>
        <a:p>
          <a:endParaRPr lang="pt-BR"/>
        </a:p>
      </dgm:t>
    </dgm:pt>
    <dgm:pt modelId="{CA5E9195-A7FA-4C06-A040-5A3F6AC6195E}" type="sibTrans" cxnId="{C51AA022-69F5-4BAD-9028-1974E0007035}">
      <dgm:prSet/>
      <dgm:spPr/>
      <dgm:t>
        <a:bodyPr/>
        <a:lstStyle/>
        <a:p>
          <a:endParaRPr lang="pt-BR"/>
        </a:p>
      </dgm:t>
    </dgm:pt>
    <dgm:pt modelId="{66C40F82-130A-49FF-AD6B-EE4F27545FD6}">
      <dgm:prSet phldrT="[Texto]"/>
      <dgm:spPr/>
      <dgm:t>
        <a:bodyPr/>
        <a:lstStyle/>
        <a:p>
          <a:r>
            <a:rPr lang="pt-BR" dirty="0" smtClean="0">
              <a:latin typeface="Simplon BP Regular" pitchFamily="2" charset="0"/>
            </a:rPr>
            <a:t>Motor de qualidade do telefone de contato e endereço confiável</a:t>
          </a:r>
          <a:endParaRPr lang="pt-BR" dirty="0">
            <a:latin typeface="Simplon BP Regular" pitchFamily="2" charset="0"/>
          </a:endParaRPr>
        </a:p>
      </dgm:t>
    </dgm:pt>
    <dgm:pt modelId="{C30E21D3-F872-40D0-97B0-B3D6776247A9}" type="parTrans" cxnId="{6BC88701-1ED1-47AF-957D-D1BA3897BEF1}">
      <dgm:prSet/>
      <dgm:spPr/>
      <dgm:t>
        <a:bodyPr/>
        <a:lstStyle/>
        <a:p>
          <a:endParaRPr lang="pt-BR"/>
        </a:p>
      </dgm:t>
    </dgm:pt>
    <dgm:pt modelId="{FC6AE096-41F9-4885-9F28-761EC0E9145D}" type="sibTrans" cxnId="{6BC88701-1ED1-47AF-957D-D1BA3897BEF1}">
      <dgm:prSet/>
      <dgm:spPr/>
      <dgm:t>
        <a:bodyPr/>
        <a:lstStyle/>
        <a:p>
          <a:endParaRPr lang="pt-BR"/>
        </a:p>
      </dgm:t>
    </dgm:pt>
    <dgm:pt modelId="{7ACBBFF4-2C87-4804-9EE0-EDEEC39B4EED}">
      <dgm:prSet phldrT="[Texto]"/>
      <dgm:spPr/>
      <dgm:t>
        <a:bodyPr/>
        <a:lstStyle/>
        <a:p>
          <a:r>
            <a:rPr lang="pt-BR" dirty="0" smtClean="0">
              <a:latin typeface="Simplon BP Regular" pitchFamily="2" charset="0"/>
            </a:rPr>
            <a:t>Integração DW cadastro</a:t>
          </a:r>
          <a:endParaRPr lang="pt-BR" dirty="0">
            <a:latin typeface="Simplon BP Regular" pitchFamily="2" charset="0"/>
          </a:endParaRPr>
        </a:p>
      </dgm:t>
    </dgm:pt>
    <dgm:pt modelId="{9A7F849B-E31F-4D0F-B641-AE0ED0AD9A2F}" type="parTrans" cxnId="{EE8E3E0B-E9E3-48BA-A584-C63BA77CD843}">
      <dgm:prSet/>
      <dgm:spPr/>
      <dgm:t>
        <a:bodyPr/>
        <a:lstStyle/>
        <a:p>
          <a:endParaRPr lang="pt-BR"/>
        </a:p>
      </dgm:t>
    </dgm:pt>
    <dgm:pt modelId="{AD0976AD-5CAF-42C4-A521-7F6E55F6A40B}" type="sibTrans" cxnId="{EE8E3E0B-E9E3-48BA-A584-C63BA77CD843}">
      <dgm:prSet/>
      <dgm:spPr/>
      <dgm:t>
        <a:bodyPr/>
        <a:lstStyle/>
        <a:p>
          <a:endParaRPr lang="pt-BR"/>
        </a:p>
      </dgm:t>
    </dgm:pt>
    <dgm:pt modelId="{0822EE73-6FCB-4401-8002-B8A72B03EDFA}">
      <dgm:prSet phldrT="[Texto]"/>
      <dgm:spPr/>
      <dgm:t>
        <a:bodyPr/>
        <a:lstStyle/>
        <a:p>
          <a:r>
            <a:rPr lang="pt-BR" dirty="0" smtClean="0">
              <a:latin typeface="Simplon BP Regular" pitchFamily="2" charset="0"/>
            </a:rPr>
            <a:t>Integração e carga CRM Oi (SINN, SIEBEL6.3, SIEBEL8, STC e SAC) incremental e </a:t>
          </a:r>
          <a:r>
            <a:rPr lang="pt-BR" dirty="0" err="1" smtClean="0">
              <a:latin typeface="Simplon BP Regular" pitchFamily="2" charset="0"/>
            </a:rPr>
            <a:t>full</a:t>
          </a:r>
          <a:r>
            <a:rPr lang="pt-BR" dirty="0" smtClean="0">
              <a:latin typeface="Simplon BP Regular" pitchFamily="2" charset="0"/>
            </a:rPr>
            <a:t> </a:t>
          </a:r>
          <a:endParaRPr lang="pt-BR" dirty="0">
            <a:latin typeface="Simplon BP Regular" pitchFamily="2" charset="0"/>
          </a:endParaRPr>
        </a:p>
      </dgm:t>
    </dgm:pt>
    <dgm:pt modelId="{29E39213-BE61-4F6C-B189-20D8D47366B6}" type="parTrans" cxnId="{73D6921D-BE0A-4848-ADC7-3C27D81EF3DA}">
      <dgm:prSet/>
      <dgm:spPr/>
      <dgm:t>
        <a:bodyPr/>
        <a:lstStyle/>
        <a:p>
          <a:endParaRPr lang="pt-BR"/>
        </a:p>
      </dgm:t>
    </dgm:pt>
    <dgm:pt modelId="{8D6E3A77-2292-41AB-9347-F03632B5A2C6}" type="sibTrans" cxnId="{73D6921D-BE0A-4848-ADC7-3C27D81EF3DA}">
      <dgm:prSet/>
      <dgm:spPr/>
      <dgm:t>
        <a:bodyPr/>
        <a:lstStyle/>
        <a:p>
          <a:endParaRPr lang="pt-BR"/>
        </a:p>
      </dgm:t>
    </dgm:pt>
    <dgm:pt modelId="{7EFB80DE-C3E0-4664-8DE5-7967BD82D9AB}">
      <dgm:prSet phldrT="[Texto]"/>
      <dgm:spPr/>
      <dgm:t>
        <a:bodyPr/>
        <a:lstStyle/>
        <a:p>
          <a:r>
            <a:rPr lang="pt-BR" dirty="0" smtClean="0">
              <a:latin typeface="Simplon BP Regular" pitchFamily="2" charset="0"/>
            </a:rPr>
            <a:t>Integração com 31Global</a:t>
          </a:r>
          <a:endParaRPr lang="pt-BR" dirty="0">
            <a:latin typeface="Simplon BP Regular" pitchFamily="2" charset="0"/>
          </a:endParaRPr>
        </a:p>
      </dgm:t>
    </dgm:pt>
    <dgm:pt modelId="{B442FF71-C8B8-4920-A966-01469A2E1B79}" type="parTrans" cxnId="{808D2B1E-7692-421F-A87C-608A59D28967}">
      <dgm:prSet/>
      <dgm:spPr/>
      <dgm:t>
        <a:bodyPr/>
        <a:lstStyle/>
        <a:p>
          <a:endParaRPr lang="pt-BR"/>
        </a:p>
      </dgm:t>
    </dgm:pt>
    <dgm:pt modelId="{A0E7CB7A-4C14-4A8C-BFE1-49276ACD55CD}" type="sibTrans" cxnId="{808D2B1E-7692-421F-A87C-608A59D28967}">
      <dgm:prSet/>
      <dgm:spPr/>
      <dgm:t>
        <a:bodyPr/>
        <a:lstStyle/>
        <a:p>
          <a:endParaRPr lang="pt-BR"/>
        </a:p>
      </dgm:t>
    </dgm:pt>
    <dgm:pt modelId="{D0966F0B-6A79-4570-96B0-1869F96AAE64}">
      <dgm:prSet phldrT="[Texto]"/>
      <dgm:spPr/>
      <dgm:t>
        <a:bodyPr/>
        <a:lstStyle/>
        <a:p>
          <a:r>
            <a:rPr lang="pt-BR" dirty="0" smtClean="0">
              <a:latin typeface="Simplon BP Regular" pitchFamily="2" charset="0"/>
            </a:rPr>
            <a:t>Motor de qualidade de vendas</a:t>
          </a:r>
          <a:endParaRPr lang="pt-BR" dirty="0">
            <a:latin typeface="Simplon BP Regular" pitchFamily="2" charset="0"/>
          </a:endParaRPr>
        </a:p>
      </dgm:t>
    </dgm:pt>
    <dgm:pt modelId="{6539CD5A-27C4-41EB-9CCB-5FAF3FC14A61}" type="parTrans" cxnId="{DA95AA11-7F3A-4781-ACFB-B197279057EE}">
      <dgm:prSet/>
      <dgm:spPr/>
      <dgm:t>
        <a:bodyPr/>
        <a:lstStyle/>
        <a:p>
          <a:endParaRPr lang="pt-BR"/>
        </a:p>
      </dgm:t>
    </dgm:pt>
    <dgm:pt modelId="{F35F56E9-F1F1-4016-A37F-AB6441AE16AA}" type="sibTrans" cxnId="{DA95AA11-7F3A-4781-ACFB-B197279057EE}">
      <dgm:prSet/>
      <dgm:spPr/>
      <dgm:t>
        <a:bodyPr/>
        <a:lstStyle/>
        <a:p>
          <a:endParaRPr lang="pt-BR"/>
        </a:p>
      </dgm:t>
    </dgm:pt>
    <dgm:pt modelId="{C5674ACE-2BBD-4A67-B860-7F29C760F253}">
      <dgm:prSet phldrT="[Texto]"/>
      <dgm:spPr/>
      <dgm:t>
        <a:bodyPr/>
        <a:lstStyle/>
        <a:p>
          <a:r>
            <a:rPr lang="pt-BR" dirty="0" smtClean="0">
              <a:latin typeface="Simplon BP Regular" pitchFamily="2" charset="0"/>
            </a:rPr>
            <a:t>Integração com recargas de pré-pago</a:t>
          </a:r>
          <a:endParaRPr lang="pt-BR" dirty="0">
            <a:latin typeface="Simplon BP Regular" pitchFamily="2" charset="0"/>
          </a:endParaRPr>
        </a:p>
      </dgm:t>
    </dgm:pt>
    <dgm:pt modelId="{9F501CD1-238B-4E06-BEE5-7FECA3329570}" type="parTrans" cxnId="{A5B78FC1-1B9B-4D03-A13F-67730B713DF9}">
      <dgm:prSet/>
      <dgm:spPr/>
      <dgm:t>
        <a:bodyPr/>
        <a:lstStyle/>
        <a:p>
          <a:endParaRPr lang="pt-BR"/>
        </a:p>
      </dgm:t>
    </dgm:pt>
    <dgm:pt modelId="{5BC61835-A186-4E70-8237-19DDB13A1FF6}" type="sibTrans" cxnId="{A5B78FC1-1B9B-4D03-A13F-67730B713DF9}">
      <dgm:prSet/>
      <dgm:spPr/>
      <dgm:t>
        <a:bodyPr/>
        <a:lstStyle/>
        <a:p>
          <a:endParaRPr lang="pt-BR"/>
        </a:p>
      </dgm:t>
    </dgm:pt>
    <dgm:pt modelId="{506D527F-0F36-45BC-8ACE-853B43AEE5BF}">
      <dgm:prSet phldrT="[Texto]"/>
      <dgm:spPr/>
      <dgm:t>
        <a:bodyPr/>
        <a:lstStyle/>
        <a:p>
          <a:r>
            <a:rPr lang="pt-BR" dirty="0" smtClean="0">
              <a:latin typeface="Simplon BP Regular" pitchFamily="2" charset="0"/>
            </a:rPr>
            <a:t>Motor de score de migração </a:t>
          </a:r>
          <a:r>
            <a:rPr lang="pt-BR" dirty="0" err="1" smtClean="0">
              <a:latin typeface="Simplon BP Regular" pitchFamily="2" charset="0"/>
            </a:rPr>
            <a:t>pré-pós</a:t>
          </a:r>
          <a:endParaRPr lang="pt-BR" dirty="0">
            <a:latin typeface="Simplon BP Regular" pitchFamily="2" charset="0"/>
          </a:endParaRPr>
        </a:p>
      </dgm:t>
    </dgm:pt>
    <dgm:pt modelId="{F2BCEA8A-1912-4E6C-8B9B-F80E4BACB27A}" type="parTrans" cxnId="{C0BE8AE5-8CF0-4EAE-898B-7B66E92E8594}">
      <dgm:prSet/>
      <dgm:spPr/>
      <dgm:t>
        <a:bodyPr/>
        <a:lstStyle/>
        <a:p>
          <a:endParaRPr lang="pt-BR"/>
        </a:p>
      </dgm:t>
    </dgm:pt>
    <dgm:pt modelId="{B60A61C2-4EB5-483C-9867-CECF2B85DF75}" type="sibTrans" cxnId="{C0BE8AE5-8CF0-4EAE-898B-7B66E92E8594}">
      <dgm:prSet/>
      <dgm:spPr/>
      <dgm:t>
        <a:bodyPr/>
        <a:lstStyle/>
        <a:p>
          <a:endParaRPr lang="pt-BR"/>
        </a:p>
      </dgm:t>
    </dgm:pt>
    <dgm:pt modelId="{0C6DF5BE-0141-47F6-971B-A664788A1BD6}">
      <dgm:prSet phldrT="[Texto]"/>
      <dgm:spPr/>
      <dgm:t>
        <a:bodyPr/>
        <a:lstStyle/>
        <a:p>
          <a:r>
            <a:rPr lang="pt-BR" dirty="0" smtClean="0">
              <a:latin typeface="Simplon BP Regular" pitchFamily="2" charset="0"/>
            </a:rPr>
            <a:t>Integração e carga base </a:t>
          </a:r>
          <a:r>
            <a:rPr lang="pt-BR" dirty="0" err="1" smtClean="0">
              <a:latin typeface="Simplon BP Regular" pitchFamily="2" charset="0"/>
            </a:rPr>
            <a:t>transact</a:t>
          </a:r>
          <a:endParaRPr lang="pt-BR" dirty="0">
            <a:latin typeface="Simplon BP Regular" pitchFamily="2" charset="0"/>
          </a:endParaRPr>
        </a:p>
      </dgm:t>
    </dgm:pt>
    <dgm:pt modelId="{EC3C4614-910F-4C5B-903E-135531E30876}" type="parTrans" cxnId="{CED64880-C247-47F4-87CB-3950E413579B}">
      <dgm:prSet/>
      <dgm:spPr/>
      <dgm:t>
        <a:bodyPr/>
        <a:lstStyle/>
        <a:p>
          <a:endParaRPr lang="pt-BR"/>
        </a:p>
      </dgm:t>
    </dgm:pt>
    <dgm:pt modelId="{3BAA75D9-25D5-411B-8D2F-680FEBA9C981}" type="sibTrans" cxnId="{CED64880-C247-47F4-87CB-3950E413579B}">
      <dgm:prSet/>
      <dgm:spPr/>
      <dgm:t>
        <a:bodyPr/>
        <a:lstStyle/>
        <a:p>
          <a:endParaRPr lang="pt-BR"/>
        </a:p>
      </dgm:t>
    </dgm:pt>
    <dgm:pt modelId="{6815642F-7A09-4BD3-87F5-0CC353223A98}">
      <dgm:prSet phldrT="[Texto]"/>
      <dgm:spPr/>
      <dgm:t>
        <a:bodyPr/>
        <a:lstStyle/>
        <a:p>
          <a:r>
            <a:rPr lang="pt-BR" dirty="0" smtClean="0">
              <a:latin typeface="Simplon BP Regular" pitchFamily="2" charset="0"/>
            </a:rPr>
            <a:t>Integração e carga com bases de inadimplência.</a:t>
          </a:r>
          <a:endParaRPr lang="pt-BR" dirty="0">
            <a:latin typeface="Simplon BP Regular" pitchFamily="2" charset="0"/>
          </a:endParaRPr>
        </a:p>
      </dgm:t>
    </dgm:pt>
    <dgm:pt modelId="{43C69F4B-741D-4DC3-8A65-4BD0757079A6}" type="parTrans" cxnId="{BC87AF46-54A1-4711-98B4-13E5FAD549D4}">
      <dgm:prSet/>
      <dgm:spPr/>
      <dgm:t>
        <a:bodyPr/>
        <a:lstStyle/>
        <a:p>
          <a:endParaRPr lang="pt-BR"/>
        </a:p>
      </dgm:t>
    </dgm:pt>
    <dgm:pt modelId="{C8C5DAA0-EFAE-4D58-8DA5-719A67F5324C}" type="sibTrans" cxnId="{BC87AF46-54A1-4711-98B4-13E5FAD549D4}">
      <dgm:prSet/>
      <dgm:spPr/>
      <dgm:t>
        <a:bodyPr/>
        <a:lstStyle/>
        <a:p>
          <a:endParaRPr lang="pt-BR"/>
        </a:p>
      </dgm:t>
    </dgm:pt>
    <dgm:pt modelId="{C204AE27-2CB6-4811-8228-EC61C09ECE74}">
      <dgm:prSet phldrT="[Texto]"/>
      <dgm:spPr/>
      <dgm:t>
        <a:bodyPr/>
        <a:lstStyle/>
        <a:p>
          <a:r>
            <a:rPr lang="pt-BR" dirty="0" smtClean="0">
              <a:latin typeface="Simplon BP Regular" pitchFamily="2" charset="0"/>
            </a:rPr>
            <a:t>Evolução motor de regras e score online e modelos estatísticos avançados</a:t>
          </a:r>
          <a:endParaRPr lang="pt-BR" dirty="0">
            <a:latin typeface="Simplon BP Regular" pitchFamily="2" charset="0"/>
          </a:endParaRPr>
        </a:p>
      </dgm:t>
    </dgm:pt>
    <dgm:pt modelId="{289CC6EB-5BBA-4EB7-B048-52912C432DB5}" type="parTrans" cxnId="{9C03967A-B4DE-4C74-9198-FBC67E1FF1C2}">
      <dgm:prSet/>
      <dgm:spPr/>
      <dgm:t>
        <a:bodyPr/>
        <a:lstStyle/>
        <a:p>
          <a:endParaRPr lang="pt-BR"/>
        </a:p>
      </dgm:t>
    </dgm:pt>
    <dgm:pt modelId="{CC5A2447-3E4C-4B73-A011-6594A5646DF3}" type="sibTrans" cxnId="{9C03967A-B4DE-4C74-9198-FBC67E1FF1C2}">
      <dgm:prSet/>
      <dgm:spPr/>
      <dgm:t>
        <a:bodyPr/>
        <a:lstStyle/>
        <a:p>
          <a:endParaRPr lang="pt-BR"/>
        </a:p>
      </dgm:t>
    </dgm:pt>
    <dgm:pt modelId="{7F118DF1-784B-45A8-85C0-83E4F31FCFC2}">
      <dgm:prSet phldrT="[Texto]"/>
      <dgm:spPr/>
      <dgm:t>
        <a:bodyPr/>
        <a:lstStyle/>
        <a:p>
          <a:r>
            <a:rPr lang="pt-BR" dirty="0" smtClean="0">
              <a:latin typeface="Simplon BP Regular" pitchFamily="2" charset="0"/>
            </a:rPr>
            <a:t>Regras de prevenção Oi Fibra</a:t>
          </a:r>
          <a:endParaRPr lang="pt-BR" dirty="0">
            <a:latin typeface="Simplon BP Regular" pitchFamily="2" charset="0"/>
          </a:endParaRPr>
        </a:p>
      </dgm:t>
    </dgm:pt>
    <dgm:pt modelId="{1CF15F60-A0D6-48FC-9DC0-F16787ADFDA3}" type="parTrans" cxnId="{58BE0917-4085-438F-A7A7-EDD66CDB4CEA}">
      <dgm:prSet/>
      <dgm:spPr/>
      <dgm:t>
        <a:bodyPr/>
        <a:lstStyle/>
        <a:p>
          <a:endParaRPr lang="pt-BR"/>
        </a:p>
      </dgm:t>
    </dgm:pt>
    <dgm:pt modelId="{CC73DAEB-0DF5-4131-975A-EF6ECC2352F7}" type="sibTrans" cxnId="{58BE0917-4085-438F-A7A7-EDD66CDB4CEA}">
      <dgm:prSet/>
      <dgm:spPr/>
      <dgm:t>
        <a:bodyPr/>
        <a:lstStyle/>
        <a:p>
          <a:endParaRPr lang="pt-BR"/>
        </a:p>
      </dgm:t>
    </dgm:pt>
    <dgm:pt modelId="{D820DE81-4968-4F58-BB28-3767F977A759}">
      <dgm:prSet phldrT="[Texto]"/>
      <dgm:spPr/>
      <dgm:t>
        <a:bodyPr/>
        <a:lstStyle/>
        <a:p>
          <a:r>
            <a:rPr lang="pt-BR" dirty="0" smtClean="0">
              <a:latin typeface="Simplon BP Regular" pitchFamily="2" charset="0"/>
            </a:rPr>
            <a:t>Telas para o time de operação de crédito (ganho de produtividade no tratamento de propostas derivadas)</a:t>
          </a:r>
          <a:endParaRPr lang="pt-BR" dirty="0">
            <a:latin typeface="Simplon BP Regular" pitchFamily="2" charset="0"/>
          </a:endParaRPr>
        </a:p>
      </dgm:t>
    </dgm:pt>
    <dgm:pt modelId="{CBA380C3-638B-43BC-9ED1-206826EF18EA}" type="parTrans" cxnId="{DAE4D39C-B47A-4717-941E-ED82C966B427}">
      <dgm:prSet/>
      <dgm:spPr/>
      <dgm:t>
        <a:bodyPr/>
        <a:lstStyle/>
        <a:p>
          <a:endParaRPr lang="pt-BR"/>
        </a:p>
      </dgm:t>
    </dgm:pt>
    <dgm:pt modelId="{DEC00482-C60C-4FA1-BCFC-CD6BBA516C88}" type="sibTrans" cxnId="{DAE4D39C-B47A-4717-941E-ED82C966B427}">
      <dgm:prSet/>
      <dgm:spPr/>
      <dgm:t>
        <a:bodyPr/>
        <a:lstStyle/>
        <a:p>
          <a:endParaRPr lang="pt-BR"/>
        </a:p>
      </dgm:t>
    </dgm:pt>
    <dgm:pt modelId="{FD5B08EA-51A7-4581-8649-46B355B22533}">
      <dgm:prSet phldrT="[Texto]"/>
      <dgm:spPr/>
      <dgm:t>
        <a:bodyPr/>
        <a:lstStyle/>
        <a:p>
          <a:endParaRPr lang="pt-BR" dirty="0">
            <a:latin typeface="Simplon BP Regular" pitchFamily="2" charset="0"/>
          </a:endParaRPr>
        </a:p>
      </dgm:t>
    </dgm:pt>
    <dgm:pt modelId="{2741991A-B5FB-4721-A646-804153B8D776}" type="parTrans" cxnId="{89ADDB74-7AC3-45F2-92BD-53008B541239}">
      <dgm:prSet/>
      <dgm:spPr/>
      <dgm:t>
        <a:bodyPr/>
        <a:lstStyle/>
        <a:p>
          <a:endParaRPr lang="pt-BR"/>
        </a:p>
      </dgm:t>
    </dgm:pt>
    <dgm:pt modelId="{432D7350-1CD3-45B7-AE9D-BC272AE00E5D}" type="sibTrans" cxnId="{89ADDB74-7AC3-45F2-92BD-53008B541239}">
      <dgm:prSet/>
      <dgm:spPr/>
      <dgm:t>
        <a:bodyPr/>
        <a:lstStyle/>
        <a:p>
          <a:endParaRPr lang="pt-BR"/>
        </a:p>
      </dgm:t>
    </dgm:pt>
    <dgm:pt modelId="{AE0E33B2-1A70-4018-80E7-22BDFCA365E3}">
      <dgm:prSet phldrT="[Texto]"/>
      <dgm:spPr/>
      <dgm:t>
        <a:bodyPr/>
        <a:lstStyle/>
        <a:p>
          <a:r>
            <a:rPr lang="pt-BR" dirty="0" smtClean="0">
              <a:latin typeface="Simplon BP Regular" pitchFamily="2" charset="0"/>
            </a:rPr>
            <a:t>Integração com plataforma M4U para tratamento de ativações Oi Controle</a:t>
          </a:r>
          <a:endParaRPr lang="pt-BR" dirty="0">
            <a:latin typeface="Simplon BP Regular" pitchFamily="2" charset="0"/>
          </a:endParaRPr>
        </a:p>
      </dgm:t>
    </dgm:pt>
    <dgm:pt modelId="{E9558E2E-1E13-4F66-A40B-B3EE3A8D7A2D}" type="parTrans" cxnId="{FAFB549E-DA1B-4C9D-BCB4-20376AAE53B9}">
      <dgm:prSet/>
      <dgm:spPr/>
      <dgm:t>
        <a:bodyPr/>
        <a:lstStyle/>
        <a:p>
          <a:endParaRPr lang="pt-BR"/>
        </a:p>
      </dgm:t>
    </dgm:pt>
    <dgm:pt modelId="{E8E036B7-C0B2-415B-8C1F-E21CD2092799}" type="sibTrans" cxnId="{FAFB549E-DA1B-4C9D-BCB4-20376AAE53B9}">
      <dgm:prSet/>
      <dgm:spPr/>
      <dgm:t>
        <a:bodyPr/>
        <a:lstStyle/>
        <a:p>
          <a:endParaRPr lang="pt-BR"/>
        </a:p>
      </dgm:t>
    </dgm:pt>
    <dgm:pt modelId="{884DFA58-43B3-45CB-98CC-5FDA528D5BA4}">
      <dgm:prSet phldrT="[Texto]"/>
      <dgm:spPr/>
      <dgm:t>
        <a:bodyPr/>
        <a:lstStyle/>
        <a:p>
          <a:r>
            <a:rPr lang="pt-BR" dirty="0" smtClean="0">
              <a:latin typeface="Simplon BP Regular" pitchFamily="2" charset="0"/>
            </a:rPr>
            <a:t>Motor de regras e score baseado no volume de recargas x migração Controle</a:t>
          </a:r>
          <a:endParaRPr lang="pt-BR" dirty="0">
            <a:latin typeface="Simplon BP Regular" pitchFamily="2" charset="0"/>
          </a:endParaRPr>
        </a:p>
      </dgm:t>
    </dgm:pt>
    <dgm:pt modelId="{B6FEB3EC-F959-47D9-BD2E-8AD2170FF81A}" type="parTrans" cxnId="{103E80E3-039F-43F5-924E-A4CD84798CCC}">
      <dgm:prSet/>
      <dgm:spPr/>
      <dgm:t>
        <a:bodyPr/>
        <a:lstStyle/>
        <a:p>
          <a:endParaRPr lang="pt-BR"/>
        </a:p>
      </dgm:t>
    </dgm:pt>
    <dgm:pt modelId="{3F390D4D-3A09-4869-8535-CAC9CFAC0FB2}" type="sibTrans" cxnId="{103E80E3-039F-43F5-924E-A4CD84798CCC}">
      <dgm:prSet/>
      <dgm:spPr/>
      <dgm:t>
        <a:bodyPr/>
        <a:lstStyle/>
        <a:p>
          <a:endParaRPr lang="pt-BR"/>
        </a:p>
      </dgm:t>
    </dgm:pt>
    <dgm:pt modelId="{44E971BB-A104-43A1-AEAE-B1A4871A40CC}">
      <dgm:prSet phldrT="[Texto]"/>
      <dgm:spPr/>
      <dgm:t>
        <a:bodyPr/>
        <a:lstStyle/>
        <a:p>
          <a:endParaRPr lang="pt-BR" dirty="0">
            <a:latin typeface="Simplon BP Regular" pitchFamily="2" charset="0"/>
          </a:endParaRPr>
        </a:p>
      </dgm:t>
    </dgm:pt>
    <dgm:pt modelId="{8E879625-5FCC-42F2-A1B3-DA7AB99D1F5A}" type="parTrans" cxnId="{937197DC-137E-40EB-8E68-91DBF63E407C}">
      <dgm:prSet/>
      <dgm:spPr/>
      <dgm:t>
        <a:bodyPr/>
        <a:lstStyle/>
        <a:p>
          <a:endParaRPr lang="pt-BR"/>
        </a:p>
      </dgm:t>
    </dgm:pt>
    <dgm:pt modelId="{1F6C8D3A-955D-4E51-9097-4486E74C8E76}" type="sibTrans" cxnId="{937197DC-137E-40EB-8E68-91DBF63E407C}">
      <dgm:prSet/>
      <dgm:spPr/>
      <dgm:t>
        <a:bodyPr/>
        <a:lstStyle/>
        <a:p>
          <a:endParaRPr lang="pt-BR"/>
        </a:p>
      </dgm:t>
    </dgm:pt>
    <dgm:pt modelId="{69F988BE-0307-43E0-BDE4-311FD77C85CB}">
      <dgm:prSet phldrT="[Texto]"/>
      <dgm:spPr/>
      <dgm:t>
        <a:bodyPr/>
        <a:lstStyle/>
        <a:p>
          <a:r>
            <a:rPr lang="pt-BR" dirty="0" smtClean="0">
              <a:latin typeface="Simplon BP Regular" pitchFamily="2" charset="0"/>
            </a:rPr>
            <a:t>Integração com </a:t>
          </a:r>
          <a:r>
            <a:rPr lang="pt-BR" dirty="0" err="1" smtClean="0">
              <a:latin typeface="Simplon BP Regular" pitchFamily="2" charset="0"/>
            </a:rPr>
            <a:t>Clearsale</a:t>
          </a:r>
          <a:r>
            <a:rPr lang="pt-BR" dirty="0" smtClean="0">
              <a:latin typeface="Simplon BP Regular" pitchFamily="2" charset="0"/>
            </a:rPr>
            <a:t> para score de risco Oi Controle</a:t>
          </a:r>
          <a:endParaRPr lang="pt-BR" dirty="0">
            <a:latin typeface="Simplon BP Regular" pitchFamily="2" charset="0"/>
          </a:endParaRPr>
        </a:p>
      </dgm:t>
    </dgm:pt>
    <dgm:pt modelId="{BEE02001-D430-4E52-B4ED-48C7788C3BDD}" type="parTrans" cxnId="{A81B49BC-A7B3-40B0-BDBC-2EF7F2C0E28E}">
      <dgm:prSet/>
      <dgm:spPr/>
      <dgm:t>
        <a:bodyPr/>
        <a:lstStyle/>
        <a:p>
          <a:endParaRPr lang="pt-BR"/>
        </a:p>
      </dgm:t>
    </dgm:pt>
    <dgm:pt modelId="{4A4ED422-539B-4EE6-9D3D-A16D1D2C5AF3}" type="sibTrans" cxnId="{A81B49BC-A7B3-40B0-BDBC-2EF7F2C0E28E}">
      <dgm:prSet/>
      <dgm:spPr/>
      <dgm:t>
        <a:bodyPr/>
        <a:lstStyle/>
        <a:p>
          <a:endParaRPr lang="pt-BR"/>
        </a:p>
      </dgm:t>
    </dgm:pt>
    <dgm:pt modelId="{9A00C785-02EE-4B72-A732-750470EBE37B}">
      <dgm:prSet phldrT="[Texto]"/>
      <dgm:spPr/>
      <dgm:t>
        <a:bodyPr/>
        <a:lstStyle/>
        <a:p>
          <a:r>
            <a:rPr lang="pt-BR" dirty="0" smtClean="0">
              <a:latin typeface="Simplon BP Regular" pitchFamily="2" charset="0"/>
            </a:rPr>
            <a:t>Motor score de risco </a:t>
          </a:r>
          <a:r>
            <a:rPr lang="pt-BR" dirty="0" err="1" smtClean="0">
              <a:latin typeface="Simplon BP Regular" pitchFamily="2" charset="0"/>
            </a:rPr>
            <a:t>chargeback</a:t>
          </a:r>
          <a:r>
            <a:rPr lang="pt-BR" dirty="0" smtClean="0">
              <a:latin typeface="Simplon BP Regular" pitchFamily="2" charset="0"/>
            </a:rPr>
            <a:t> Oi Controle</a:t>
          </a:r>
          <a:endParaRPr lang="pt-BR" dirty="0">
            <a:latin typeface="Simplon BP Regular" pitchFamily="2" charset="0"/>
          </a:endParaRPr>
        </a:p>
      </dgm:t>
    </dgm:pt>
    <dgm:pt modelId="{61CADA0E-A511-4C60-8D5D-2523E2EC5BA7}" type="parTrans" cxnId="{20F17466-7F4B-4D5F-BA07-1E1A2F9714A8}">
      <dgm:prSet/>
      <dgm:spPr/>
      <dgm:t>
        <a:bodyPr/>
        <a:lstStyle/>
        <a:p>
          <a:endParaRPr lang="pt-BR"/>
        </a:p>
      </dgm:t>
    </dgm:pt>
    <dgm:pt modelId="{008DB081-021B-4A75-BADC-7E6574552B7A}" type="sibTrans" cxnId="{20F17466-7F4B-4D5F-BA07-1E1A2F9714A8}">
      <dgm:prSet/>
      <dgm:spPr/>
      <dgm:t>
        <a:bodyPr/>
        <a:lstStyle/>
        <a:p>
          <a:endParaRPr lang="pt-BR"/>
        </a:p>
      </dgm:t>
    </dgm:pt>
    <dgm:pt modelId="{40A2303F-1873-4F12-B864-579276BDF390}">
      <dgm:prSet phldrT="[Texto]"/>
      <dgm:spPr/>
      <dgm:t>
        <a:bodyPr/>
        <a:lstStyle/>
        <a:p>
          <a:r>
            <a:rPr lang="pt-BR" dirty="0" smtClean="0">
              <a:latin typeface="Simplon BP Regular" pitchFamily="2" charset="0"/>
            </a:rPr>
            <a:t>Integração com todas as 15 fontes de dados conhecidas e utilizadas pela prevenção a fraude.</a:t>
          </a:r>
          <a:endParaRPr lang="pt-BR" dirty="0">
            <a:latin typeface="Simplon BP Regular" pitchFamily="2" charset="0"/>
          </a:endParaRPr>
        </a:p>
      </dgm:t>
    </dgm:pt>
    <dgm:pt modelId="{6F6E5FAE-1D38-4FF9-887D-212BE5BD9917}" type="parTrans" cxnId="{0A3A052E-5ABC-422B-AB4C-64DC94C55A99}">
      <dgm:prSet/>
      <dgm:spPr/>
      <dgm:t>
        <a:bodyPr/>
        <a:lstStyle/>
        <a:p>
          <a:endParaRPr lang="pt-BR"/>
        </a:p>
      </dgm:t>
    </dgm:pt>
    <dgm:pt modelId="{6F57CDC3-EE77-4C02-B8FF-7FC18222E005}" type="sibTrans" cxnId="{0A3A052E-5ABC-422B-AB4C-64DC94C55A99}">
      <dgm:prSet/>
      <dgm:spPr/>
      <dgm:t>
        <a:bodyPr/>
        <a:lstStyle/>
        <a:p>
          <a:endParaRPr lang="pt-BR"/>
        </a:p>
      </dgm:t>
    </dgm:pt>
    <dgm:pt modelId="{ACF87BA0-827E-4067-A56D-21C8EBED5E85}" type="pres">
      <dgm:prSet presAssocID="{62336337-2256-44E8-BEDF-0D21DDDF7D43}" presName="linearFlow" presStyleCnt="0">
        <dgm:presLayoutVars>
          <dgm:dir/>
          <dgm:animLvl val="lvl"/>
          <dgm:resizeHandles val="exact"/>
        </dgm:presLayoutVars>
      </dgm:prSet>
      <dgm:spPr/>
      <dgm:t>
        <a:bodyPr/>
        <a:lstStyle/>
        <a:p>
          <a:endParaRPr lang="pt-BR"/>
        </a:p>
      </dgm:t>
    </dgm:pt>
    <dgm:pt modelId="{C6C43FEE-5274-496D-8589-E739FE48E676}" type="pres">
      <dgm:prSet presAssocID="{C2C72F27-2098-4705-897B-44A484D71828}" presName="composite" presStyleCnt="0"/>
      <dgm:spPr/>
    </dgm:pt>
    <dgm:pt modelId="{AADE1378-D8A4-48EE-A826-5E644960EB3B}" type="pres">
      <dgm:prSet presAssocID="{C2C72F27-2098-4705-897B-44A484D71828}" presName="parTx" presStyleLbl="node1" presStyleIdx="0" presStyleCnt="6">
        <dgm:presLayoutVars>
          <dgm:chMax val="0"/>
          <dgm:chPref val="0"/>
          <dgm:bulletEnabled val="1"/>
        </dgm:presLayoutVars>
      </dgm:prSet>
      <dgm:spPr/>
      <dgm:t>
        <a:bodyPr/>
        <a:lstStyle/>
        <a:p>
          <a:endParaRPr lang="pt-BR"/>
        </a:p>
      </dgm:t>
    </dgm:pt>
    <dgm:pt modelId="{1A705A68-C9BC-403B-93F4-E7F1CB006A9D}" type="pres">
      <dgm:prSet presAssocID="{C2C72F27-2098-4705-897B-44A484D71828}" presName="parSh" presStyleLbl="node1" presStyleIdx="0" presStyleCnt="6"/>
      <dgm:spPr/>
      <dgm:t>
        <a:bodyPr/>
        <a:lstStyle/>
        <a:p>
          <a:endParaRPr lang="pt-BR"/>
        </a:p>
      </dgm:t>
    </dgm:pt>
    <dgm:pt modelId="{128CEE05-57CC-4C50-B4DA-497A9518C86D}" type="pres">
      <dgm:prSet presAssocID="{C2C72F27-2098-4705-897B-44A484D71828}" presName="desTx" presStyleLbl="fgAcc1" presStyleIdx="0" presStyleCnt="6">
        <dgm:presLayoutVars>
          <dgm:bulletEnabled val="1"/>
        </dgm:presLayoutVars>
      </dgm:prSet>
      <dgm:spPr/>
      <dgm:t>
        <a:bodyPr/>
        <a:lstStyle/>
        <a:p>
          <a:endParaRPr lang="pt-BR"/>
        </a:p>
      </dgm:t>
    </dgm:pt>
    <dgm:pt modelId="{FAE79DA8-096B-4864-B765-C027EED0FC91}" type="pres">
      <dgm:prSet presAssocID="{8502707A-B1C2-4D59-9033-D39348DDF64B}" presName="sibTrans" presStyleLbl="sibTrans2D1" presStyleIdx="0" presStyleCnt="5"/>
      <dgm:spPr/>
      <dgm:t>
        <a:bodyPr/>
        <a:lstStyle/>
        <a:p>
          <a:endParaRPr lang="pt-BR"/>
        </a:p>
      </dgm:t>
    </dgm:pt>
    <dgm:pt modelId="{ADE21065-ADA0-488A-A9E9-714DC420FA32}" type="pres">
      <dgm:prSet presAssocID="{8502707A-B1C2-4D59-9033-D39348DDF64B}" presName="connTx" presStyleLbl="sibTrans2D1" presStyleIdx="0" presStyleCnt="5"/>
      <dgm:spPr/>
      <dgm:t>
        <a:bodyPr/>
        <a:lstStyle/>
        <a:p>
          <a:endParaRPr lang="pt-BR"/>
        </a:p>
      </dgm:t>
    </dgm:pt>
    <dgm:pt modelId="{CAA6BA3B-0F9A-4F26-8076-0536A3EE0DF8}" type="pres">
      <dgm:prSet presAssocID="{12CB4909-2A43-44E2-B35A-56AF72E51FC3}" presName="composite" presStyleCnt="0"/>
      <dgm:spPr/>
    </dgm:pt>
    <dgm:pt modelId="{DF24A95D-A3FD-48ED-A7FF-4792ED8736F8}" type="pres">
      <dgm:prSet presAssocID="{12CB4909-2A43-44E2-B35A-56AF72E51FC3}" presName="parTx" presStyleLbl="node1" presStyleIdx="0" presStyleCnt="6">
        <dgm:presLayoutVars>
          <dgm:chMax val="0"/>
          <dgm:chPref val="0"/>
          <dgm:bulletEnabled val="1"/>
        </dgm:presLayoutVars>
      </dgm:prSet>
      <dgm:spPr/>
      <dgm:t>
        <a:bodyPr/>
        <a:lstStyle/>
        <a:p>
          <a:endParaRPr lang="pt-BR"/>
        </a:p>
      </dgm:t>
    </dgm:pt>
    <dgm:pt modelId="{FA2E93AE-2098-49D0-9473-591D8D191E4B}" type="pres">
      <dgm:prSet presAssocID="{12CB4909-2A43-44E2-B35A-56AF72E51FC3}" presName="parSh" presStyleLbl="node1" presStyleIdx="1" presStyleCnt="6"/>
      <dgm:spPr/>
      <dgm:t>
        <a:bodyPr/>
        <a:lstStyle/>
        <a:p>
          <a:endParaRPr lang="pt-BR"/>
        </a:p>
      </dgm:t>
    </dgm:pt>
    <dgm:pt modelId="{51B30C7F-40A0-4F75-AF53-AB05C04F6C8A}" type="pres">
      <dgm:prSet presAssocID="{12CB4909-2A43-44E2-B35A-56AF72E51FC3}" presName="desTx" presStyleLbl="fgAcc1" presStyleIdx="1" presStyleCnt="6">
        <dgm:presLayoutVars>
          <dgm:bulletEnabled val="1"/>
        </dgm:presLayoutVars>
      </dgm:prSet>
      <dgm:spPr/>
      <dgm:t>
        <a:bodyPr/>
        <a:lstStyle/>
        <a:p>
          <a:endParaRPr lang="pt-BR"/>
        </a:p>
      </dgm:t>
    </dgm:pt>
    <dgm:pt modelId="{929B5A78-5BA9-45C0-A91A-BE0E6C52788E}" type="pres">
      <dgm:prSet presAssocID="{9AE66A17-1F47-4431-8CB9-F8C13BD797CB}" presName="sibTrans" presStyleLbl="sibTrans2D1" presStyleIdx="1" presStyleCnt="5"/>
      <dgm:spPr/>
      <dgm:t>
        <a:bodyPr/>
        <a:lstStyle/>
        <a:p>
          <a:endParaRPr lang="pt-BR"/>
        </a:p>
      </dgm:t>
    </dgm:pt>
    <dgm:pt modelId="{76E6CABA-6F7A-4B1C-96BA-8788729FF877}" type="pres">
      <dgm:prSet presAssocID="{9AE66A17-1F47-4431-8CB9-F8C13BD797CB}" presName="connTx" presStyleLbl="sibTrans2D1" presStyleIdx="1" presStyleCnt="5"/>
      <dgm:spPr/>
      <dgm:t>
        <a:bodyPr/>
        <a:lstStyle/>
        <a:p>
          <a:endParaRPr lang="pt-BR"/>
        </a:p>
      </dgm:t>
    </dgm:pt>
    <dgm:pt modelId="{BA82BDA4-9F0F-4CB9-839E-206808C3A19F}" type="pres">
      <dgm:prSet presAssocID="{302DE5A1-9305-4288-8145-35C00CDFD2FA}" presName="composite" presStyleCnt="0"/>
      <dgm:spPr/>
    </dgm:pt>
    <dgm:pt modelId="{BD38A5FC-4657-46C0-846F-F19F0D488E61}" type="pres">
      <dgm:prSet presAssocID="{302DE5A1-9305-4288-8145-35C00CDFD2FA}" presName="parTx" presStyleLbl="node1" presStyleIdx="1" presStyleCnt="6">
        <dgm:presLayoutVars>
          <dgm:chMax val="0"/>
          <dgm:chPref val="0"/>
          <dgm:bulletEnabled val="1"/>
        </dgm:presLayoutVars>
      </dgm:prSet>
      <dgm:spPr/>
      <dgm:t>
        <a:bodyPr/>
        <a:lstStyle/>
        <a:p>
          <a:endParaRPr lang="pt-BR"/>
        </a:p>
      </dgm:t>
    </dgm:pt>
    <dgm:pt modelId="{998EED1B-FECC-4282-8233-5E08D0136D68}" type="pres">
      <dgm:prSet presAssocID="{302DE5A1-9305-4288-8145-35C00CDFD2FA}" presName="parSh" presStyleLbl="node1" presStyleIdx="2" presStyleCnt="6"/>
      <dgm:spPr/>
      <dgm:t>
        <a:bodyPr/>
        <a:lstStyle/>
        <a:p>
          <a:endParaRPr lang="pt-BR"/>
        </a:p>
      </dgm:t>
    </dgm:pt>
    <dgm:pt modelId="{D9A0BBD1-BFCD-441D-8BC5-787F453ABEE7}" type="pres">
      <dgm:prSet presAssocID="{302DE5A1-9305-4288-8145-35C00CDFD2FA}" presName="desTx" presStyleLbl="fgAcc1" presStyleIdx="2" presStyleCnt="6">
        <dgm:presLayoutVars>
          <dgm:bulletEnabled val="1"/>
        </dgm:presLayoutVars>
      </dgm:prSet>
      <dgm:spPr/>
      <dgm:t>
        <a:bodyPr/>
        <a:lstStyle/>
        <a:p>
          <a:endParaRPr lang="pt-BR"/>
        </a:p>
      </dgm:t>
    </dgm:pt>
    <dgm:pt modelId="{506AF0BC-7FDA-4F72-84D9-8B947B6511BE}" type="pres">
      <dgm:prSet presAssocID="{CB4B2F89-B4FE-40EB-BC37-AEB462AA98B0}" presName="sibTrans" presStyleLbl="sibTrans2D1" presStyleIdx="2" presStyleCnt="5"/>
      <dgm:spPr/>
      <dgm:t>
        <a:bodyPr/>
        <a:lstStyle/>
        <a:p>
          <a:endParaRPr lang="pt-BR"/>
        </a:p>
      </dgm:t>
    </dgm:pt>
    <dgm:pt modelId="{9D47DC27-6795-45C1-BFB7-7F7583463F16}" type="pres">
      <dgm:prSet presAssocID="{CB4B2F89-B4FE-40EB-BC37-AEB462AA98B0}" presName="connTx" presStyleLbl="sibTrans2D1" presStyleIdx="2" presStyleCnt="5"/>
      <dgm:spPr/>
      <dgm:t>
        <a:bodyPr/>
        <a:lstStyle/>
        <a:p>
          <a:endParaRPr lang="pt-BR"/>
        </a:p>
      </dgm:t>
    </dgm:pt>
    <dgm:pt modelId="{2FA06715-4332-4CFC-8EA1-07CEC270DCA2}" type="pres">
      <dgm:prSet presAssocID="{76E17EC1-61E0-46E4-8B53-890607453538}" presName="composite" presStyleCnt="0"/>
      <dgm:spPr/>
    </dgm:pt>
    <dgm:pt modelId="{4F340094-70AB-453E-83A9-1508995BD34F}" type="pres">
      <dgm:prSet presAssocID="{76E17EC1-61E0-46E4-8B53-890607453538}" presName="parTx" presStyleLbl="node1" presStyleIdx="2" presStyleCnt="6">
        <dgm:presLayoutVars>
          <dgm:chMax val="0"/>
          <dgm:chPref val="0"/>
          <dgm:bulletEnabled val="1"/>
        </dgm:presLayoutVars>
      </dgm:prSet>
      <dgm:spPr/>
      <dgm:t>
        <a:bodyPr/>
        <a:lstStyle/>
        <a:p>
          <a:endParaRPr lang="pt-BR"/>
        </a:p>
      </dgm:t>
    </dgm:pt>
    <dgm:pt modelId="{889D9DF3-4176-4A88-BE35-796A6571C501}" type="pres">
      <dgm:prSet presAssocID="{76E17EC1-61E0-46E4-8B53-890607453538}" presName="parSh" presStyleLbl="node1" presStyleIdx="3" presStyleCnt="6"/>
      <dgm:spPr/>
      <dgm:t>
        <a:bodyPr/>
        <a:lstStyle/>
        <a:p>
          <a:endParaRPr lang="pt-BR"/>
        </a:p>
      </dgm:t>
    </dgm:pt>
    <dgm:pt modelId="{DD876723-B8B5-4B58-AC90-014762D7785A}" type="pres">
      <dgm:prSet presAssocID="{76E17EC1-61E0-46E4-8B53-890607453538}" presName="desTx" presStyleLbl="fgAcc1" presStyleIdx="3" presStyleCnt="6">
        <dgm:presLayoutVars>
          <dgm:bulletEnabled val="1"/>
        </dgm:presLayoutVars>
      </dgm:prSet>
      <dgm:spPr/>
      <dgm:t>
        <a:bodyPr/>
        <a:lstStyle/>
        <a:p>
          <a:endParaRPr lang="pt-BR"/>
        </a:p>
      </dgm:t>
    </dgm:pt>
    <dgm:pt modelId="{B6FCCECD-0E52-4245-BDCB-B65F0C81F2CF}" type="pres">
      <dgm:prSet presAssocID="{165B1D6C-9FBC-4CBF-B710-56ECBB6AA444}" presName="sibTrans" presStyleLbl="sibTrans2D1" presStyleIdx="3" presStyleCnt="5"/>
      <dgm:spPr/>
      <dgm:t>
        <a:bodyPr/>
        <a:lstStyle/>
        <a:p>
          <a:endParaRPr lang="pt-BR"/>
        </a:p>
      </dgm:t>
    </dgm:pt>
    <dgm:pt modelId="{A99077AE-9CE9-451A-96B0-EBF67396907B}" type="pres">
      <dgm:prSet presAssocID="{165B1D6C-9FBC-4CBF-B710-56ECBB6AA444}" presName="connTx" presStyleLbl="sibTrans2D1" presStyleIdx="3" presStyleCnt="5"/>
      <dgm:spPr/>
      <dgm:t>
        <a:bodyPr/>
        <a:lstStyle/>
        <a:p>
          <a:endParaRPr lang="pt-BR"/>
        </a:p>
      </dgm:t>
    </dgm:pt>
    <dgm:pt modelId="{FB95C09F-CBA2-4381-95F4-A8EA4002C22E}" type="pres">
      <dgm:prSet presAssocID="{1A2EF02F-5CE5-465B-A963-5EB32309EBEF}" presName="composite" presStyleCnt="0"/>
      <dgm:spPr/>
    </dgm:pt>
    <dgm:pt modelId="{AFFB2D65-4339-4B6C-9E0F-7BB072B24077}" type="pres">
      <dgm:prSet presAssocID="{1A2EF02F-5CE5-465B-A963-5EB32309EBEF}" presName="parTx" presStyleLbl="node1" presStyleIdx="3" presStyleCnt="6">
        <dgm:presLayoutVars>
          <dgm:chMax val="0"/>
          <dgm:chPref val="0"/>
          <dgm:bulletEnabled val="1"/>
        </dgm:presLayoutVars>
      </dgm:prSet>
      <dgm:spPr/>
      <dgm:t>
        <a:bodyPr/>
        <a:lstStyle/>
        <a:p>
          <a:endParaRPr lang="pt-BR"/>
        </a:p>
      </dgm:t>
    </dgm:pt>
    <dgm:pt modelId="{EA5293F9-1836-41E9-8CD6-654A611A4AAD}" type="pres">
      <dgm:prSet presAssocID="{1A2EF02F-5CE5-465B-A963-5EB32309EBEF}" presName="parSh" presStyleLbl="node1" presStyleIdx="4" presStyleCnt="6"/>
      <dgm:spPr/>
      <dgm:t>
        <a:bodyPr/>
        <a:lstStyle/>
        <a:p>
          <a:endParaRPr lang="pt-BR"/>
        </a:p>
      </dgm:t>
    </dgm:pt>
    <dgm:pt modelId="{49A41B1A-CE5A-465C-8219-E986C23B9447}" type="pres">
      <dgm:prSet presAssocID="{1A2EF02F-5CE5-465B-A963-5EB32309EBEF}" presName="desTx" presStyleLbl="fgAcc1" presStyleIdx="4" presStyleCnt="6">
        <dgm:presLayoutVars>
          <dgm:bulletEnabled val="1"/>
        </dgm:presLayoutVars>
      </dgm:prSet>
      <dgm:spPr/>
      <dgm:t>
        <a:bodyPr/>
        <a:lstStyle/>
        <a:p>
          <a:endParaRPr lang="pt-BR"/>
        </a:p>
      </dgm:t>
    </dgm:pt>
    <dgm:pt modelId="{C165C9B8-2DE0-4EE0-A731-BE012A27C5BE}" type="pres">
      <dgm:prSet presAssocID="{E8D971C7-0392-434A-9A87-51DDEE9B0DE4}" presName="sibTrans" presStyleLbl="sibTrans2D1" presStyleIdx="4" presStyleCnt="5"/>
      <dgm:spPr/>
      <dgm:t>
        <a:bodyPr/>
        <a:lstStyle/>
        <a:p>
          <a:endParaRPr lang="pt-BR"/>
        </a:p>
      </dgm:t>
    </dgm:pt>
    <dgm:pt modelId="{4D74D433-1408-4A55-BE73-209C3A36A2FF}" type="pres">
      <dgm:prSet presAssocID="{E8D971C7-0392-434A-9A87-51DDEE9B0DE4}" presName="connTx" presStyleLbl="sibTrans2D1" presStyleIdx="4" presStyleCnt="5"/>
      <dgm:spPr/>
      <dgm:t>
        <a:bodyPr/>
        <a:lstStyle/>
        <a:p>
          <a:endParaRPr lang="pt-BR"/>
        </a:p>
      </dgm:t>
    </dgm:pt>
    <dgm:pt modelId="{0171B525-D1F9-4334-85BB-38BDC9E45F2C}" type="pres">
      <dgm:prSet presAssocID="{359F2D02-C5C3-433F-B152-DB252EAF9EB7}" presName="composite" presStyleCnt="0"/>
      <dgm:spPr/>
    </dgm:pt>
    <dgm:pt modelId="{809C96F8-8B57-4C7A-A34B-0E734AB4CF8E}" type="pres">
      <dgm:prSet presAssocID="{359F2D02-C5C3-433F-B152-DB252EAF9EB7}" presName="parTx" presStyleLbl="node1" presStyleIdx="4" presStyleCnt="6">
        <dgm:presLayoutVars>
          <dgm:chMax val="0"/>
          <dgm:chPref val="0"/>
          <dgm:bulletEnabled val="1"/>
        </dgm:presLayoutVars>
      </dgm:prSet>
      <dgm:spPr/>
      <dgm:t>
        <a:bodyPr/>
        <a:lstStyle/>
        <a:p>
          <a:endParaRPr lang="pt-BR"/>
        </a:p>
      </dgm:t>
    </dgm:pt>
    <dgm:pt modelId="{C5C0BF84-3D4F-4E45-811F-C8EE91F3D3D5}" type="pres">
      <dgm:prSet presAssocID="{359F2D02-C5C3-433F-B152-DB252EAF9EB7}" presName="parSh" presStyleLbl="node1" presStyleIdx="5" presStyleCnt="6"/>
      <dgm:spPr/>
      <dgm:t>
        <a:bodyPr/>
        <a:lstStyle/>
        <a:p>
          <a:endParaRPr lang="pt-BR"/>
        </a:p>
      </dgm:t>
    </dgm:pt>
    <dgm:pt modelId="{C050ADDE-7216-451F-BC25-5CD750E8A8C4}" type="pres">
      <dgm:prSet presAssocID="{359F2D02-C5C3-433F-B152-DB252EAF9EB7}" presName="desTx" presStyleLbl="fgAcc1" presStyleIdx="5" presStyleCnt="6">
        <dgm:presLayoutVars>
          <dgm:bulletEnabled val="1"/>
        </dgm:presLayoutVars>
      </dgm:prSet>
      <dgm:spPr/>
      <dgm:t>
        <a:bodyPr/>
        <a:lstStyle/>
        <a:p>
          <a:endParaRPr lang="pt-BR"/>
        </a:p>
      </dgm:t>
    </dgm:pt>
  </dgm:ptLst>
  <dgm:cxnLst>
    <dgm:cxn modelId="{58BE0917-4085-438F-A7A7-EDD66CDB4CEA}" srcId="{1A2EF02F-5CE5-465B-A963-5EB32309EBEF}" destId="{7F118DF1-784B-45A8-85C0-83E4F31FCFC2}" srcOrd="0" destOrd="0" parTransId="{1CF15F60-A0D6-48FC-9DC0-F16787ADFDA3}" sibTransId="{CC73DAEB-0DF5-4131-975A-EF6ECC2352F7}"/>
    <dgm:cxn modelId="{14A1752F-D164-411F-8E3E-11E0F8FCDE83}" type="presOf" srcId="{884DFA58-43B3-45CB-98CC-5FDA528D5BA4}" destId="{C050ADDE-7216-451F-BC25-5CD750E8A8C4}" srcOrd="0" destOrd="1" presId="urn:microsoft.com/office/officeart/2005/8/layout/process3"/>
    <dgm:cxn modelId="{D87B18E5-1038-4FFF-88E4-75AC663BBCFD}" type="presOf" srcId="{8502707A-B1C2-4D59-9033-D39348DDF64B}" destId="{ADE21065-ADA0-488A-A9E9-714DC420FA32}" srcOrd="1" destOrd="0" presId="urn:microsoft.com/office/officeart/2005/8/layout/process3"/>
    <dgm:cxn modelId="{B50944A1-A273-4841-BB98-CA557654634D}" type="presOf" srcId="{FD5B08EA-51A7-4581-8649-46B355B22533}" destId="{49A41B1A-CE5A-465C-8219-E986C23B9447}" srcOrd="0" destOrd="2" presId="urn:microsoft.com/office/officeart/2005/8/layout/process3"/>
    <dgm:cxn modelId="{DA95AA11-7F3A-4781-ACFB-B197279057EE}" srcId="{76E17EC1-61E0-46E4-8B53-890607453538}" destId="{D0966F0B-6A79-4570-96B0-1869F96AAE64}" srcOrd="2" destOrd="0" parTransId="{6539CD5A-27C4-41EB-9CCB-5FAF3FC14A61}" sibTransId="{F35F56E9-F1F1-4016-A37F-AB6441AE16AA}"/>
    <dgm:cxn modelId="{E6AD8AEA-1FC5-4DEB-8C0B-AA8E3D6FCEF4}" type="presOf" srcId="{0C6DF5BE-0141-47F6-971B-A664788A1BD6}" destId="{DD876723-B8B5-4B58-AC90-014762D7785A}" srcOrd="0" destOrd="5" presId="urn:microsoft.com/office/officeart/2005/8/layout/process3"/>
    <dgm:cxn modelId="{EE8E3E0B-E9E3-48BA-A584-C63BA77CD843}" srcId="{302DE5A1-9305-4288-8145-35C00CDFD2FA}" destId="{7ACBBFF4-2C87-4804-9EE0-EDEEC39B4EED}" srcOrd="2" destOrd="0" parTransId="{9A7F849B-E31F-4D0F-B641-AE0ED0AD9A2F}" sibTransId="{AD0976AD-5CAF-42C4-A521-7F6E55F6A40B}"/>
    <dgm:cxn modelId="{4A7353ED-E8A9-4CB0-BC5D-A9922369337F}" type="presOf" srcId="{4846EA97-7DB8-48BE-968E-AE939301B328}" destId="{128CEE05-57CC-4C50-B4DA-497A9518C86D}" srcOrd="0" destOrd="0" presId="urn:microsoft.com/office/officeart/2005/8/layout/process3"/>
    <dgm:cxn modelId="{C51AA022-69F5-4BAD-9028-1974E0007035}" srcId="{62336337-2256-44E8-BEDF-0D21DDDF7D43}" destId="{359F2D02-C5C3-433F-B152-DB252EAF9EB7}" srcOrd="5" destOrd="0" parTransId="{7739E33E-9BF7-4D26-9646-FD697AF213DF}" sibTransId="{CA5E9195-A7FA-4C06-A040-5A3F6AC6195E}"/>
    <dgm:cxn modelId="{73256A21-11D8-448F-A40D-FD2F4A8CF604}" type="presOf" srcId="{CB4B2F89-B4FE-40EB-BC37-AEB462AA98B0}" destId="{9D47DC27-6795-45C1-BFB7-7F7583463F16}" srcOrd="1" destOrd="0" presId="urn:microsoft.com/office/officeart/2005/8/layout/process3"/>
    <dgm:cxn modelId="{A25F2DD5-DA7A-491C-8F74-9FC277617AC1}" srcId="{62336337-2256-44E8-BEDF-0D21DDDF7D43}" destId="{C2C72F27-2098-4705-897B-44A484D71828}" srcOrd="0" destOrd="0" parTransId="{26C3E0B6-A821-44F0-817F-B3112DA2B3BB}" sibTransId="{8502707A-B1C2-4D59-9033-D39348DDF64B}"/>
    <dgm:cxn modelId="{E3338D3E-4C14-44CB-BF65-A531AD84656D}" type="presOf" srcId="{165B1D6C-9FBC-4CBF-B710-56ECBB6AA444}" destId="{B6FCCECD-0E52-4245-BDCB-B65F0C81F2CF}" srcOrd="0" destOrd="0" presId="urn:microsoft.com/office/officeart/2005/8/layout/process3"/>
    <dgm:cxn modelId="{7D3DC396-7B66-469A-B30A-8A516DDF3F2D}" type="presOf" srcId="{CB4B2F89-B4FE-40EB-BC37-AEB462AA98B0}" destId="{506AF0BC-7FDA-4F72-84D9-8B947B6511BE}" srcOrd="0" destOrd="0" presId="urn:microsoft.com/office/officeart/2005/8/layout/process3"/>
    <dgm:cxn modelId="{0E42AC0A-1D4E-48DD-87E9-212CD4C8E9DC}" type="presOf" srcId="{7F118DF1-784B-45A8-85C0-83E4F31FCFC2}" destId="{49A41B1A-CE5A-465C-8219-E986C23B9447}" srcOrd="0" destOrd="0" presId="urn:microsoft.com/office/officeart/2005/8/layout/process3"/>
    <dgm:cxn modelId="{DAE4D39C-B47A-4717-941E-ED82C966B427}" srcId="{1A2EF02F-5CE5-465B-A963-5EB32309EBEF}" destId="{D820DE81-4968-4F58-BB28-3767F977A759}" srcOrd="1" destOrd="0" parTransId="{CBA380C3-638B-43BC-9ED1-206826EF18EA}" sibTransId="{DEC00482-C60C-4FA1-BCFC-CD6BBA516C88}"/>
    <dgm:cxn modelId="{D210686B-D75C-418A-BA7A-1B2956150D6E}" type="presOf" srcId="{AE0E33B2-1A70-4018-80E7-22BDFCA365E3}" destId="{C050ADDE-7216-451F-BC25-5CD750E8A8C4}" srcOrd="0" destOrd="0" presId="urn:microsoft.com/office/officeart/2005/8/layout/process3"/>
    <dgm:cxn modelId="{7042E4A2-6D12-4B5D-ACA4-E2905F443910}" type="presOf" srcId="{D820DE81-4968-4F58-BB28-3767F977A759}" destId="{49A41B1A-CE5A-465C-8219-E986C23B9447}" srcOrd="0" destOrd="1" presId="urn:microsoft.com/office/officeart/2005/8/layout/process3"/>
    <dgm:cxn modelId="{937197DC-137E-40EB-8E68-91DBF63E407C}" srcId="{359F2D02-C5C3-433F-B152-DB252EAF9EB7}" destId="{44E971BB-A104-43A1-AEAE-B1A4871A40CC}" srcOrd="4" destOrd="0" parTransId="{8E879625-5FCC-42F2-A1B3-DA7AB99D1F5A}" sibTransId="{1F6C8D3A-955D-4E51-9097-4486E74C8E76}"/>
    <dgm:cxn modelId="{439BC8CE-745D-45E6-B535-04A371B52208}" type="presOf" srcId="{12CB4909-2A43-44E2-B35A-56AF72E51FC3}" destId="{DF24A95D-A3FD-48ED-A7FF-4792ED8736F8}" srcOrd="0" destOrd="0" presId="urn:microsoft.com/office/officeart/2005/8/layout/process3"/>
    <dgm:cxn modelId="{AA2D662A-CD4F-424B-8197-3CD35128AEE0}" srcId="{62336337-2256-44E8-BEDF-0D21DDDF7D43}" destId="{1A2EF02F-5CE5-465B-A963-5EB32309EBEF}" srcOrd="4" destOrd="0" parTransId="{65EEFFFA-6400-4581-A8DA-70907EFFC537}" sibTransId="{E8D971C7-0392-434A-9A87-51DDEE9B0DE4}"/>
    <dgm:cxn modelId="{56885B24-9B13-4A42-8319-E6597F922602}" type="presOf" srcId="{0822EE73-6FCB-4401-8002-B8A72B03EDFA}" destId="{DD876723-B8B5-4B58-AC90-014762D7785A}" srcOrd="0" destOrd="0" presId="urn:microsoft.com/office/officeart/2005/8/layout/process3"/>
    <dgm:cxn modelId="{085574B6-9994-4F3B-BBD9-DCA4CBCBAF23}" srcId="{12CB4909-2A43-44E2-B35A-56AF72E51FC3}" destId="{1DD5C18E-B868-4531-9FB3-788818551EFA}" srcOrd="1" destOrd="0" parTransId="{AD2AB023-1E06-42F9-BD37-A01244CA9093}" sibTransId="{59BFA716-AF06-46C0-8D74-B95BEFDE6368}"/>
    <dgm:cxn modelId="{20F17466-7F4B-4D5F-BA07-1E1A2F9714A8}" srcId="{359F2D02-C5C3-433F-B152-DB252EAF9EB7}" destId="{9A00C785-02EE-4B72-A732-750470EBE37B}" srcOrd="3" destOrd="0" parTransId="{61CADA0E-A511-4C60-8D5D-2523E2EC5BA7}" sibTransId="{008DB081-021B-4A75-BADC-7E6574552B7A}"/>
    <dgm:cxn modelId="{E03ADCAD-6C34-49CF-A60E-EA8B4822193A}" type="presOf" srcId="{7EFB80DE-C3E0-4664-8DE5-7967BD82D9AB}" destId="{DD876723-B8B5-4B58-AC90-014762D7785A}" srcOrd="0" destOrd="1" presId="urn:microsoft.com/office/officeart/2005/8/layout/process3"/>
    <dgm:cxn modelId="{26E24FE9-FC76-4D25-926D-34B3A26D0952}" type="presOf" srcId="{D0966F0B-6A79-4570-96B0-1869F96AAE64}" destId="{DD876723-B8B5-4B58-AC90-014762D7785A}" srcOrd="0" destOrd="2" presId="urn:microsoft.com/office/officeart/2005/8/layout/process3"/>
    <dgm:cxn modelId="{7EF02879-AEAC-42E1-9FC9-E22C7E17C7F4}" type="presOf" srcId="{69F988BE-0307-43E0-BDE4-311FD77C85CB}" destId="{C050ADDE-7216-451F-BC25-5CD750E8A8C4}" srcOrd="0" destOrd="2" presId="urn:microsoft.com/office/officeart/2005/8/layout/process3"/>
    <dgm:cxn modelId="{BC87AF46-54A1-4711-98B4-13E5FAD549D4}" srcId="{76E17EC1-61E0-46E4-8B53-890607453538}" destId="{6815642F-7A09-4BD3-87F5-0CC353223A98}" srcOrd="6" destOrd="0" parTransId="{43C69F4B-741D-4DC3-8A65-4BD0757079A6}" sibTransId="{C8C5DAA0-EFAE-4D58-8DA5-719A67F5324C}"/>
    <dgm:cxn modelId="{EAD48CCC-27CD-41CE-AB17-9B7851E3D940}" type="presOf" srcId="{DC72F786-5F58-4327-BF53-BC67B4DB65B3}" destId="{D9A0BBD1-BFCD-441D-8BC5-787F453ABEE7}" srcOrd="0" destOrd="4" presId="urn:microsoft.com/office/officeart/2005/8/layout/process3"/>
    <dgm:cxn modelId="{6DEBA8AD-251C-4996-B9A3-9047B4FEB122}" type="presOf" srcId="{7497085F-1912-4C01-A4D4-E5ADB4FDFA72}" destId="{51B30C7F-40A0-4F75-AF53-AB05C04F6C8A}" srcOrd="0" destOrd="3" presId="urn:microsoft.com/office/officeart/2005/8/layout/process3"/>
    <dgm:cxn modelId="{B4C32FEE-1E86-4B24-B663-7C01C7B21F06}" type="presOf" srcId="{C2C72F27-2098-4705-897B-44A484D71828}" destId="{1A705A68-C9BC-403B-93F4-E7F1CB006A9D}" srcOrd="1" destOrd="0" presId="urn:microsoft.com/office/officeart/2005/8/layout/process3"/>
    <dgm:cxn modelId="{CA49C114-8FD1-417A-BE67-43B539C266B3}" type="presOf" srcId="{C5674ACE-2BBD-4A67-B860-7F29C760F253}" destId="{DD876723-B8B5-4B58-AC90-014762D7785A}" srcOrd="0" destOrd="3" presId="urn:microsoft.com/office/officeart/2005/8/layout/process3"/>
    <dgm:cxn modelId="{C0BE8AE5-8CF0-4EAE-898B-7B66E92E8594}" srcId="{76E17EC1-61E0-46E4-8B53-890607453538}" destId="{506D527F-0F36-45BC-8ACE-853B43AEE5BF}" srcOrd="4" destOrd="0" parTransId="{F2BCEA8A-1912-4E6C-8B9B-F80E4BACB27A}" sibTransId="{B60A61C2-4EB5-483C-9867-CECF2B85DF75}"/>
    <dgm:cxn modelId="{3B163DF2-2EFB-4B1C-9AE7-64EA5BAF8DAA}" type="presOf" srcId="{44E971BB-A104-43A1-AEAE-B1A4871A40CC}" destId="{C050ADDE-7216-451F-BC25-5CD750E8A8C4}" srcOrd="0" destOrd="4" presId="urn:microsoft.com/office/officeart/2005/8/layout/process3"/>
    <dgm:cxn modelId="{8AE9CCC7-862D-4986-9F24-0F24135C755F}" type="presOf" srcId="{C94E3FC6-C289-4D27-BDA5-878C8C389927}" destId="{128CEE05-57CC-4C50-B4DA-497A9518C86D}" srcOrd="0" destOrd="2" presId="urn:microsoft.com/office/officeart/2005/8/layout/process3"/>
    <dgm:cxn modelId="{D2A11EB9-A394-46EB-956D-0357506C4D47}" type="presOf" srcId="{1A2EF02F-5CE5-465B-A963-5EB32309EBEF}" destId="{EA5293F9-1836-41E9-8CD6-654A611A4AAD}" srcOrd="1" destOrd="0" presId="urn:microsoft.com/office/officeart/2005/8/layout/process3"/>
    <dgm:cxn modelId="{EFFC6B1A-C40C-41E4-AAE1-C53103278D38}" type="presOf" srcId="{8502707A-B1C2-4D59-9033-D39348DDF64B}" destId="{FAE79DA8-096B-4864-B765-C027EED0FC91}" srcOrd="0" destOrd="0" presId="urn:microsoft.com/office/officeart/2005/8/layout/process3"/>
    <dgm:cxn modelId="{3E9101B6-941B-4C05-9038-ABFBCBBF57BD}" srcId="{302DE5A1-9305-4288-8145-35C00CDFD2FA}" destId="{F0D0770F-A077-4DE0-BC78-EEA99C7D8EAB}" srcOrd="0" destOrd="0" parTransId="{C8C8D0C3-A9AE-48C1-84F1-D9964E1F266E}" sibTransId="{E5EA5A63-92BF-494C-8F16-A0B0E2F33673}"/>
    <dgm:cxn modelId="{CED64880-C247-47F4-87CB-3950E413579B}" srcId="{76E17EC1-61E0-46E4-8B53-890607453538}" destId="{0C6DF5BE-0141-47F6-971B-A664788A1BD6}" srcOrd="5" destOrd="0" parTransId="{EC3C4614-910F-4C5B-903E-135531E30876}" sibTransId="{3BAA75D9-25D5-411B-8D2F-680FEBA9C981}"/>
    <dgm:cxn modelId="{978E946A-669B-40F4-8D64-719AB167FD00}" srcId="{12CB4909-2A43-44E2-B35A-56AF72E51FC3}" destId="{5C263B98-60F2-4779-8B13-6AF88961101E}" srcOrd="2" destOrd="0" parTransId="{A93B9210-4A2D-4CE7-83FE-DD90DCB2295A}" sibTransId="{256FE086-F048-4C9B-BAEB-6B96DBFFDB23}"/>
    <dgm:cxn modelId="{18D97A54-9383-49F5-B927-B60BC7766F14}" type="presOf" srcId="{F0D0770F-A077-4DE0-BC78-EEA99C7D8EAB}" destId="{D9A0BBD1-BFCD-441D-8BC5-787F453ABEE7}" srcOrd="0" destOrd="0" presId="urn:microsoft.com/office/officeart/2005/8/layout/process3"/>
    <dgm:cxn modelId="{35D7E0A1-04C5-445B-9F1D-5C9BEC6DEAB4}" srcId="{62336337-2256-44E8-BEDF-0D21DDDF7D43}" destId="{302DE5A1-9305-4288-8145-35C00CDFD2FA}" srcOrd="2" destOrd="0" parTransId="{CA4359B9-91F3-41AA-947E-AD0FDCE8C5B5}" sibTransId="{CB4B2F89-B4FE-40EB-BC37-AEB462AA98B0}"/>
    <dgm:cxn modelId="{CC0B4A5C-A457-413E-A76F-063792EF05F5}" srcId="{62336337-2256-44E8-BEDF-0D21DDDF7D43}" destId="{76E17EC1-61E0-46E4-8B53-890607453538}" srcOrd="3" destOrd="0" parTransId="{B35EE708-5CEA-4D5B-8E7C-BC0764F18771}" sibTransId="{165B1D6C-9FBC-4CBF-B710-56ECBB6AA444}"/>
    <dgm:cxn modelId="{75947C02-7235-446A-86C7-648FEFB5C79C}" type="presOf" srcId="{66C40F82-130A-49FF-AD6B-EE4F27545FD6}" destId="{D9A0BBD1-BFCD-441D-8BC5-787F453ABEE7}" srcOrd="0" destOrd="1" presId="urn:microsoft.com/office/officeart/2005/8/layout/process3"/>
    <dgm:cxn modelId="{AB198720-2926-4AD4-9494-9806FC8492DE}" type="presOf" srcId="{E8D971C7-0392-434A-9A87-51DDEE9B0DE4}" destId="{4D74D433-1408-4A55-BE73-209C3A36A2FF}" srcOrd="1" destOrd="0" presId="urn:microsoft.com/office/officeart/2005/8/layout/process3"/>
    <dgm:cxn modelId="{A5B78FC1-1B9B-4D03-A13F-67730B713DF9}" srcId="{76E17EC1-61E0-46E4-8B53-890607453538}" destId="{C5674ACE-2BBD-4A67-B860-7F29C760F253}" srcOrd="3" destOrd="0" parTransId="{9F501CD1-238B-4E06-BEE5-7FECA3329570}" sibTransId="{5BC61835-A186-4E70-8237-19DDB13A1FF6}"/>
    <dgm:cxn modelId="{0EBFDC31-E8D9-4DE9-8B18-5890833504F1}" srcId="{12CB4909-2A43-44E2-B35A-56AF72E51FC3}" destId="{26F965D3-4640-4AB4-ADB9-0D104A97D8C6}" srcOrd="0" destOrd="0" parTransId="{30C9086A-A873-4779-A238-8CE3847D3EB8}" sibTransId="{0635CFA3-0257-42E1-BBFD-28DB9E3E6678}"/>
    <dgm:cxn modelId="{E9C86F46-4C4E-4107-96E8-D3B28ACD0E72}" srcId="{C2C72F27-2098-4705-897B-44A484D71828}" destId="{36E9CBAE-C3D4-4953-B6E3-63441700CBC2}" srcOrd="2" destOrd="0" parTransId="{4DA2C8F3-BE29-4A76-B7F5-E9AA9E02884D}" sibTransId="{1A889ECF-A9E8-44F5-B027-C75A21738FE5}"/>
    <dgm:cxn modelId="{183E5C24-6DE5-4FF1-976C-ECAD7436E4B4}" srcId="{302DE5A1-9305-4288-8145-35C00CDFD2FA}" destId="{00772AB7-786C-4923-B1AB-A4A46705A80E}" srcOrd="3" destOrd="0" parTransId="{793E2295-A697-4103-A667-629DD940D007}" sibTransId="{F9B67195-2A1B-4648-929B-4DF30F7F3A88}"/>
    <dgm:cxn modelId="{2FC4AAD4-DD9D-4701-92C5-DCFB328A1377}" srcId="{302DE5A1-9305-4288-8145-35C00CDFD2FA}" destId="{DC72F786-5F58-4327-BF53-BC67B4DB65B3}" srcOrd="4" destOrd="0" parTransId="{B2EC95E4-9AA7-4231-A7DC-ADAB6D1BEF66}" sibTransId="{A4739F22-E57C-4250-BB17-FE354432370B}"/>
    <dgm:cxn modelId="{9719A9A2-FBB0-4265-85E4-917E57B09410}" type="presOf" srcId="{76E17EC1-61E0-46E4-8B53-890607453538}" destId="{4F340094-70AB-453E-83A9-1508995BD34F}" srcOrd="0" destOrd="0" presId="urn:microsoft.com/office/officeart/2005/8/layout/process3"/>
    <dgm:cxn modelId="{748D9088-26E2-40F8-9647-9446E712A3DC}" type="presOf" srcId="{12CB4909-2A43-44E2-B35A-56AF72E51FC3}" destId="{FA2E93AE-2098-49D0-9473-591D8D191E4B}" srcOrd="1" destOrd="0" presId="urn:microsoft.com/office/officeart/2005/8/layout/process3"/>
    <dgm:cxn modelId="{103E80E3-039F-43F5-924E-A4CD84798CCC}" srcId="{359F2D02-C5C3-433F-B152-DB252EAF9EB7}" destId="{884DFA58-43B3-45CB-98CC-5FDA528D5BA4}" srcOrd="1" destOrd="0" parTransId="{B6FEB3EC-F959-47D9-BD2E-8AD2170FF81A}" sibTransId="{3F390D4D-3A09-4869-8535-CAC9CFAC0FB2}"/>
    <dgm:cxn modelId="{A054C5B3-4757-4308-913B-72CD4ECF1329}" type="presOf" srcId="{00772AB7-786C-4923-B1AB-A4A46705A80E}" destId="{D9A0BBD1-BFCD-441D-8BC5-787F453ABEE7}" srcOrd="0" destOrd="3" presId="urn:microsoft.com/office/officeart/2005/8/layout/process3"/>
    <dgm:cxn modelId="{52B93FE2-4D29-483D-992C-1FBE1287CCE5}" type="presOf" srcId="{6815642F-7A09-4BD3-87F5-0CC353223A98}" destId="{DD876723-B8B5-4B58-AC90-014762D7785A}" srcOrd="0" destOrd="6" presId="urn:microsoft.com/office/officeart/2005/8/layout/process3"/>
    <dgm:cxn modelId="{EFD367CA-468E-4572-926E-EC6C452D5DA6}" type="presOf" srcId="{1A2EF02F-5CE5-465B-A963-5EB32309EBEF}" destId="{AFFB2D65-4339-4B6C-9E0F-7BB072B24077}" srcOrd="0" destOrd="0" presId="urn:microsoft.com/office/officeart/2005/8/layout/process3"/>
    <dgm:cxn modelId="{9C03967A-B4DE-4C74-9198-FBC67E1FF1C2}" srcId="{76E17EC1-61E0-46E4-8B53-890607453538}" destId="{C204AE27-2CB6-4811-8228-EC61C09ECE74}" srcOrd="7" destOrd="0" parTransId="{289CC6EB-5BBA-4EB7-B048-52912C432DB5}" sibTransId="{CC5A2447-3E4C-4B73-A011-6594A5646DF3}"/>
    <dgm:cxn modelId="{7BE4A6B3-673C-4C11-A7D1-18DE0AACB13B}" type="presOf" srcId="{62336337-2256-44E8-BEDF-0D21DDDF7D43}" destId="{ACF87BA0-827E-4067-A56D-21C8EBED5E85}" srcOrd="0" destOrd="0" presId="urn:microsoft.com/office/officeart/2005/8/layout/process3"/>
    <dgm:cxn modelId="{3488EAA9-7804-4DF6-9661-11D2B1BFF390}" type="presOf" srcId="{26F965D3-4640-4AB4-ADB9-0D104A97D8C6}" destId="{51B30C7F-40A0-4F75-AF53-AB05C04F6C8A}" srcOrd="0" destOrd="0" presId="urn:microsoft.com/office/officeart/2005/8/layout/process3"/>
    <dgm:cxn modelId="{4FB15698-35C5-4D87-8CCF-F00BA06BF558}" type="presOf" srcId="{9A00C785-02EE-4B72-A732-750470EBE37B}" destId="{C050ADDE-7216-451F-BC25-5CD750E8A8C4}" srcOrd="0" destOrd="3" presId="urn:microsoft.com/office/officeart/2005/8/layout/process3"/>
    <dgm:cxn modelId="{FAFB549E-DA1B-4C9D-BCB4-20376AAE53B9}" srcId="{359F2D02-C5C3-433F-B152-DB252EAF9EB7}" destId="{AE0E33B2-1A70-4018-80E7-22BDFCA365E3}" srcOrd="0" destOrd="0" parTransId="{E9558E2E-1E13-4F66-A40B-B3EE3A8D7A2D}" sibTransId="{E8E036B7-C0B2-415B-8C1F-E21CD2092799}"/>
    <dgm:cxn modelId="{808D2B1E-7692-421F-A87C-608A59D28967}" srcId="{76E17EC1-61E0-46E4-8B53-890607453538}" destId="{7EFB80DE-C3E0-4664-8DE5-7967BD82D9AB}" srcOrd="1" destOrd="0" parTransId="{B442FF71-C8B8-4920-A966-01469A2E1B79}" sibTransId="{A0E7CB7A-4C14-4A8C-BFE1-49276ACD55CD}"/>
    <dgm:cxn modelId="{DEC0463A-7C7E-4FD5-ABDC-0D4556C2325D}" type="presOf" srcId="{E8D971C7-0392-434A-9A87-51DDEE9B0DE4}" destId="{C165C9B8-2DE0-4EE0-A731-BE012A27C5BE}" srcOrd="0" destOrd="0" presId="urn:microsoft.com/office/officeart/2005/8/layout/process3"/>
    <dgm:cxn modelId="{FEE9F2B9-2277-4BB3-BD9C-BC0CF5B75374}" type="presOf" srcId="{40A2303F-1873-4F12-B864-579276BDF390}" destId="{128CEE05-57CC-4C50-B4DA-497A9518C86D}" srcOrd="0" destOrd="1" presId="urn:microsoft.com/office/officeart/2005/8/layout/process3"/>
    <dgm:cxn modelId="{0C31D8A5-6F15-4CE5-AA7A-F82E294AC01E}" srcId="{62336337-2256-44E8-BEDF-0D21DDDF7D43}" destId="{12CB4909-2A43-44E2-B35A-56AF72E51FC3}" srcOrd="1" destOrd="0" parTransId="{37F5E0F4-6E7B-42B3-8E6D-BD60485A5D26}" sibTransId="{9AE66A17-1F47-4431-8CB9-F8C13BD797CB}"/>
    <dgm:cxn modelId="{3D313CED-A70C-44DD-B549-E7FA4E8AB806}" srcId="{C2C72F27-2098-4705-897B-44A484D71828}" destId="{4846EA97-7DB8-48BE-968E-AE939301B328}" srcOrd="0" destOrd="0" parTransId="{EDADC7B2-04EB-40FD-9C04-09E7DDC39AC3}" sibTransId="{8A9A6569-8BBF-4269-A1A7-E3AD9BF33B42}"/>
    <dgm:cxn modelId="{B5AD07E8-EDDE-48EA-8D32-DDC0C91FF03F}" type="presOf" srcId="{76E17EC1-61E0-46E4-8B53-890607453538}" destId="{889D9DF3-4176-4A88-BE35-796A6571C501}" srcOrd="1" destOrd="0" presId="urn:microsoft.com/office/officeart/2005/8/layout/process3"/>
    <dgm:cxn modelId="{73D6921D-BE0A-4848-ADC7-3C27D81EF3DA}" srcId="{76E17EC1-61E0-46E4-8B53-890607453538}" destId="{0822EE73-6FCB-4401-8002-B8A72B03EDFA}" srcOrd="0" destOrd="0" parTransId="{29E39213-BE61-4F6C-B189-20D8D47366B6}" sibTransId="{8D6E3A77-2292-41AB-9347-F03632B5A2C6}"/>
    <dgm:cxn modelId="{0A3A052E-5ABC-422B-AB4C-64DC94C55A99}" srcId="{4846EA97-7DB8-48BE-968E-AE939301B328}" destId="{40A2303F-1873-4F12-B864-579276BDF390}" srcOrd="0" destOrd="0" parTransId="{6F6E5FAE-1D38-4FF9-887D-212BE5BD9917}" sibTransId="{6F57CDC3-EE77-4C02-B8FF-7FC18222E005}"/>
    <dgm:cxn modelId="{395EBF84-B9B0-484E-BE3F-7A4F90A7612A}" type="presOf" srcId="{359F2D02-C5C3-433F-B152-DB252EAF9EB7}" destId="{809C96F8-8B57-4C7A-A34B-0E734AB4CF8E}" srcOrd="0" destOrd="0" presId="urn:microsoft.com/office/officeart/2005/8/layout/process3"/>
    <dgm:cxn modelId="{1E27F02D-7635-40A4-8B56-F7FF7C17140C}" type="presOf" srcId="{C204AE27-2CB6-4811-8228-EC61C09ECE74}" destId="{DD876723-B8B5-4B58-AC90-014762D7785A}" srcOrd="0" destOrd="7" presId="urn:microsoft.com/office/officeart/2005/8/layout/process3"/>
    <dgm:cxn modelId="{4B0084FC-4ECF-4997-AD99-28660D04FEC7}" type="presOf" srcId="{506D527F-0F36-45BC-8ACE-853B43AEE5BF}" destId="{DD876723-B8B5-4B58-AC90-014762D7785A}" srcOrd="0" destOrd="4" presId="urn:microsoft.com/office/officeart/2005/8/layout/process3"/>
    <dgm:cxn modelId="{752F9EC4-152D-43B9-B368-6F7DCBD2F194}" type="presOf" srcId="{302DE5A1-9305-4288-8145-35C00CDFD2FA}" destId="{998EED1B-FECC-4282-8233-5E08D0136D68}" srcOrd="1" destOrd="0" presId="urn:microsoft.com/office/officeart/2005/8/layout/process3"/>
    <dgm:cxn modelId="{6BC88701-1ED1-47AF-957D-D1BA3897BEF1}" srcId="{302DE5A1-9305-4288-8145-35C00CDFD2FA}" destId="{66C40F82-130A-49FF-AD6B-EE4F27545FD6}" srcOrd="1" destOrd="0" parTransId="{C30E21D3-F872-40D0-97B0-B3D6776247A9}" sibTransId="{FC6AE096-41F9-4885-9F28-761EC0E9145D}"/>
    <dgm:cxn modelId="{EF1CF241-3A53-4AAF-97D4-44236F24F509}" srcId="{12CB4909-2A43-44E2-B35A-56AF72E51FC3}" destId="{09414BD5-A087-4886-AECE-882B04D40713}" srcOrd="4" destOrd="0" parTransId="{CC02299A-3AFA-4908-AA4A-B6F1363571C7}" sibTransId="{512FBC37-751F-4A13-862F-0AAFD2D6AB1B}"/>
    <dgm:cxn modelId="{BEBFAA09-F3DC-44EB-9FA2-E4848DDF252D}" type="presOf" srcId="{36E9CBAE-C3D4-4953-B6E3-63441700CBC2}" destId="{128CEE05-57CC-4C50-B4DA-497A9518C86D}" srcOrd="0" destOrd="3" presId="urn:microsoft.com/office/officeart/2005/8/layout/process3"/>
    <dgm:cxn modelId="{CF63B5EA-E241-4D9B-98B4-1F79F4B86501}" type="presOf" srcId="{09414BD5-A087-4886-AECE-882B04D40713}" destId="{51B30C7F-40A0-4F75-AF53-AB05C04F6C8A}" srcOrd="0" destOrd="4" presId="urn:microsoft.com/office/officeart/2005/8/layout/process3"/>
    <dgm:cxn modelId="{9A957C2F-C1A4-4EB8-BC71-65A0CAA44E40}" type="presOf" srcId="{5C263B98-60F2-4779-8B13-6AF88961101E}" destId="{51B30C7F-40A0-4F75-AF53-AB05C04F6C8A}" srcOrd="0" destOrd="2" presId="urn:microsoft.com/office/officeart/2005/8/layout/process3"/>
    <dgm:cxn modelId="{05B636D9-A4C0-4DBC-B82B-A8F3FDFE9336}" type="presOf" srcId="{7ACBBFF4-2C87-4804-9EE0-EDEEC39B4EED}" destId="{D9A0BBD1-BFCD-441D-8BC5-787F453ABEE7}" srcOrd="0" destOrd="2" presId="urn:microsoft.com/office/officeart/2005/8/layout/process3"/>
    <dgm:cxn modelId="{BEFDEA7C-09CD-4DAF-921B-C7557A0456F0}" type="presOf" srcId="{C2C72F27-2098-4705-897B-44A484D71828}" destId="{AADE1378-D8A4-48EE-A826-5E644960EB3B}" srcOrd="0" destOrd="0" presId="urn:microsoft.com/office/officeart/2005/8/layout/process3"/>
    <dgm:cxn modelId="{A1A01735-A665-4819-9F62-DA49F573567D}" type="presOf" srcId="{9AE66A17-1F47-4431-8CB9-F8C13BD797CB}" destId="{929B5A78-5BA9-45C0-A91A-BE0E6C52788E}" srcOrd="0" destOrd="0" presId="urn:microsoft.com/office/officeart/2005/8/layout/process3"/>
    <dgm:cxn modelId="{CC54C0CC-E41A-4D01-9845-B3670B47675A}" srcId="{C2C72F27-2098-4705-897B-44A484D71828}" destId="{C94E3FC6-C289-4D27-BDA5-878C8C389927}" srcOrd="1" destOrd="0" parTransId="{23BF5F5E-C41E-4821-8BC7-C1018D4C1BDA}" sibTransId="{3A7B6112-F0A8-43F3-A966-65887EC76C22}"/>
    <dgm:cxn modelId="{C5C95B68-250F-4801-8D3D-7DA63D4B09CF}" type="presOf" srcId="{1DD5C18E-B868-4531-9FB3-788818551EFA}" destId="{51B30C7F-40A0-4F75-AF53-AB05C04F6C8A}" srcOrd="0" destOrd="1" presId="urn:microsoft.com/office/officeart/2005/8/layout/process3"/>
    <dgm:cxn modelId="{89ADDB74-7AC3-45F2-92BD-53008B541239}" srcId="{1A2EF02F-5CE5-465B-A963-5EB32309EBEF}" destId="{FD5B08EA-51A7-4581-8649-46B355B22533}" srcOrd="2" destOrd="0" parTransId="{2741991A-B5FB-4721-A646-804153B8D776}" sibTransId="{432D7350-1CD3-45B7-AE9D-BC272AE00E5D}"/>
    <dgm:cxn modelId="{D3963DAF-4D20-4400-8C28-CDD40317C4EB}" type="presOf" srcId="{302DE5A1-9305-4288-8145-35C00CDFD2FA}" destId="{BD38A5FC-4657-46C0-846F-F19F0D488E61}" srcOrd="0" destOrd="0" presId="urn:microsoft.com/office/officeart/2005/8/layout/process3"/>
    <dgm:cxn modelId="{7A3045FF-F4BF-43BF-B97F-84F505E86D6F}" type="presOf" srcId="{359F2D02-C5C3-433F-B152-DB252EAF9EB7}" destId="{C5C0BF84-3D4F-4E45-811F-C8EE91F3D3D5}" srcOrd="1" destOrd="0" presId="urn:microsoft.com/office/officeart/2005/8/layout/process3"/>
    <dgm:cxn modelId="{F3CBCD10-D5B2-4DF6-A23F-0E174A6CE229}" type="presOf" srcId="{9AE66A17-1F47-4431-8CB9-F8C13BD797CB}" destId="{76E6CABA-6F7A-4B1C-96BA-8788729FF877}" srcOrd="1" destOrd="0" presId="urn:microsoft.com/office/officeart/2005/8/layout/process3"/>
    <dgm:cxn modelId="{3F4A5409-AEEE-4507-B95B-6ADC9E7648B7}" srcId="{12CB4909-2A43-44E2-B35A-56AF72E51FC3}" destId="{7497085F-1912-4C01-A4D4-E5ADB4FDFA72}" srcOrd="3" destOrd="0" parTransId="{C0BD48C7-0A1A-4809-88A2-E57957AA8B90}" sibTransId="{720DB68A-5BFA-4D7C-984A-5AD89AA1AEDF}"/>
    <dgm:cxn modelId="{A81B49BC-A7B3-40B0-BDBC-2EF7F2C0E28E}" srcId="{359F2D02-C5C3-433F-B152-DB252EAF9EB7}" destId="{69F988BE-0307-43E0-BDE4-311FD77C85CB}" srcOrd="2" destOrd="0" parTransId="{BEE02001-D430-4E52-B4ED-48C7788C3BDD}" sibTransId="{4A4ED422-539B-4EE6-9D3D-A16D1D2C5AF3}"/>
    <dgm:cxn modelId="{0F2F315D-7129-478E-B115-1E3EB8862937}" type="presOf" srcId="{165B1D6C-9FBC-4CBF-B710-56ECBB6AA444}" destId="{A99077AE-9CE9-451A-96B0-EBF67396907B}" srcOrd="1" destOrd="0" presId="urn:microsoft.com/office/officeart/2005/8/layout/process3"/>
    <dgm:cxn modelId="{7D3D632A-8112-4B58-A3D3-B1AF5DB2F94F}" type="presParOf" srcId="{ACF87BA0-827E-4067-A56D-21C8EBED5E85}" destId="{C6C43FEE-5274-496D-8589-E739FE48E676}" srcOrd="0" destOrd="0" presId="urn:microsoft.com/office/officeart/2005/8/layout/process3"/>
    <dgm:cxn modelId="{E60BB618-05A2-472B-BA5A-2C49B5FBB2F8}" type="presParOf" srcId="{C6C43FEE-5274-496D-8589-E739FE48E676}" destId="{AADE1378-D8A4-48EE-A826-5E644960EB3B}" srcOrd="0" destOrd="0" presId="urn:microsoft.com/office/officeart/2005/8/layout/process3"/>
    <dgm:cxn modelId="{DBF6C350-4367-4889-B55E-BF87976F833E}" type="presParOf" srcId="{C6C43FEE-5274-496D-8589-E739FE48E676}" destId="{1A705A68-C9BC-403B-93F4-E7F1CB006A9D}" srcOrd="1" destOrd="0" presId="urn:microsoft.com/office/officeart/2005/8/layout/process3"/>
    <dgm:cxn modelId="{83315994-53A8-4780-AB48-2910D44F9486}" type="presParOf" srcId="{C6C43FEE-5274-496D-8589-E739FE48E676}" destId="{128CEE05-57CC-4C50-B4DA-497A9518C86D}" srcOrd="2" destOrd="0" presId="urn:microsoft.com/office/officeart/2005/8/layout/process3"/>
    <dgm:cxn modelId="{586C0BFA-6749-441E-BE0C-0FCF0B8626D2}" type="presParOf" srcId="{ACF87BA0-827E-4067-A56D-21C8EBED5E85}" destId="{FAE79DA8-096B-4864-B765-C027EED0FC91}" srcOrd="1" destOrd="0" presId="urn:microsoft.com/office/officeart/2005/8/layout/process3"/>
    <dgm:cxn modelId="{2AF4DDA7-CEA0-4738-8F1E-BC91AB3AF530}" type="presParOf" srcId="{FAE79DA8-096B-4864-B765-C027EED0FC91}" destId="{ADE21065-ADA0-488A-A9E9-714DC420FA32}" srcOrd="0" destOrd="0" presId="urn:microsoft.com/office/officeart/2005/8/layout/process3"/>
    <dgm:cxn modelId="{D88FA196-290C-4D6F-BAF5-6D04234BB003}" type="presParOf" srcId="{ACF87BA0-827E-4067-A56D-21C8EBED5E85}" destId="{CAA6BA3B-0F9A-4F26-8076-0536A3EE0DF8}" srcOrd="2" destOrd="0" presId="urn:microsoft.com/office/officeart/2005/8/layout/process3"/>
    <dgm:cxn modelId="{F99E444B-B4E0-40F1-8C06-2604BA42FE55}" type="presParOf" srcId="{CAA6BA3B-0F9A-4F26-8076-0536A3EE0DF8}" destId="{DF24A95D-A3FD-48ED-A7FF-4792ED8736F8}" srcOrd="0" destOrd="0" presId="urn:microsoft.com/office/officeart/2005/8/layout/process3"/>
    <dgm:cxn modelId="{5E5CF6F1-4F51-4D67-B5B3-8C6547FBDEEC}" type="presParOf" srcId="{CAA6BA3B-0F9A-4F26-8076-0536A3EE0DF8}" destId="{FA2E93AE-2098-49D0-9473-591D8D191E4B}" srcOrd="1" destOrd="0" presId="urn:microsoft.com/office/officeart/2005/8/layout/process3"/>
    <dgm:cxn modelId="{52ECD306-5BAB-40CD-A8A8-9EDDF9D53192}" type="presParOf" srcId="{CAA6BA3B-0F9A-4F26-8076-0536A3EE0DF8}" destId="{51B30C7F-40A0-4F75-AF53-AB05C04F6C8A}" srcOrd="2" destOrd="0" presId="urn:microsoft.com/office/officeart/2005/8/layout/process3"/>
    <dgm:cxn modelId="{5FF54BF4-AAF1-49D6-9402-8E9F02726791}" type="presParOf" srcId="{ACF87BA0-827E-4067-A56D-21C8EBED5E85}" destId="{929B5A78-5BA9-45C0-A91A-BE0E6C52788E}" srcOrd="3" destOrd="0" presId="urn:microsoft.com/office/officeart/2005/8/layout/process3"/>
    <dgm:cxn modelId="{2E130B68-38DB-4835-9137-0BA56CC7D92E}" type="presParOf" srcId="{929B5A78-5BA9-45C0-A91A-BE0E6C52788E}" destId="{76E6CABA-6F7A-4B1C-96BA-8788729FF877}" srcOrd="0" destOrd="0" presId="urn:microsoft.com/office/officeart/2005/8/layout/process3"/>
    <dgm:cxn modelId="{89537EA1-8F1B-4AD3-9F88-BCC08A3AAA34}" type="presParOf" srcId="{ACF87BA0-827E-4067-A56D-21C8EBED5E85}" destId="{BA82BDA4-9F0F-4CB9-839E-206808C3A19F}" srcOrd="4" destOrd="0" presId="urn:microsoft.com/office/officeart/2005/8/layout/process3"/>
    <dgm:cxn modelId="{D66A295A-8BEC-4A7D-8829-20BF8160B2A7}" type="presParOf" srcId="{BA82BDA4-9F0F-4CB9-839E-206808C3A19F}" destId="{BD38A5FC-4657-46C0-846F-F19F0D488E61}" srcOrd="0" destOrd="0" presId="urn:microsoft.com/office/officeart/2005/8/layout/process3"/>
    <dgm:cxn modelId="{EA9B49E0-0203-4F3E-9EA6-CA707AE5367F}" type="presParOf" srcId="{BA82BDA4-9F0F-4CB9-839E-206808C3A19F}" destId="{998EED1B-FECC-4282-8233-5E08D0136D68}" srcOrd="1" destOrd="0" presId="urn:microsoft.com/office/officeart/2005/8/layout/process3"/>
    <dgm:cxn modelId="{F058893B-3FAF-498F-AA0E-632248318DE7}" type="presParOf" srcId="{BA82BDA4-9F0F-4CB9-839E-206808C3A19F}" destId="{D9A0BBD1-BFCD-441D-8BC5-787F453ABEE7}" srcOrd="2" destOrd="0" presId="urn:microsoft.com/office/officeart/2005/8/layout/process3"/>
    <dgm:cxn modelId="{19ABEC0D-4BE8-4B4B-A466-B3877B4506CA}" type="presParOf" srcId="{ACF87BA0-827E-4067-A56D-21C8EBED5E85}" destId="{506AF0BC-7FDA-4F72-84D9-8B947B6511BE}" srcOrd="5" destOrd="0" presId="urn:microsoft.com/office/officeart/2005/8/layout/process3"/>
    <dgm:cxn modelId="{DD015F10-88E7-4B13-9C4E-C26B4207340A}" type="presParOf" srcId="{506AF0BC-7FDA-4F72-84D9-8B947B6511BE}" destId="{9D47DC27-6795-45C1-BFB7-7F7583463F16}" srcOrd="0" destOrd="0" presId="urn:microsoft.com/office/officeart/2005/8/layout/process3"/>
    <dgm:cxn modelId="{30050FD5-2D79-4A2B-ADE7-534FCD3E9FBD}" type="presParOf" srcId="{ACF87BA0-827E-4067-A56D-21C8EBED5E85}" destId="{2FA06715-4332-4CFC-8EA1-07CEC270DCA2}" srcOrd="6" destOrd="0" presId="urn:microsoft.com/office/officeart/2005/8/layout/process3"/>
    <dgm:cxn modelId="{52949DCC-D22A-4276-A761-19C4AF8114C5}" type="presParOf" srcId="{2FA06715-4332-4CFC-8EA1-07CEC270DCA2}" destId="{4F340094-70AB-453E-83A9-1508995BD34F}" srcOrd="0" destOrd="0" presId="urn:microsoft.com/office/officeart/2005/8/layout/process3"/>
    <dgm:cxn modelId="{48A874C1-C796-4FDD-9AA3-BEE6F4502107}" type="presParOf" srcId="{2FA06715-4332-4CFC-8EA1-07CEC270DCA2}" destId="{889D9DF3-4176-4A88-BE35-796A6571C501}" srcOrd="1" destOrd="0" presId="urn:microsoft.com/office/officeart/2005/8/layout/process3"/>
    <dgm:cxn modelId="{CAEEB0CE-A195-4763-ABE5-FE2BEF71B9FD}" type="presParOf" srcId="{2FA06715-4332-4CFC-8EA1-07CEC270DCA2}" destId="{DD876723-B8B5-4B58-AC90-014762D7785A}" srcOrd="2" destOrd="0" presId="urn:microsoft.com/office/officeart/2005/8/layout/process3"/>
    <dgm:cxn modelId="{63F92EEF-88F0-48A5-999B-A53066FA3F7A}" type="presParOf" srcId="{ACF87BA0-827E-4067-A56D-21C8EBED5E85}" destId="{B6FCCECD-0E52-4245-BDCB-B65F0C81F2CF}" srcOrd="7" destOrd="0" presId="urn:microsoft.com/office/officeart/2005/8/layout/process3"/>
    <dgm:cxn modelId="{3226738C-BDC9-4378-84DA-10E67E301CC1}" type="presParOf" srcId="{B6FCCECD-0E52-4245-BDCB-B65F0C81F2CF}" destId="{A99077AE-9CE9-451A-96B0-EBF67396907B}" srcOrd="0" destOrd="0" presId="urn:microsoft.com/office/officeart/2005/8/layout/process3"/>
    <dgm:cxn modelId="{85144310-E44F-4745-A1F5-1D70C7BB51A7}" type="presParOf" srcId="{ACF87BA0-827E-4067-A56D-21C8EBED5E85}" destId="{FB95C09F-CBA2-4381-95F4-A8EA4002C22E}" srcOrd="8" destOrd="0" presId="urn:microsoft.com/office/officeart/2005/8/layout/process3"/>
    <dgm:cxn modelId="{20BAA5CF-1440-495F-B1EF-258D4FAE09EC}" type="presParOf" srcId="{FB95C09F-CBA2-4381-95F4-A8EA4002C22E}" destId="{AFFB2D65-4339-4B6C-9E0F-7BB072B24077}" srcOrd="0" destOrd="0" presId="urn:microsoft.com/office/officeart/2005/8/layout/process3"/>
    <dgm:cxn modelId="{F92F1ACD-76C3-4557-B26C-C19809F1E2D6}" type="presParOf" srcId="{FB95C09F-CBA2-4381-95F4-A8EA4002C22E}" destId="{EA5293F9-1836-41E9-8CD6-654A611A4AAD}" srcOrd="1" destOrd="0" presId="urn:microsoft.com/office/officeart/2005/8/layout/process3"/>
    <dgm:cxn modelId="{20BB1F48-27E0-4BA0-B1AA-386BEBEC9118}" type="presParOf" srcId="{FB95C09F-CBA2-4381-95F4-A8EA4002C22E}" destId="{49A41B1A-CE5A-465C-8219-E986C23B9447}" srcOrd="2" destOrd="0" presId="urn:microsoft.com/office/officeart/2005/8/layout/process3"/>
    <dgm:cxn modelId="{0F6CBD1B-022A-4573-9644-4B661D602701}" type="presParOf" srcId="{ACF87BA0-827E-4067-A56D-21C8EBED5E85}" destId="{C165C9B8-2DE0-4EE0-A731-BE012A27C5BE}" srcOrd="9" destOrd="0" presId="urn:microsoft.com/office/officeart/2005/8/layout/process3"/>
    <dgm:cxn modelId="{1FE94DCE-1265-4DE0-AA34-B2E24C044350}" type="presParOf" srcId="{C165C9B8-2DE0-4EE0-A731-BE012A27C5BE}" destId="{4D74D433-1408-4A55-BE73-209C3A36A2FF}" srcOrd="0" destOrd="0" presId="urn:microsoft.com/office/officeart/2005/8/layout/process3"/>
    <dgm:cxn modelId="{2A8D4904-610B-44B0-B1EC-8DBA1525CFD4}" type="presParOf" srcId="{ACF87BA0-827E-4067-A56D-21C8EBED5E85}" destId="{0171B525-D1F9-4334-85BB-38BDC9E45F2C}" srcOrd="10" destOrd="0" presId="urn:microsoft.com/office/officeart/2005/8/layout/process3"/>
    <dgm:cxn modelId="{81BA3C99-C5EC-4BDB-99E2-1E93668EE890}" type="presParOf" srcId="{0171B525-D1F9-4334-85BB-38BDC9E45F2C}" destId="{809C96F8-8B57-4C7A-A34B-0E734AB4CF8E}" srcOrd="0" destOrd="0" presId="urn:microsoft.com/office/officeart/2005/8/layout/process3"/>
    <dgm:cxn modelId="{05602AA8-47C7-4F2C-A6D4-2201FF794B50}" type="presParOf" srcId="{0171B525-D1F9-4334-85BB-38BDC9E45F2C}" destId="{C5C0BF84-3D4F-4E45-811F-C8EE91F3D3D5}" srcOrd="1" destOrd="0" presId="urn:microsoft.com/office/officeart/2005/8/layout/process3"/>
    <dgm:cxn modelId="{BAC6C51D-CD41-450C-B8AD-CEAC4F31C90E}" type="presParOf" srcId="{0171B525-D1F9-4334-85BB-38BDC9E45F2C}" destId="{C050ADDE-7216-451F-BC25-5CD750E8A8C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05A68-C9BC-403B-93F4-E7F1CB006A9D}">
      <dsp:nvSpPr>
        <dsp:cNvPr id="0" name=""/>
        <dsp:cNvSpPr/>
      </dsp:nvSpPr>
      <dsp:spPr>
        <a:xfrm>
          <a:off x="3016" y="871806"/>
          <a:ext cx="1280007" cy="705791"/>
        </a:xfrm>
        <a:prstGeom prst="roundRect">
          <a:avLst>
            <a:gd name="adj" fmla="val 10000"/>
          </a:avLst>
        </a:prstGeom>
        <a:solidFill>
          <a:schemeClr val="accent6">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pt-BR" sz="900" kern="1200" dirty="0" smtClean="0">
              <a:latin typeface="Simplon BP Regular" pitchFamily="2" charset="0"/>
            </a:rPr>
            <a:t>Onda 2 :: Motor de regras e TV </a:t>
          </a:r>
          <a:r>
            <a:rPr lang="pt-BR" sz="900" kern="1200" dirty="0" err="1" smtClean="0">
              <a:latin typeface="Simplon BP Regular" pitchFamily="2" charset="0"/>
            </a:rPr>
            <a:t>Offline</a:t>
          </a:r>
          <a:endParaRPr lang="pt-BR" sz="900" kern="1200" dirty="0">
            <a:latin typeface="Simplon BP Regular" pitchFamily="2" charset="0"/>
          </a:endParaRPr>
        </a:p>
      </dsp:txBody>
      <dsp:txXfrm>
        <a:off x="3016" y="871806"/>
        <a:ext cx="1280007" cy="470527"/>
      </dsp:txXfrm>
    </dsp:sp>
    <dsp:sp modelId="{128CEE05-57CC-4C50-B4DA-497A9518C86D}">
      <dsp:nvSpPr>
        <dsp:cNvPr id="0" name=""/>
        <dsp:cNvSpPr/>
      </dsp:nvSpPr>
      <dsp:spPr>
        <a:xfrm>
          <a:off x="265186" y="1342333"/>
          <a:ext cx="1280007" cy="3395925"/>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Carga e normalização  de bases domínio Prevenção a Fraudes (15 bases)</a:t>
          </a:r>
          <a:endParaRPr lang="pt-BR" sz="900" kern="1200" dirty="0">
            <a:latin typeface="Simplon BP Regular" pitchFamily="2" charset="0"/>
          </a:endParaRPr>
        </a:p>
        <a:p>
          <a:pPr marL="114300" lvl="2" indent="-57150" algn="l" defTabSz="400050">
            <a:lnSpc>
              <a:spcPct val="90000"/>
            </a:lnSpc>
            <a:spcBef>
              <a:spcPct val="0"/>
            </a:spcBef>
            <a:spcAft>
              <a:spcPct val="15000"/>
            </a:spcAft>
            <a:buChar char="••"/>
          </a:pPr>
          <a:r>
            <a:rPr lang="pt-BR" sz="900" kern="1200" dirty="0" smtClean="0">
              <a:latin typeface="Simplon BP Regular" pitchFamily="2" charset="0"/>
            </a:rPr>
            <a:t>Integração com todas as 15 fontes de dados conhecidas e utilizadas pela prevenção a fraude.</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Motor de regras online e anomalias, score e recomendação de vendas</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Portal alarmes, gestão de regras e relatórios</a:t>
          </a:r>
          <a:endParaRPr lang="pt-BR" sz="900" kern="1200" dirty="0">
            <a:latin typeface="Simplon BP Regular" pitchFamily="2" charset="0"/>
          </a:endParaRPr>
        </a:p>
      </dsp:txBody>
      <dsp:txXfrm>
        <a:off x="302676" y="1379823"/>
        <a:ext cx="1205027" cy="3320945"/>
      </dsp:txXfrm>
    </dsp:sp>
    <dsp:sp modelId="{FAE79DA8-096B-4864-B765-C027EED0FC91}">
      <dsp:nvSpPr>
        <dsp:cNvPr id="0" name=""/>
        <dsp:cNvSpPr/>
      </dsp:nvSpPr>
      <dsp:spPr>
        <a:xfrm>
          <a:off x="1477069" y="947727"/>
          <a:ext cx="411374" cy="318684"/>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a:p>
      </dsp:txBody>
      <dsp:txXfrm>
        <a:off x="1477069" y="1011464"/>
        <a:ext cx="315769" cy="191210"/>
      </dsp:txXfrm>
    </dsp:sp>
    <dsp:sp modelId="{FA2E93AE-2098-49D0-9473-591D8D191E4B}">
      <dsp:nvSpPr>
        <dsp:cNvPr id="0" name=""/>
        <dsp:cNvSpPr/>
      </dsp:nvSpPr>
      <dsp:spPr>
        <a:xfrm>
          <a:off x="2059202" y="871806"/>
          <a:ext cx="1280007" cy="705791"/>
        </a:xfrm>
        <a:prstGeom prst="roundRect">
          <a:avLst>
            <a:gd name="adj" fmla="val 10000"/>
          </a:avLst>
        </a:prstGeom>
        <a:solidFill>
          <a:schemeClr val="accent6">
            <a:shade val="50000"/>
            <a:hueOff val="166920"/>
            <a:satOff val="-10574"/>
            <a:lumOff val="164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pt-BR" sz="900" kern="1200" dirty="0" smtClean="0">
              <a:latin typeface="Simplon BP Regular" pitchFamily="2" charset="0"/>
            </a:rPr>
            <a:t>Onda 3 ::Oi Total 2P+Fixa R1 1P+Transact Online</a:t>
          </a:r>
          <a:endParaRPr lang="pt-BR" sz="900" kern="1200" dirty="0">
            <a:latin typeface="Simplon BP Regular" pitchFamily="2" charset="0"/>
          </a:endParaRPr>
        </a:p>
      </dsp:txBody>
      <dsp:txXfrm>
        <a:off x="2059202" y="871806"/>
        <a:ext cx="1280007" cy="470527"/>
      </dsp:txXfrm>
    </dsp:sp>
    <dsp:sp modelId="{51B30C7F-40A0-4F75-AF53-AB05C04F6C8A}">
      <dsp:nvSpPr>
        <dsp:cNvPr id="0" name=""/>
        <dsp:cNvSpPr/>
      </dsp:nvSpPr>
      <dsp:spPr>
        <a:xfrm>
          <a:off x="2321373" y="1342333"/>
          <a:ext cx="1280007" cy="3395925"/>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166920"/>
              <a:satOff val="-10574"/>
              <a:lumOff val="164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Integração score externo </a:t>
          </a:r>
          <a:r>
            <a:rPr lang="pt-BR" sz="900" kern="1200" dirty="0" err="1" smtClean="0">
              <a:latin typeface="Simplon BP Regular" pitchFamily="2" charset="0"/>
            </a:rPr>
            <a:t>Clearsale</a:t>
          </a:r>
          <a:r>
            <a:rPr lang="pt-BR" sz="900" kern="1200" dirty="0" smtClean="0">
              <a:latin typeface="Simplon BP Regular" pitchFamily="2" charset="0"/>
            </a:rPr>
            <a:t> ou Serasa</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Integração barramento </a:t>
          </a:r>
          <a:r>
            <a:rPr lang="pt-BR" sz="900" kern="1200" dirty="0" err="1" smtClean="0">
              <a:latin typeface="Simplon BP Regular" pitchFamily="2" charset="0"/>
            </a:rPr>
            <a:t>Transact</a:t>
          </a:r>
          <a:r>
            <a:rPr lang="pt-BR" sz="900" kern="1200" dirty="0" smtClean="0">
              <a:latin typeface="Simplon BP Regular" pitchFamily="2" charset="0"/>
            </a:rPr>
            <a:t> online</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Motor score online Propostas </a:t>
          </a:r>
          <a:r>
            <a:rPr lang="pt-BR" sz="900" kern="1200" dirty="0" err="1" smtClean="0">
              <a:latin typeface="Simplon BP Regular" pitchFamily="2" charset="0"/>
            </a:rPr>
            <a:t>Transact</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Motor score analítico de regras (pesos)</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Evolução do Portal de alarmes e novos relatórios</a:t>
          </a:r>
          <a:endParaRPr lang="pt-BR" sz="900" kern="1200" dirty="0">
            <a:latin typeface="Simplon BP Regular" pitchFamily="2" charset="0"/>
          </a:endParaRPr>
        </a:p>
      </dsp:txBody>
      <dsp:txXfrm>
        <a:off x="2358863" y="1379823"/>
        <a:ext cx="1205027" cy="3320945"/>
      </dsp:txXfrm>
    </dsp:sp>
    <dsp:sp modelId="{929B5A78-5BA9-45C0-A91A-BE0E6C52788E}">
      <dsp:nvSpPr>
        <dsp:cNvPr id="0" name=""/>
        <dsp:cNvSpPr/>
      </dsp:nvSpPr>
      <dsp:spPr>
        <a:xfrm>
          <a:off x="3533255" y="947727"/>
          <a:ext cx="411374" cy="318684"/>
        </a:xfrm>
        <a:prstGeom prst="rightArrow">
          <a:avLst>
            <a:gd name="adj1" fmla="val 60000"/>
            <a:gd name="adj2" fmla="val 50000"/>
          </a:avLst>
        </a:prstGeom>
        <a:solidFill>
          <a:schemeClr val="accent6">
            <a:shade val="90000"/>
            <a:hueOff val="213350"/>
            <a:satOff val="-12923"/>
            <a:lumOff val="166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a:p>
      </dsp:txBody>
      <dsp:txXfrm>
        <a:off x="3533255" y="1011464"/>
        <a:ext cx="315769" cy="191210"/>
      </dsp:txXfrm>
    </dsp:sp>
    <dsp:sp modelId="{998EED1B-FECC-4282-8233-5E08D0136D68}">
      <dsp:nvSpPr>
        <dsp:cNvPr id="0" name=""/>
        <dsp:cNvSpPr/>
      </dsp:nvSpPr>
      <dsp:spPr>
        <a:xfrm>
          <a:off x="4115389" y="871806"/>
          <a:ext cx="1280007" cy="705791"/>
        </a:xfrm>
        <a:prstGeom prst="roundRect">
          <a:avLst>
            <a:gd name="adj" fmla="val 10000"/>
          </a:avLst>
        </a:prstGeom>
        <a:solidFill>
          <a:schemeClr val="accent6">
            <a:shade val="50000"/>
            <a:hueOff val="333839"/>
            <a:satOff val="-21148"/>
            <a:lumOff val="329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pt-BR" sz="900" kern="1200" dirty="0" smtClean="0">
              <a:latin typeface="Simplon BP Regular" pitchFamily="2" charset="0"/>
            </a:rPr>
            <a:t>Ondas 4/5/6 ::: Oi Total 3P online + Móvel </a:t>
          </a:r>
          <a:r>
            <a:rPr lang="pt-BR" sz="900" kern="1200" dirty="0" err="1" smtClean="0">
              <a:latin typeface="Simplon BP Regular" pitchFamily="2" charset="0"/>
            </a:rPr>
            <a:t>alone</a:t>
          </a:r>
          <a:endParaRPr lang="pt-BR" sz="900" kern="1200" dirty="0">
            <a:latin typeface="Simplon BP Regular" pitchFamily="2" charset="0"/>
          </a:endParaRPr>
        </a:p>
      </dsp:txBody>
      <dsp:txXfrm>
        <a:off x="4115389" y="871806"/>
        <a:ext cx="1280007" cy="470527"/>
      </dsp:txXfrm>
    </dsp:sp>
    <dsp:sp modelId="{D9A0BBD1-BFCD-441D-8BC5-787F453ABEE7}">
      <dsp:nvSpPr>
        <dsp:cNvPr id="0" name=""/>
        <dsp:cNvSpPr/>
      </dsp:nvSpPr>
      <dsp:spPr>
        <a:xfrm>
          <a:off x="4377559" y="1342333"/>
          <a:ext cx="1280007" cy="3395925"/>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333839"/>
              <a:satOff val="-21148"/>
              <a:lumOff val="329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Regras de prevenção Oi Total</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Motor de qualidade do telefone de contato e endereço confiável</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Integração DW cadastro</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Modelos estatísticos avançados </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Evolução Portal de alarmes e novos relatórios</a:t>
          </a:r>
          <a:endParaRPr lang="pt-BR" sz="900" kern="1200" dirty="0">
            <a:latin typeface="Simplon BP Regular" pitchFamily="2" charset="0"/>
          </a:endParaRPr>
        </a:p>
      </dsp:txBody>
      <dsp:txXfrm>
        <a:off x="4415049" y="1379823"/>
        <a:ext cx="1205027" cy="3320945"/>
      </dsp:txXfrm>
    </dsp:sp>
    <dsp:sp modelId="{506AF0BC-7FDA-4F72-84D9-8B947B6511BE}">
      <dsp:nvSpPr>
        <dsp:cNvPr id="0" name=""/>
        <dsp:cNvSpPr/>
      </dsp:nvSpPr>
      <dsp:spPr>
        <a:xfrm>
          <a:off x="5589441" y="947727"/>
          <a:ext cx="411374" cy="318684"/>
        </a:xfrm>
        <a:prstGeom prst="rightArrow">
          <a:avLst>
            <a:gd name="adj1" fmla="val 60000"/>
            <a:gd name="adj2" fmla="val 50000"/>
          </a:avLst>
        </a:prstGeom>
        <a:solidFill>
          <a:schemeClr val="accent6">
            <a:shade val="90000"/>
            <a:hueOff val="426700"/>
            <a:satOff val="-25846"/>
            <a:lumOff val="332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a:p>
      </dsp:txBody>
      <dsp:txXfrm>
        <a:off x="5589441" y="1011464"/>
        <a:ext cx="315769" cy="191210"/>
      </dsp:txXfrm>
    </dsp:sp>
    <dsp:sp modelId="{889D9DF3-4176-4A88-BE35-796A6571C501}">
      <dsp:nvSpPr>
        <dsp:cNvPr id="0" name=""/>
        <dsp:cNvSpPr/>
      </dsp:nvSpPr>
      <dsp:spPr>
        <a:xfrm>
          <a:off x="6171575" y="871806"/>
          <a:ext cx="1280007" cy="705791"/>
        </a:xfrm>
        <a:prstGeom prst="roundRect">
          <a:avLst>
            <a:gd name="adj" fmla="val 10000"/>
          </a:avLst>
        </a:prstGeom>
        <a:solidFill>
          <a:schemeClr val="accent6">
            <a:shade val="50000"/>
            <a:hueOff val="500759"/>
            <a:satOff val="-31722"/>
            <a:lumOff val="494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pt-BR" sz="900" kern="1200" dirty="0" smtClean="0">
              <a:latin typeface="Simplon BP Regular" pitchFamily="2" charset="0"/>
            </a:rPr>
            <a:t>Ondas 7.1/7.2 :: CRM,  Recargas e Inadimplência</a:t>
          </a:r>
          <a:endParaRPr lang="pt-BR" sz="900" kern="1200" dirty="0">
            <a:latin typeface="Simplon BP Regular" pitchFamily="2" charset="0"/>
          </a:endParaRPr>
        </a:p>
      </dsp:txBody>
      <dsp:txXfrm>
        <a:off x="6171575" y="871806"/>
        <a:ext cx="1280007" cy="470527"/>
      </dsp:txXfrm>
    </dsp:sp>
    <dsp:sp modelId="{DD876723-B8B5-4B58-AC90-014762D7785A}">
      <dsp:nvSpPr>
        <dsp:cNvPr id="0" name=""/>
        <dsp:cNvSpPr/>
      </dsp:nvSpPr>
      <dsp:spPr>
        <a:xfrm>
          <a:off x="6433745" y="1342333"/>
          <a:ext cx="1280007" cy="3395925"/>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500759"/>
              <a:satOff val="-31722"/>
              <a:lumOff val="494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Integração e carga CRM Oi (SINN, SIEBEL6.3, SIEBEL8, STC e SAC) incremental e </a:t>
          </a:r>
          <a:r>
            <a:rPr lang="pt-BR" sz="900" kern="1200" dirty="0" err="1" smtClean="0">
              <a:latin typeface="Simplon BP Regular" pitchFamily="2" charset="0"/>
            </a:rPr>
            <a:t>full</a:t>
          </a:r>
          <a:r>
            <a:rPr lang="pt-BR" sz="900" kern="1200" dirty="0" smtClean="0">
              <a:latin typeface="Simplon BP Regular" pitchFamily="2" charset="0"/>
            </a:rPr>
            <a:t> </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Integração com 31Global</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Motor de qualidade de vendas</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Integração com recargas de pré-pago</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Motor de score de migração </a:t>
          </a:r>
          <a:r>
            <a:rPr lang="pt-BR" sz="900" kern="1200" dirty="0" err="1" smtClean="0">
              <a:latin typeface="Simplon BP Regular" pitchFamily="2" charset="0"/>
            </a:rPr>
            <a:t>pré-pós</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Integração e carga base </a:t>
          </a:r>
          <a:r>
            <a:rPr lang="pt-BR" sz="900" kern="1200" dirty="0" err="1" smtClean="0">
              <a:latin typeface="Simplon BP Regular" pitchFamily="2" charset="0"/>
            </a:rPr>
            <a:t>transact</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Integração e carga com bases de inadimplência.</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Evolução motor de regras e score online e modelos estatísticos avançados</a:t>
          </a:r>
          <a:endParaRPr lang="pt-BR" sz="900" kern="1200" dirty="0">
            <a:latin typeface="Simplon BP Regular" pitchFamily="2" charset="0"/>
          </a:endParaRPr>
        </a:p>
      </dsp:txBody>
      <dsp:txXfrm>
        <a:off x="6471235" y="1379823"/>
        <a:ext cx="1205027" cy="3320945"/>
      </dsp:txXfrm>
    </dsp:sp>
    <dsp:sp modelId="{B6FCCECD-0E52-4245-BDCB-B65F0C81F2CF}">
      <dsp:nvSpPr>
        <dsp:cNvPr id="0" name=""/>
        <dsp:cNvSpPr/>
      </dsp:nvSpPr>
      <dsp:spPr>
        <a:xfrm>
          <a:off x="7645628" y="947727"/>
          <a:ext cx="411374" cy="318684"/>
        </a:xfrm>
        <a:prstGeom prst="rightArrow">
          <a:avLst>
            <a:gd name="adj1" fmla="val 60000"/>
            <a:gd name="adj2" fmla="val 50000"/>
          </a:avLst>
        </a:prstGeom>
        <a:solidFill>
          <a:schemeClr val="accent6">
            <a:shade val="90000"/>
            <a:hueOff val="426700"/>
            <a:satOff val="-25846"/>
            <a:lumOff val="332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a:p>
      </dsp:txBody>
      <dsp:txXfrm>
        <a:off x="7645628" y="1011464"/>
        <a:ext cx="315769" cy="191210"/>
      </dsp:txXfrm>
    </dsp:sp>
    <dsp:sp modelId="{EA5293F9-1836-41E9-8CD6-654A611A4AAD}">
      <dsp:nvSpPr>
        <dsp:cNvPr id="0" name=""/>
        <dsp:cNvSpPr/>
      </dsp:nvSpPr>
      <dsp:spPr>
        <a:xfrm>
          <a:off x="8227761" y="871806"/>
          <a:ext cx="1280007" cy="705791"/>
        </a:xfrm>
        <a:prstGeom prst="roundRect">
          <a:avLst>
            <a:gd name="adj" fmla="val 10000"/>
          </a:avLst>
        </a:prstGeom>
        <a:solidFill>
          <a:schemeClr val="accent6">
            <a:shade val="50000"/>
            <a:hueOff val="333839"/>
            <a:satOff val="-21148"/>
            <a:lumOff val="329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pt-BR" sz="900" kern="1200" dirty="0" smtClean="0">
              <a:latin typeface="Simplon BP Regular" pitchFamily="2" charset="0"/>
            </a:rPr>
            <a:t>Ondas 8/9 :: Oi Fibra e Telas Operação de Crédito</a:t>
          </a:r>
          <a:endParaRPr lang="pt-BR" sz="900" kern="1200" dirty="0">
            <a:latin typeface="Simplon BP Regular" pitchFamily="2" charset="0"/>
          </a:endParaRPr>
        </a:p>
      </dsp:txBody>
      <dsp:txXfrm>
        <a:off x="8227761" y="871806"/>
        <a:ext cx="1280007" cy="470527"/>
      </dsp:txXfrm>
    </dsp:sp>
    <dsp:sp modelId="{49A41B1A-CE5A-465C-8219-E986C23B9447}">
      <dsp:nvSpPr>
        <dsp:cNvPr id="0" name=""/>
        <dsp:cNvSpPr/>
      </dsp:nvSpPr>
      <dsp:spPr>
        <a:xfrm>
          <a:off x="8489932" y="1342333"/>
          <a:ext cx="1280007" cy="3395925"/>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333839"/>
              <a:satOff val="-21148"/>
              <a:lumOff val="329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Regras de prevenção Oi Fibra</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Telas para o time de operação de crédito (ganho de produtividade no tratamento de propostas derivadas)</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endParaRPr lang="pt-BR" sz="900" kern="1200" dirty="0">
            <a:latin typeface="Simplon BP Regular" pitchFamily="2" charset="0"/>
          </a:endParaRPr>
        </a:p>
      </dsp:txBody>
      <dsp:txXfrm>
        <a:off x="8527422" y="1379823"/>
        <a:ext cx="1205027" cy="3320945"/>
      </dsp:txXfrm>
    </dsp:sp>
    <dsp:sp modelId="{C165C9B8-2DE0-4EE0-A731-BE012A27C5BE}">
      <dsp:nvSpPr>
        <dsp:cNvPr id="0" name=""/>
        <dsp:cNvSpPr/>
      </dsp:nvSpPr>
      <dsp:spPr>
        <a:xfrm>
          <a:off x="9701814" y="947727"/>
          <a:ext cx="411374" cy="318684"/>
        </a:xfrm>
        <a:prstGeom prst="rightArrow">
          <a:avLst>
            <a:gd name="adj1" fmla="val 60000"/>
            <a:gd name="adj2" fmla="val 50000"/>
          </a:avLst>
        </a:prstGeom>
        <a:solidFill>
          <a:schemeClr val="accent6">
            <a:shade val="90000"/>
            <a:hueOff val="213350"/>
            <a:satOff val="-12923"/>
            <a:lumOff val="166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a:p>
      </dsp:txBody>
      <dsp:txXfrm>
        <a:off x="9701814" y="1011464"/>
        <a:ext cx="315769" cy="191210"/>
      </dsp:txXfrm>
    </dsp:sp>
    <dsp:sp modelId="{C5C0BF84-3D4F-4E45-811F-C8EE91F3D3D5}">
      <dsp:nvSpPr>
        <dsp:cNvPr id="0" name=""/>
        <dsp:cNvSpPr/>
      </dsp:nvSpPr>
      <dsp:spPr>
        <a:xfrm>
          <a:off x="10283948" y="871806"/>
          <a:ext cx="1280007" cy="705791"/>
        </a:xfrm>
        <a:prstGeom prst="roundRect">
          <a:avLst>
            <a:gd name="adj" fmla="val 10000"/>
          </a:avLst>
        </a:prstGeom>
        <a:solidFill>
          <a:schemeClr val="accent6">
            <a:shade val="50000"/>
            <a:hueOff val="166920"/>
            <a:satOff val="-10574"/>
            <a:lumOff val="164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pt-BR" sz="900" kern="1200" dirty="0" smtClean="0">
              <a:latin typeface="Simplon BP Regular" pitchFamily="2" charset="0"/>
            </a:rPr>
            <a:t>Onda 10 :: Oi Controle sem fatura</a:t>
          </a:r>
          <a:endParaRPr lang="pt-BR" sz="900" kern="1200" dirty="0">
            <a:latin typeface="Simplon BP Regular" pitchFamily="2" charset="0"/>
          </a:endParaRPr>
        </a:p>
      </dsp:txBody>
      <dsp:txXfrm>
        <a:off x="10283948" y="871806"/>
        <a:ext cx="1280007" cy="470527"/>
      </dsp:txXfrm>
    </dsp:sp>
    <dsp:sp modelId="{C050ADDE-7216-451F-BC25-5CD750E8A8C4}">
      <dsp:nvSpPr>
        <dsp:cNvPr id="0" name=""/>
        <dsp:cNvSpPr/>
      </dsp:nvSpPr>
      <dsp:spPr>
        <a:xfrm>
          <a:off x="10546118" y="1342333"/>
          <a:ext cx="1280007" cy="3395925"/>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166920"/>
              <a:satOff val="-10574"/>
              <a:lumOff val="164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Integração com plataforma M4U para tratamento de ativações Oi Controle</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Motor de regras e score baseado no volume de recargas x migração Controle</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Integração com </a:t>
          </a:r>
          <a:r>
            <a:rPr lang="pt-BR" sz="900" kern="1200" dirty="0" err="1" smtClean="0">
              <a:latin typeface="Simplon BP Regular" pitchFamily="2" charset="0"/>
            </a:rPr>
            <a:t>Clearsale</a:t>
          </a:r>
          <a:r>
            <a:rPr lang="pt-BR" sz="900" kern="1200" dirty="0" smtClean="0">
              <a:latin typeface="Simplon BP Regular" pitchFamily="2" charset="0"/>
            </a:rPr>
            <a:t> para score de risco Oi Controle</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r>
            <a:rPr lang="pt-BR" sz="900" kern="1200" dirty="0" smtClean="0">
              <a:latin typeface="Simplon BP Regular" pitchFamily="2" charset="0"/>
            </a:rPr>
            <a:t>Motor score de risco </a:t>
          </a:r>
          <a:r>
            <a:rPr lang="pt-BR" sz="900" kern="1200" dirty="0" err="1" smtClean="0">
              <a:latin typeface="Simplon BP Regular" pitchFamily="2" charset="0"/>
            </a:rPr>
            <a:t>chargeback</a:t>
          </a:r>
          <a:r>
            <a:rPr lang="pt-BR" sz="900" kern="1200" dirty="0" smtClean="0">
              <a:latin typeface="Simplon BP Regular" pitchFamily="2" charset="0"/>
            </a:rPr>
            <a:t> Oi Controle</a:t>
          </a:r>
          <a:endParaRPr lang="pt-BR" sz="900" kern="1200" dirty="0">
            <a:latin typeface="Simplon BP Regular" pitchFamily="2" charset="0"/>
          </a:endParaRPr>
        </a:p>
        <a:p>
          <a:pPr marL="57150" lvl="1" indent="-57150" algn="l" defTabSz="400050">
            <a:lnSpc>
              <a:spcPct val="90000"/>
            </a:lnSpc>
            <a:spcBef>
              <a:spcPct val="0"/>
            </a:spcBef>
            <a:spcAft>
              <a:spcPct val="15000"/>
            </a:spcAft>
            <a:buChar char="••"/>
          </a:pPr>
          <a:endParaRPr lang="pt-BR" sz="900" kern="1200" dirty="0">
            <a:latin typeface="Simplon BP Regular" pitchFamily="2" charset="0"/>
          </a:endParaRPr>
        </a:p>
      </dsp:txBody>
      <dsp:txXfrm>
        <a:off x="10583608" y="1379823"/>
        <a:ext cx="1205027" cy="3320945"/>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4D65EC-5F7C-4E21-BDFD-97DA0CF1B72D}" type="datetimeFigureOut">
              <a:rPr lang="pt-BR" smtClean="0"/>
              <a:t>02/10/2017</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97045-DDCF-4F6C-8777-D657871AC191}" type="slidenum">
              <a:rPr lang="pt-BR" smtClean="0"/>
              <a:t>‹nº›</a:t>
            </a:fld>
            <a:endParaRPr lang="pt-BR"/>
          </a:p>
        </p:txBody>
      </p:sp>
    </p:spTree>
    <p:extLst>
      <p:ext uri="{BB962C8B-B14F-4D97-AF65-F5344CB8AC3E}">
        <p14:creationId xmlns:p14="http://schemas.microsoft.com/office/powerpoint/2010/main" val="1273454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AC97045-DDCF-4F6C-8777-D657871AC191}" type="slidenum">
              <a:rPr lang="pt-BR" smtClean="0"/>
              <a:t>2</a:t>
            </a:fld>
            <a:endParaRPr lang="pt-BR"/>
          </a:p>
        </p:txBody>
      </p:sp>
    </p:spTree>
    <p:extLst>
      <p:ext uri="{BB962C8B-B14F-4D97-AF65-F5344CB8AC3E}">
        <p14:creationId xmlns:p14="http://schemas.microsoft.com/office/powerpoint/2010/main" val="3198145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AC97045-DDCF-4F6C-8777-D657871AC191}" type="slidenum">
              <a:rPr lang="pt-BR" smtClean="0"/>
              <a:t>3</a:t>
            </a:fld>
            <a:endParaRPr lang="pt-BR"/>
          </a:p>
        </p:txBody>
      </p:sp>
    </p:spTree>
    <p:extLst>
      <p:ext uri="{BB962C8B-B14F-4D97-AF65-F5344CB8AC3E}">
        <p14:creationId xmlns:p14="http://schemas.microsoft.com/office/powerpoint/2010/main" val="204100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AC97045-DDCF-4F6C-8777-D657871AC191}" type="slidenum">
              <a:rPr lang="pt-BR" smtClean="0"/>
              <a:t>4</a:t>
            </a:fld>
            <a:endParaRPr lang="pt-BR"/>
          </a:p>
        </p:txBody>
      </p:sp>
    </p:spTree>
    <p:extLst>
      <p:ext uri="{BB962C8B-B14F-4D97-AF65-F5344CB8AC3E}">
        <p14:creationId xmlns:p14="http://schemas.microsoft.com/office/powerpoint/2010/main" val="81453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AC97045-DDCF-4F6C-8777-D657871AC191}" type="slidenum">
              <a:rPr lang="pt-BR" smtClean="0"/>
              <a:t>5</a:t>
            </a:fld>
            <a:endParaRPr lang="pt-BR"/>
          </a:p>
        </p:txBody>
      </p:sp>
    </p:spTree>
    <p:extLst>
      <p:ext uri="{BB962C8B-B14F-4D97-AF65-F5344CB8AC3E}">
        <p14:creationId xmlns:p14="http://schemas.microsoft.com/office/powerpoint/2010/main" val="2572833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8671B71-4A79-7E4C-8EA9-76B1FFE20320}" type="slidenum">
              <a:rPr lang="en-US" smtClean="0"/>
              <a:t>8</a:t>
            </a:fld>
            <a:endParaRPr lang="en-US"/>
          </a:p>
        </p:txBody>
      </p:sp>
    </p:spTree>
    <p:extLst>
      <p:ext uri="{BB962C8B-B14F-4D97-AF65-F5344CB8AC3E}">
        <p14:creationId xmlns:p14="http://schemas.microsoft.com/office/powerpoint/2010/main" val="3890976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8671B71-4A79-7E4C-8EA9-76B1FFE20320}" type="slidenum">
              <a:rPr lang="en-US" smtClean="0"/>
              <a:t>9</a:t>
            </a:fld>
            <a:endParaRPr lang="en-US"/>
          </a:p>
        </p:txBody>
      </p:sp>
    </p:spTree>
    <p:extLst>
      <p:ext uri="{BB962C8B-B14F-4D97-AF65-F5344CB8AC3E}">
        <p14:creationId xmlns:p14="http://schemas.microsoft.com/office/powerpoint/2010/main" val="221169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8671B71-4A79-7E4C-8EA9-76B1FFE20320}" type="slidenum">
              <a:rPr lang="en-US" smtClean="0"/>
              <a:t>10</a:t>
            </a:fld>
            <a:endParaRPr lang="en-US"/>
          </a:p>
        </p:txBody>
      </p:sp>
    </p:spTree>
    <p:extLst>
      <p:ext uri="{BB962C8B-B14F-4D97-AF65-F5344CB8AC3E}">
        <p14:creationId xmlns:p14="http://schemas.microsoft.com/office/powerpoint/2010/main" val="134766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8671B71-4A79-7E4C-8EA9-76B1FFE20320}" type="slidenum">
              <a:rPr lang="en-US" smtClean="0"/>
              <a:t>11</a:t>
            </a:fld>
            <a:endParaRPr lang="en-US"/>
          </a:p>
        </p:txBody>
      </p:sp>
    </p:spTree>
    <p:extLst>
      <p:ext uri="{BB962C8B-B14F-4D97-AF65-F5344CB8AC3E}">
        <p14:creationId xmlns:p14="http://schemas.microsoft.com/office/powerpoint/2010/main" val="60939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estilo do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DBAA1F9-FA46-AF44-A0B8-EC0146313DB9}" type="datetimeFigureOut">
              <a:rPr lang="pt-BR" smtClean="0"/>
              <a:t>02/10/2017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542405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DBAA1F9-FA46-AF44-A0B8-EC0146313DB9}" type="datetimeFigureOut">
              <a:rPr lang="pt-BR" smtClean="0"/>
              <a:t>02/10/2017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38873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estilo do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DBAA1F9-FA46-AF44-A0B8-EC0146313DB9}" type="datetimeFigureOut">
              <a:rPr lang="pt-BR" smtClean="0"/>
              <a:t>02/10/2017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786579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echa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1229896" y="2949967"/>
            <a:ext cx="246237" cy="492420"/>
          </a:xfrm>
          <a:prstGeom prst="rect">
            <a:avLst/>
          </a:prstGeom>
          <a:noFill/>
        </p:spPr>
        <p:txBody>
          <a:bodyPr wrap="none" lIns="121896" tIns="60949" rIns="121896" bIns="60949" rtlCol="0">
            <a:spAutoFit/>
          </a:bodyPr>
          <a:lstStyle/>
          <a:p>
            <a:pPr defTabSz="609463"/>
            <a:endParaRPr lang="en-US" sz="2400" dirty="0">
              <a:solidFill>
                <a:prstClr val="black"/>
              </a:solidFill>
            </a:endParaRPr>
          </a:p>
        </p:txBody>
      </p:sp>
    </p:spTree>
    <p:extLst>
      <p:ext uri="{BB962C8B-B14F-4D97-AF65-F5344CB8AC3E}">
        <p14:creationId xmlns:p14="http://schemas.microsoft.com/office/powerpoint/2010/main" val="35987875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4494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195663" y="6331975"/>
            <a:ext cx="957255" cy="319981"/>
          </a:xfrm>
          <a:prstGeom prst="rect">
            <a:avLst/>
          </a:prstGeom>
        </p:spPr>
        <p:txBody>
          <a:bodyPr/>
          <a:lstStyle/>
          <a:p>
            <a:pPr algn="ctr" defTabSz="609585"/>
            <a:fld id="{B2531E6E-6E7D-4785-BFDF-BAABB6C6AA33}" type="slidenum">
              <a:rPr lang="pt-BR" smtClean="0">
                <a:solidFill>
                  <a:prstClr val="black"/>
                </a:solidFill>
              </a:rPr>
              <a:pPr algn="ctr" defTabSz="609585"/>
              <a:t>‹nº›</a:t>
            </a:fld>
            <a:endParaRPr lang="pt-BR" dirty="0">
              <a:solidFill>
                <a:prstClr val="black"/>
              </a:solidFill>
            </a:endParaRPr>
          </a:p>
        </p:txBody>
      </p:sp>
    </p:spTree>
    <p:extLst>
      <p:ext uri="{BB962C8B-B14F-4D97-AF65-F5344CB8AC3E}">
        <p14:creationId xmlns:p14="http://schemas.microsoft.com/office/powerpoint/2010/main" val="27908743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ó imagens">
    <p:spTree>
      <p:nvGrpSpPr>
        <p:cNvPr id="1" name=""/>
        <p:cNvGrpSpPr/>
        <p:nvPr/>
      </p:nvGrpSpPr>
      <p:grpSpPr>
        <a:xfrm>
          <a:off x="0" y="0"/>
          <a:ext cx="0" cy="0"/>
          <a:chOff x="0" y="0"/>
          <a:chExt cx="0" cy="0"/>
        </a:xfrm>
      </p:grpSpPr>
      <p:sp>
        <p:nvSpPr>
          <p:cNvPr id="2" name="Slide Number Placeholder 1"/>
          <p:cNvSpPr>
            <a:spLocks noGrp="1"/>
          </p:cNvSpPr>
          <p:nvPr>
            <p:ph type="sldNum" sz="quarter" idx="31"/>
          </p:nvPr>
        </p:nvSpPr>
        <p:spPr>
          <a:xfrm>
            <a:off x="11744917" y="6488756"/>
            <a:ext cx="408000" cy="163200"/>
          </a:xfrm>
          <a:prstGeom prst="rect">
            <a:avLst/>
          </a:prstGeom>
          <a:noFill/>
        </p:spPr>
        <p:txBody>
          <a:bodyPr/>
          <a:lstStyle/>
          <a:p>
            <a:pPr algn="ctr" defTabSz="609585"/>
            <a:fld id="{B2531E6E-6E7D-4785-BFDF-BAABB6C6AA33}" type="slidenum">
              <a:rPr lang="pt-BR" smtClean="0">
                <a:solidFill>
                  <a:prstClr val="black"/>
                </a:solidFill>
              </a:rPr>
              <a:pPr algn="ctr" defTabSz="609585"/>
              <a:t>‹nº›</a:t>
            </a:fld>
            <a:endParaRPr lang="pt-BR" dirty="0">
              <a:solidFill>
                <a:prstClr val="black"/>
              </a:solidFill>
            </a:endParaRPr>
          </a:p>
        </p:txBody>
      </p:sp>
    </p:spTree>
    <p:extLst>
      <p:ext uri="{BB962C8B-B14F-4D97-AF65-F5344CB8AC3E}">
        <p14:creationId xmlns:p14="http://schemas.microsoft.com/office/powerpoint/2010/main" val="25322125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9"/>
            <a:ext cx="109728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09600" y="1600201"/>
            <a:ext cx="10972800" cy="4525963"/>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09600" y="6356351"/>
            <a:ext cx="2844800" cy="365125"/>
          </a:xfrm>
          <a:prstGeom prst="rect">
            <a:avLst/>
          </a:prstGeom>
        </p:spPr>
        <p:txBody>
          <a:bodyPr/>
          <a:lstStyle/>
          <a:p>
            <a:pPr defTabSz="609585"/>
            <a:fld id="{5F6F597C-7282-4B68-8635-1AB4C1CF1A07}" type="datetimeFigureOut">
              <a:rPr lang="pt-BR" smtClean="0">
                <a:solidFill>
                  <a:prstClr val="black">
                    <a:tint val="75000"/>
                  </a:prstClr>
                </a:solidFill>
              </a:rPr>
              <a:pPr defTabSz="609585"/>
              <a:t>02/10/2017</a:t>
            </a:fld>
            <a:endParaRPr lang="pt-BR" dirty="0">
              <a:solidFill>
                <a:prstClr val="black">
                  <a:tint val="75000"/>
                </a:prstClr>
              </a:solidFill>
            </a:endParaRPr>
          </a:p>
        </p:txBody>
      </p:sp>
      <p:sp>
        <p:nvSpPr>
          <p:cNvPr id="5" name="Espaço Reservado para Rodapé 4"/>
          <p:cNvSpPr>
            <a:spLocks noGrp="1"/>
          </p:cNvSpPr>
          <p:nvPr>
            <p:ph type="ftr" sz="quarter" idx="11"/>
          </p:nvPr>
        </p:nvSpPr>
        <p:spPr>
          <a:xfrm>
            <a:off x="4165600" y="6356351"/>
            <a:ext cx="3860800" cy="365125"/>
          </a:xfrm>
          <a:prstGeom prst="rect">
            <a:avLst/>
          </a:prstGeom>
        </p:spPr>
        <p:txBody>
          <a:bodyPr/>
          <a:lstStyle/>
          <a:p>
            <a:pPr defTabSz="609585"/>
            <a:endParaRPr lang="pt-BR" dirty="0">
              <a:solidFill>
                <a:prstClr val="black">
                  <a:tint val="75000"/>
                </a:prstClr>
              </a:solidFill>
            </a:endParaRPr>
          </a:p>
        </p:txBody>
      </p:sp>
      <p:sp>
        <p:nvSpPr>
          <p:cNvPr id="6" name="Espaço Reservado para Número de Slide 5"/>
          <p:cNvSpPr>
            <a:spLocks noGrp="1"/>
          </p:cNvSpPr>
          <p:nvPr>
            <p:ph type="sldNum" sz="quarter" idx="12"/>
          </p:nvPr>
        </p:nvSpPr>
        <p:spPr>
          <a:xfrm>
            <a:off x="8737600" y="6356351"/>
            <a:ext cx="2844800" cy="365125"/>
          </a:xfrm>
          <a:prstGeom prst="rect">
            <a:avLst/>
          </a:prstGeom>
        </p:spPr>
        <p:txBody>
          <a:bodyPr/>
          <a:lstStyle/>
          <a:p>
            <a:pPr defTabSz="609585"/>
            <a:fld id="{B1EA5310-A1A2-4A74-BE06-D50AF2203BA9}" type="slidenum">
              <a:rPr lang="pt-BR" smtClean="0">
                <a:solidFill>
                  <a:prstClr val="black">
                    <a:tint val="75000"/>
                  </a:prstClr>
                </a:solidFill>
              </a:rPr>
              <a:pPr defTabSz="609585"/>
              <a:t>‹nº›</a:t>
            </a:fld>
            <a:endParaRPr lang="pt-BR" dirty="0">
              <a:solidFill>
                <a:prstClr val="black">
                  <a:tint val="75000"/>
                </a:prstClr>
              </a:solidFill>
            </a:endParaRPr>
          </a:p>
        </p:txBody>
      </p:sp>
    </p:spTree>
    <p:extLst>
      <p:ext uri="{BB962C8B-B14F-4D97-AF65-F5344CB8AC3E}">
        <p14:creationId xmlns:p14="http://schemas.microsoft.com/office/powerpoint/2010/main" val="3758217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4418" y="366185"/>
            <a:ext cx="7487807" cy="1045633"/>
          </a:xfrm>
          <a:prstGeom prst="rect">
            <a:avLst/>
          </a:prstGeom>
        </p:spPr>
        <p:txBody>
          <a:bodyPr/>
          <a:lstStyle>
            <a:lvl1pPr>
              <a:defRPr sz="4267"/>
            </a:lvl1p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609599" y="6501342"/>
            <a:ext cx="10382943" cy="287996"/>
          </a:xfrm>
          <a:prstGeom prst="rect">
            <a:avLst/>
          </a:prstGeom>
        </p:spPr>
        <p:txBody>
          <a:bodyPr vert="horz" lIns="91440" tIns="45720" rIns="91440" bIns="45720" rtlCol="0" anchor="ctr"/>
          <a:lstStyle>
            <a:lvl1pPr algn="r">
              <a:defRPr sz="1600">
                <a:solidFill>
                  <a:schemeClr val="tx2"/>
                </a:solidFill>
                <a:latin typeface="Simplon BP Regular"/>
                <a:cs typeface="Simplon BP Regular"/>
              </a:defRPr>
            </a:lvl1pPr>
          </a:lstStyle>
          <a:p>
            <a:pPr defTabSz="609585"/>
            <a:r>
              <a:rPr lang="pt-BR" smtClean="0">
                <a:solidFill>
                  <a:srgbClr val="1F497D"/>
                </a:solidFill>
              </a:rPr>
              <a:t>MATERIAL CONFIDENCIAL  |  SLIDE Nº</a:t>
            </a:r>
            <a:endParaRPr lang="pt-BR" dirty="0">
              <a:solidFill>
                <a:srgbClr val="1F497D"/>
              </a:solidFill>
            </a:endParaRPr>
          </a:p>
        </p:txBody>
      </p:sp>
      <p:sp>
        <p:nvSpPr>
          <p:cNvPr id="6" name="Slide Number Placeholder 5"/>
          <p:cNvSpPr>
            <a:spLocks noGrp="1"/>
          </p:cNvSpPr>
          <p:nvPr>
            <p:ph type="sldNum" sz="quarter" idx="4"/>
          </p:nvPr>
        </p:nvSpPr>
        <p:spPr>
          <a:xfrm>
            <a:off x="10992544" y="6501342"/>
            <a:ext cx="589856" cy="287996"/>
          </a:xfrm>
          <a:prstGeom prst="rect">
            <a:avLst/>
          </a:prstGeom>
        </p:spPr>
        <p:txBody>
          <a:bodyPr vert="horz" lIns="91440" tIns="45720" rIns="91440" bIns="45720" rtlCol="0" anchor="ctr"/>
          <a:lstStyle>
            <a:lvl1pPr algn="r">
              <a:defRPr sz="1600">
                <a:solidFill>
                  <a:schemeClr val="tx2"/>
                </a:solidFill>
                <a:latin typeface="Simplon BP Regular"/>
                <a:cs typeface="Simplon BP Regular"/>
              </a:defRPr>
            </a:lvl1pPr>
          </a:lstStyle>
          <a:p>
            <a:pPr defTabSz="609585"/>
            <a:fld id="{74850952-3374-434C-8FC6-DE28F8CD25B0}" type="slidenum">
              <a:rPr lang="pt-BR" smtClean="0">
                <a:solidFill>
                  <a:srgbClr val="1F497D"/>
                </a:solidFill>
              </a:rPr>
              <a:pPr defTabSz="609585"/>
              <a:t>‹nº›</a:t>
            </a:fld>
            <a:endParaRPr lang="pt-BR" dirty="0">
              <a:solidFill>
                <a:srgbClr val="1F497D"/>
              </a:solidFill>
            </a:endParaRPr>
          </a:p>
        </p:txBody>
      </p:sp>
    </p:spTree>
    <p:extLst>
      <p:ext uri="{BB962C8B-B14F-4D97-AF65-F5344CB8AC3E}">
        <p14:creationId xmlns:p14="http://schemas.microsoft.com/office/powerpoint/2010/main" val="2662912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4418" y="366186"/>
            <a:ext cx="10943167" cy="950381"/>
          </a:xfrm>
          <a:prstGeom prst="rect">
            <a:avLst/>
          </a:prstGeo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624419" y="1892301"/>
            <a:ext cx="5183715" cy="4610099"/>
          </a:xfrm>
          <a:prstGeom prst="rect">
            <a:avLst/>
          </a:prstGeo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6383867" y="1892301"/>
            <a:ext cx="5183717" cy="4610100"/>
          </a:xfrm>
          <a:prstGeom prst="rect">
            <a:avLst/>
          </a:prstGeo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609599" y="6501342"/>
            <a:ext cx="10382943" cy="287996"/>
          </a:xfrm>
          <a:prstGeom prst="rect">
            <a:avLst/>
          </a:prstGeom>
        </p:spPr>
        <p:txBody>
          <a:bodyPr vert="horz" lIns="91440" tIns="45720" rIns="91440" bIns="45720" rtlCol="0" anchor="ctr"/>
          <a:lstStyle>
            <a:lvl1pPr algn="r">
              <a:defRPr sz="1600">
                <a:solidFill>
                  <a:schemeClr val="tx2"/>
                </a:solidFill>
                <a:latin typeface="Simplon BP Regular"/>
                <a:cs typeface="Simplon BP Regular"/>
              </a:defRPr>
            </a:lvl1pPr>
          </a:lstStyle>
          <a:p>
            <a:pPr defTabSz="609585"/>
            <a:r>
              <a:rPr lang="pt-BR" smtClean="0">
                <a:solidFill>
                  <a:srgbClr val="1F497D"/>
                </a:solidFill>
              </a:rPr>
              <a:t>MATERIAL CONFIDENCIAL  |  SLIDE Nº</a:t>
            </a:r>
            <a:endParaRPr lang="pt-BR" dirty="0">
              <a:solidFill>
                <a:srgbClr val="1F497D"/>
              </a:solidFill>
            </a:endParaRPr>
          </a:p>
        </p:txBody>
      </p:sp>
      <p:sp>
        <p:nvSpPr>
          <p:cNvPr id="13" name="Slide Number Placeholder 5"/>
          <p:cNvSpPr>
            <a:spLocks noGrp="1"/>
          </p:cNvSpPr>
          <p:nvPr>
            <p:ph type="sldNum" sz="quarter" idx="4"/>
          </p:nvPr>
        </p:nvSpPr>
        <p:spPr>
          <a:xfrm>
            <a:off x="10992544" y="6501342"/>
            <a:ext cx="589856" cy="287996"/>
          </a:xfrm>
          <a:prstGeom prst="rect">
            <a:avLst/>
          </a:prstGeom>
        </p:spPr>
        <p:txBody>
          <a:bodyPr vert="horz" lIns="91440" tIns="45720" rIns="91440" bIns="45720" rtlCol="0" anchor="ctr"/>
          <a:lstStyle>
            <a:lvl1pPr algn="r">
              <a:defRPr sz="1600">
                <a:solidFill>
                  <a:schemeClr val="tx2"/>
                </a:solidFill>
                <a:latin typeface="Simplon BP Regular"/>
                <a:cs typeface="Simplon BP Regular"/>
              </a:defRPr>
            </a:lvl1pPr>
          </a:lstStyle>
          <a:p>
            <a:pPr defTabSz="609585"/>
            <a:fld id="{74850952-3374-434C-8FC6-DE28F8CD25B0}" type="slidenum">
              <a:rPr lang="pt-BR" smtClean="0">
                <a:solidFill>
                  <a:srgbClr val="1F497D"/>
                </a:solidFill>
              </a:rPr>
              <a:pPr defTabSz="609585"/>
              <a:t>‹nº›</a:t>
            </a:fld>
            <a:endParaRPr lang="pt-BR" dirty="0">
              <a:solidFill>
                <a:srgbClr val="1F497D"/>
              </a:solidFill>
            </a:endParaRPr>
          </a:p>
        </p:txBody>
      </p:sp>
      <p:sp>
        <p:nvSpPr>
          <p:cNvPr id="14" name="Text Placeholder 10"/>
          <p:cNvSpPr>
            <a:spLocks noGrp="1"/>
          </p:cNvSpPr>
          <p:nvPr>
            <p:ph type="body" sz="quarter" idx="14" hasCustomPrompt="1"/>
          </p:nvPr>
        </p:nvSpPr>
        <p:spPr>
          <a:xfrm>
            <a:off x="624418" y="1316336"/>
            <a:ext cx="10943167" cy="480483"/>
          </a:xfrm>
          <a:prstGeom prst="rect">
            <a:avLst/>
          </a:prstGeom>
        </p:spPr>
        <p:txBody>
          <a:bodyPr/>
          <a:lstStyle>
            <a:lvl1pPr marL="0" indent="0">
              <a:lnSpc>
                <a:spcPts val="2800"/>
              </a:lnSpc>
              <a:buNone/>
              <a:defRPr sz="2667">
                <a:solidFill>
                  <a:srgbClr val="4D4D4D"/>
                </a:solidFill>
              </a:defRPr>
            </a:lvl1pPr>
            <a:lvl2pPr marL="251876" indent="0">
              <a:buNone/>
              <a:defRPr sz="2800">
                <a:solidFill>
                  <a:schemeClr val="accent3"/>
                </a:solidFill>
              </a:defRPr>
            </a:lvl2pPr>
            <a:lvl3pPr marL="486821" indent="0">
              <a:buNone/>
              <a:defRPr sz="2800">
                <a:solidFill>
                  <a:schemeClr val="accent3"/>
                </a:solidFill>
              </a:defRPr>
            </a:lvl3pPr>
            <a:lvl4pPr marL="721765" indent="0">
              <a:buNone/>
              <a:defRPr sz="2800">
                <a:solidFill>
                  <a:schemeClr val="accent3"/>
                </a:solidFill>
              </a:defRPr>
            </a:lvl4pPr>
            <a:lvl5pPr marL="956709" indent="0">
              <a:buNone/>
              <a:defRPr sz="2800">
                <a:solidFill>
                  <a:schemeClr val="accent3"/>
                </a:solidFill>
              </a:defRPr>
            </a:lvl5pPr>
          </a:lstStyle>
          <a:p>
            <a:pPr>
              <a:lnSpc>
                <a:spcPts val="2100"/>
              </a:lnSpc>
            </a:pPr>
            <a:r>
              <a:rPr lang="pt-BR" sz="2800" dirty="0" smtClean="0">
                <a:solidFill>
                  <a:srgbClr val="4D4E50"/>
                </a:solidFill>
                <a:latin typeface="Simplon BP Regular"/>
                <a:cs typeface="Simplon BP Regular"/>
              </a:rPr>
              <a:t>Subtítulo </a:t>
            </a:r>
            <a:r>
              <a:rPr lang="en-US" sz="2800" dirty="0" err="1" smtClean="0">
                <a:solidFill>
                  <a:srgbClr val="4D4E50"/>
                </a:solidFill>
                <a:latin typeface="Simplon BP Regular"/>
                <a:cs typeface="Simplon BP Regular"/>
              </a:rPr>
              <a:t>lorem</a:t>
            </a:r>
            <a:r>
              <a:rPr lang="en-US" sz="2800" dirty="0" smtClean="0">
                <a:solidFill>
                  <a:srgbClr val="4D4E50"/>
                </a:solidFill>
                <a:latin typeface="Simplon BP Regular"/>
                <a:cs typeface="Simplon BP Regular"/>
              </a:rPr>
              <a:t> </a:t>
            </a:r>
            <a:r>
              <a:rPr lang="en-US" sz="2800" dirty="0" err="1" smtClean="0">
                <a:solidFill>
                  <a:srgbClr val="4D4E50"/>
                </a:solidFill>
                <a:latin typeface="Simplon BP Regular"/>
                <a:cs typeface="Simplon BP Regular"/>
              </a:rPr>
              <a:t>ipsum</a:t>
            </a:r>
            <a:r>
              <a:rPr lang="en-US" sz="2800" dirty="0" smtClean="0">
                <a:solidFill>
                  <a:srgbClr val="4D4E50"/>
                </a:solidFill>
                <a:latin typeface="Simplon BP Regular"/>
                <a:cs typeface="Simplon BP Regular"/>
              </a:rPr>
              <a:t> dolor sit </a:t>
            </a:r>
            <a:r>
              <a:rPr lang="en-US" sz="2800" dirty="0" err="1" smtClean="0">
                <a:solidFill>
                  <a:srgbClr val="4D4E50"/>
                </a:solidFill>
                <a:latin typeface="Simplon BP Regular"/>
                <a:cs typeface="Simplon BP Regular"/>
              </a:rPr>
              <a:t>amet</a:t>
            </a:r>
            <a:r>
              <a:rPr lang="en-US" sz="2800" dirty="0" smtClean="0">
                <a:solidFill>
                  <a:srgbClr val="4D4E50"/>
                </a:solidFill>
                <a:latin typeface="Simplon BP Regular"/>
                <a:cs typeface="Simplon BP Regular"/>
              </a:rPr>
              <a:t> </a:t>
            </a:r>
            <a:r>
              <a:rPr lang="en-US" sz="2800" dirty="0" err="1" smtClean="0">
                <a:solidFill>
                  <a:srgbClr val="4D4E50"/>
                </a:solidFill>
                <a:latin typeface="Simplon BP Regular"/>
                <a:cs typeface="Simplon BP Regular"/>
              </a:rPr>
              <a:t>lorem</a:t>
            </a:r>
            <a:endParaRPr lang="en-US" sz="2800" dirty="0">
              <a:solidFill>
                <a:srgbClr val="4D4E50"/>
              </a:solidFill>
              <a:latin typeface="Simplon BP Regular"/>
              <a:cs typeface="Simplon BP Regular"/>
            </a:endParaRPr>
          </a:p>
        </p:txBody>
      </p:sp>
    </p:spTree>
    <p:extLst>
      <p:ext uri="{BB962C8B-B14F-4D97-AF65-F5344CB8AC3E}">
        <p14:creationId xmlns:p14="http://schemas.microsoft.com/office/powerpoint/2010/main" val="2415641424"/>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7" name="Text Placeholder 6"/>
          <p:cNvSpPr>
            <a:spLocks noGrp="1"/>
          </p:cNvSpPr>
          <p:nvPr>
            <p:ph type="body" sz="quarter" idx="19" hasCustomPrompt="1"/>
          </p:nvPr>
        </p:nvSpPr>
        <p:spPr>
          <a:xfrm>
            <a:off x="430716" y="1846615"/>
            <a:ext cx="9308889" cy="1457743"/>
          </a:xfrm>
          <a:prstGeom prst="rect">
            <a:avLst/>
          </a:prstGeom>
        </p:spPr>
        <p:txBody>
          <a:bodyPr lIns="0" tIns="0" rIns="0" bIns="0">
            <a:noAutofit/>
          </a:bodyPr>
          <a:lstStyle>
            <a:lvl1pPr marL="0" marR="0" indent="0" algn="l" defTabSz="609585" rtl="0" eaLnBrk="1" fontAlgn="auto" latinLnBrk="0" hangingPunct="1">
              <a:lnSpc>
                <a:spcPct val="100000"/>
              </a:lnSpc>
              <a:spcBef>
                <a:spcPts val="0"/>
              </a:spcBef>
              <a:spcAft>
                <a:spcPts val="0"/>
              </a:spcAft>
              <a:buClrTx/>
              <a:buSzTx/>
              <a:buFontTx/>
              <a:buNone/>
              <a:tabLst/>
              <a:defRPr sz="1867" cap="none" baseline="0">
                <a:solidFill>
                  <a:srgbClr val="4D4D4D"/>
                </a:solidFill>
                <a:latin typeface="Simplon BP"/>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a:t>
            </a:r>
          </a:p>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a:p>
        </p:txBody>
      </p:sp>
      <p:sp>
        <p:nvSpPr>
          <p:cNvPr id="9" name="Title 1"/>
          <p:cNvSpPr>
            <a:spLocks noGrp="1"/>
          </p:cNvSpPr>
          <p:nvPr>
            <p:ph type="title" hasCustomPrompt="1"/>
          </p:nvPr>
        </p:nvSpPr>
        <p:spPr>
          <a:xfrm>
            <a:off x="430717" y="356421"/>
            <a:ext cx="9308889" cy="1258841"/>
          </a:xfrm>
          <a:prstGeom prst="rect">
            <a:avLst/>
          </a:prstGeom>
        </p:spPr>
        <p:txBody>
          <a:bodyPr lIns="0" tIns="0" rIns="0" bIns="0">
            <a:noAutofit/>
          </a:bodyPr>
          <a:lstStyle>
            <a:lvl1pPr algn="l">
              <a:lnSpc>
                <a:spcPts val="4800"/>
              </a:lnSpc>
              <a:defRPr sz="4800" baseline="0">
                <a:solidFill>
                  <a:srgbClr val="FF6D00"/>
                </a:solidFill>
                <a:latin typeface="Simplon Oi Headline"/>
                <a:cs typeface="Simplon Oi Headline"/>
              </a:defRPr>
            </a:lvl1pPr>
          </a:lstStyle>
          <a:p>
            <a:r>
              <a:rPr lang="en-US" dirty="0" err="1" smtClean="0"/>
              <a:t>Insira</a:t>
            </a:r>
            <a:r>
              <a:rPr lang="en-US" dirty="0" smtClean="0"/>
              <a:t> o </a:t>
            </a:r>
            <a:r>
              <a:rPr lang="en-US" dirty="0" err="1" smtClean="0"/>
              <a:t>Título</a:t>
            </a:r>
            <a:r>
              <a:rPr lang="en-US" dirty="0" smtClean="0"/>
              <a:t> do </a:t>
            </a:r>
            <a:r>
              <a:rPr lang="en-US" dirty="0" err="1" smtClean="0"/>
              <a:t>projeto</a:t>
            </a:r>
            <a:r>
              <a:rPr lang="en-US" dirty="0" smtClean="0"/>
              <a:t> </a:t>
            </a:r>
            <a:r>
              <a:rPr lang="en-US" dirty="0" err="1" smtClean="0"/>
              <a:t>aqui</a:t>
            </a:r>
            <a:r>
              <a:rPr lang="en-US" dirty="0" smtClean="0"/>
              <a:t>. </a:t>
            </a:r>
            <a:r>
              <a:rPr lang="en-US" dirty="0" err="1" smtClean="0"/>
              <a:t>Lorem</a:t>
            </a:r>
            <a:r>
              <a:rPr lang="en-US" dirty="0" smtClean="0"/>
              <a:t> </a:t>
            </a:r>
            <a:r>
              <a:rPr lang="en-US" dirty="0" err="1" smtClean="0"/>
              <a:t>ipsum</a:t>
            </a:r>
            <a:r>
              <a:rPr lang="en-US" dirty="0" smtClean="0"/>
              <a:t> dolor sit</a:t>
            </a:r>
            <a:endParaRPr lang="en-US" dirty="0"/>
          </a:p>
        </p:txBody>
      </p:sp>
      <p:sp>
        <p:nvSpPr>
          <p:cNvPr id="16" name="Text Placeholder 6"/>
          <p:cNvSpPr>
            <a:spLocks noGrp="1"/>
          </p:cNvSpPr>
          <p:nvPr>
            <p:ph type="body" sz="quarter" idx="20" hasCustomPrompt="1"/>
          </p:nvPr>
        </p:nvSpPr>
        <p:spPr>
          <a:xfrm>
            <a:off x="430716" y="5193884"/>
            <a:ext cx="9308889" cy="901049"/>
          </a:xfrm>
          <a:prstGeom prst="rect">
            <a:avLst/>
          </a:prstGeom>
        </p:spPr>
        <p:txBody>
          <a:bodyPr lIns="0" tIns="0" rIns="0" bIns="0">
            <a:noAutofit/>
          </a:bodyPr>
          <a:lstStyle>
            <a:lvl1pPr marL="0" marR="0" indent="0" algn="l" defTabSz="609585" rtl="0" eaLnBrk="1" fontAlgn="auto" latinLnBrk="0" hangingPunct="1">
              <a:lnSpc>
                <a:spcPct val="100000"/>
              </a:lnSpc>
              <a:spcBef>
                <a:spcPts val="0"/>
              </a:spcBef>
              <a:spcAft>
                <a:spcPts val="0"/>
              </a:spcAft>
              <a:buClrTx/>
              <a:buSzTx/>
              <a:buFontTx/>
              <a:buNone/>
              <a:tabLst/>
              <a:defRPr sz="1867" cap="none" baseline="0">
                <a:solidFill>
                  <a:srgbClr val="4D4D4D"/>
                </a:solidFill>
                <a:latin typeface="Simplon BP"/>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a:t>
            </a:r>
          </a:p>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a:p>
        </p:txBody>
      </p:sp>
      <p:sp>
        <p:nvSpPr>
          <p:cNvPr id="17" name="Title 1"/>
          <p:cNvSpPr txBox="1">
            <a:spLocks/>
          </p:cNvSpPr>
          <p:nvPr userDrawn="1"/>
        </p:nvSpPr>
        <p:spPr>
          <a:xfrm>
            <a:off x="430717" y="3703689"/>
            <a:ext cx="9308889" cy="1258841"/>
          </a:xfrm>
          <a:prstGeom prst="rect">
            <a:avLst/>
          </a:prstGeom>
        </p:spPr>
        <p:txBody>
          <a:bodyPr lIns="0" tIns="0" rIns="0" bIns="0">
            <a:noAutofit/>
          </a:bodyPr>
          <a:lstStyle>
            <a:lvl1pPr algn="l" defTabSz="457200" rtl="0" eaLnBrk="1" latinLnBrk="0" hangingPunct="1">
              <a:lnSpc>
                <a:spcPts val="3600"/>
              </a:lnSpc>
              <a:spcBef>
                <a:spcPct val="0"/>
              </a:spcBef>
              <a:buNone/>
              <a:defRPr sz="3600" kern="1200" baseline="0">
                <a:solidFill>
                  <a:srgbClr val="FF6D00"/>
                </a:solidFill>
                <a:latin typeface="Simplon Oi Headline"/>
                <a:ea typeface="+mj-ea"/>
                <a:cs typeface="Simplon Oi Headline"/>
              </a:defRPr>
            </a:lvl1pPr>
          </a:lstStyle>
          <a:p>
            <a:r>
              <a:rPr lang="en-US" sz="4800" dirty="0" err="1" smtClean="0">
                <a:solidFill>
                  <a:srgbClr val="EA288C"/>
                </a:solidFill>
              </a:rPr>
              <a:t>Insira</a:t>
            </a:r>
            <a:r>
              <a:rPr lang="en-US" sz="4800" dirty="0" smtClean="0">
                <a:solidFill>
                  <a:srgbClr val="EA288C"/>
                </a:solidFill>
              </a:rPr>
              <a:t> o </a:t>
            </a:r>
            <a:r>
              <a:rPr lang="en-US" sz="4800" dirty="0" err="1" smtClean="0">
                <a:solidFill>
                  <a:srgbClr val="EA288C"/>
                </a:solidFill>
              </a:rPr>
              <a:t>Título</a:t>
            </a:r>
            <a:r>
              <a:rPr lang="en-US" sz="4800" dirty="0" smtClean="0">
                <a:solidFill>
                  <a:srgbClr val="EA288C"/>
                </a:solidFill>
              </a:rPr>
              <a:t> do </a:t>
            </a:r>
            <a:r>
              <a:rPr lang="en-US" sz="4800" dirty="0" err="1" smtClean="0">
                <a:solidFill>
                  <a:srgbClr val="EA288C"/>
                </a:solidFill>
              </a:rPr>
              <a:t>projeto</a:t>
            </a:r>
            <a:r>
              <a:rPr lang="en-US" sz="4800" dirty="0" smtClean="0">
                <a:solidFill>
                  <a:srgbClr val="EA288C"/>
                </a:solidFill>
              </a:rPr>
              <a:t> </a:t>
            </a:r>
            <a:r>
              <a:rPr lang="en-US" sz="4800" dirty="0" err="1" smtClean="0">
                <a:solidFill>
                  <a:srgbClr val="EA288C"/>
                </a:solidFill>
              </a:rPr>
              <a:t>aqui</a:t>
            </a:r>
            <a:r>
              <a:rPr lang="en-US" sz="4800" dirty="0" smtClean="0">
                <a:solidFill>
                  <a:srgbClr val="EA288C"/>
                </a:solidFill>
              </a:rPr>
              <a:t>. </a:t>
            </a:r>
            <a:r>
              <a:rPr lang="en-US" sz="4800" dirty="0" err="1" smtClean="0">
                <a:solidFill>
                  <a:srgbClr val="EA288C"/>
                </a:solidFill>
              </a:rPr>
              <a:t>Lorem</a:t>
            </a:r>
            <a:r>
              <a:rPr lang="en-US" sz="4800" dirty="0" smtClean="0">
                <a:solidFill>
                  <a:srgbClr val="EA288C"/>
                </a:solidFill>
              </a:rPr>
              <a:t> </a:t>
            </a:r>
            <a:r>
              <a:rPr lang="en-US" sz="4800" dirty="0" err="1" smtClean="0">
                <a:solidFill>
                  <a:srgbClr val="EA288C"/>
                </a:solidFill>
              </a:rPr>
              <a:t>ipsum</a:t>
            </a:r>
            <a:r>
              <a:rPr lang="en-US" sz="4800" dirty="0" smtClean="0">
                <a:solidFill>
                  <a:srgbClr val="EA288C"/>
                </a:solidFill>
              </a:rPr>
              <a:t> dolor sit</a:t>
            </a:r>
            <a:endParaRPr lang="en-US" sz="4800" dirty="0">
              <a:solidFill>
                <a:srgbClr val="EA288C"/>
              </a:solidFill>
            </a:endParaRPr>
          </a:p>
        </p:txBody>
      </p:sp>
      <p:sp>
        <p:nvSpPr>
          <p:cNvPr id="18" name="Slide Number Placeholder 4"/>
          <p:cNvSpPr>
            <a:spLocks noGrp="1"/>
          </p:cNvSpPr>
          <p:nvPr>
            <p:ph type="sldNum" sz="quarter" idx="12"/>
          </p:nvPr>
        </p:nvSpPr>
        <p:spPr>
          <a:xfrm>
            <a:off x="8816806" y="6232588"/>
            <a:ext cx="2846591" cy="365125"/>
          </a:xfrm>
          <a:prstGeom prst="rect">
            <a:avLst/>
          </a:prstGeom>
        </p:spPr>
        <p:txBody>
          <a:bodyPr lIns="0" tIns="0" rIns="0" bIns="0"/>
          <a:lstStyle>
            <a:lvl1pPr algn="l">
              <a:defRPr sz="1333" baseline="0">
                <a:solidFill>
                  <a:srgbClr val="4D4D4D"/>
                </a:solidFill>
              </a:defRPr>
            </a:lvl1pPr>
          </a:lstStyle>
          <a:p>
            <a:pPr defTabSz="609585"/>
            <a:r>
              <a:rPr lang="en-US" smtClean="0">
                <a:latin typeface="Simplon BP Regular"/>
                <a:cs typeface="Simplon BP Regular"/>
              </a:rPr>
              <a:t>MATERIAL CONFIDENCIAL  |  SLIDE Nº </a:t>
            </a:r>
            <a:fld id="{1115FE8E-B0E0-984D-A6F8-8DB859C1C7B7}" type="slidenum">
              <a:rPr lang="en-US" smtClean="0">
                <a:latin typeface="Simplon BP Bold"/>
                <a:cs typeface="Simplon BP Bold"/>
              </a:rPr>
              <a:pPr defTabSz="609585"/>
              <a:t>‹nº›</a:t>
            </a:fld>
            <a:endParaRPr lang="en-US" dirty="0">
              <a:latin typeface="Simplon BP Bold"/>
              <a:cs typeface="Simplon BP Bold"/>
            </a:endParaRPr>
          </a:p>
        </p:txBody>
      </p:sp>
    </p:spTree>
    <p:extLst>
      <p:ext uri="{BB962C8B-B14F-4D97-AF65-F5344CB8AC3E}">
        <p14:creationId xmlns:p14="http://schemas.microsoft.com/office/powerpoint/2010/main" val="213644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DBAA1F9-FA46-AF44-A0B8-EC0146313DB9}" type="datetimeFigureOut">
              <a:rPr lang="pt-BR" smtClean="0"/>
              <a:t>02/10/2017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1915018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7_Blank">
    <p:spTree>
      <p:nvGrpSpPr>
        <p:cNvPr id="1" name=""/>
        <p:cNvGrpSpPr/>
        <p:nvPr/>
      </p:nvGrpSpPr>
      <p:grpSpPr>
        <a:xfrm>
          <a:off x="0" y="0"/>
          <a:ext cx="0" cy="0"/>
          <a:chOff x="0" y="0"/>
          <a:chExt cx="0" cy="0"/>
        </a:xfrm>
      </p:grpSpPr>
      <p:sp>
        <p:nvSpPr>
          <p:cNvPr id="7" name="Slide Number Placeholder 4"/>
          <p:cNvSpPr txBox="1">
            <a:spLocks/>
          </p:cNvSpPr>
          <p:nvPr userDrawn="1"/>
        </p:nvSpPr>
        <p:spPr>
          <a:xfrm>
            <a:off x="8816806" y="6232588"/>
            <a:ext cx="2846591" cy="365125"/>
          </a:xfrm>
          <a:prstGeom prst="rect">
            <a:avLst/>
          </a:prstGeom>
        </p:spPr>
        <p:txBody>
          <a:bodyPr lIns="0" tIns="0" rIns="0" bIns="0"/>
          <a:lstStyle>
            <a:defPPr>
              <a:defRPr lang="en-US"/>
            </a:defPPr>
            <a:lvl1pPr marL="0" algn="l" defTabSz="457200" rtl="0" eaLnBrk="1" latinLnBrk="0" hangingPunct="1">
              <a:defRPr sz="1000" kern="1200" baseline="0">
                <a:solidFill>
                  <a:srgbClr val="4D4D4D"/>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333" dirty="0" smtClean="0">
                <a:latin typeface="Simplon BP Regular"/>
                <a:cs typeface="Simplon BP Regular"/>
              </a:rPr>
              <a:t>MATERIAL CONFIDENCIAL  |  SLIDE Nº </a:t>
            </a:r>
            <a:fld id="{1115FE8E-B0E0-984D-A6F8-8DB859C1C7B7}" type="slidenum">
              <a:rPr lang="en-US" sz="1333" smtClean="0">
                <a:latin typeface="Simplon BP Bold"/>
                <a:cs typeface="Simplon BP Bold"/>
              </a:rPr>
              <a:pPr/>
              <a:t>‹nº›</a:t>
            </a:fld>
            <a:endParaRPr lang="en-US" sz="1333" dirty="0">
              <a:latin typeface="Simplon BP Bold"/>
              <a:cs typeface="Simplon BP Bold"/>
            </a:endParaRPr>
          </a:p>
        </p:txBody>
      </p:sp>
      <p:sp>
        <p:nvSpPr>
          <p:cNvPr id="12" name="Text Placeholder 6"/>
          <p:cNvSpPr>
            <a:spLocks noGrp="1"/>
          </p:cNvSpPr>
          <p:nvPr>
            <p:ph type="body" sz="quarter" idx="28" hasCustomPrompt="1"/>
          </p:nvPr>
        </p:nvSpPr>
        <p:spPr>
          <a:xfrm>
            <a:off x="430718" y="3196073"/>
            <a:ext cx="8114069" cy="2027356"/>
          </a:xfrm>
          <a:prstGeom prst="rect">
            <a:avLst/>
          </a:prstGeom>
        </p:spPr>
        <p:txBody>
          <a:bodyPr lIns="0" tIns="0" rIns="0" bIns="0" anchor="t" anchorCtr="0">
            <a:normAutofit/>
          </a:bodyPr>
          <a:lstStyle>
            <a:lvl1pPr marL="0" marR="0" indent="0" algn="l" defTabSz="609585" rtl="0" eaLnBrk="1" fontAlgn="auto" latinLnBrk="0" hangingPunct="1">
              <a:lnSpc>
                <a:spcPct val="100000"/>
              </a:lnSpc>
              <a:spcBef>
                <a:spcPts val="0"/>
              </a:spcBef>
              <a:spcAft>
                <a:spcPts val="0"/>
              </a:spcAft>
              <a:buClrTx/>
              <a:buSzTx/>
              <a:buFontTx/>
              <a:buNone/>
              <a:tabLst/>
              <a:defRPr sz="1867" cap="none" baseline="0">
                <a:solidFill>
                  <a:srgbClr val="4D4D4D"/>
                </a:solidFill>
                <a:latin typeface="Simplon BP"/>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ipsum</a:t>
            </a:r>
            <a:r>
              <a:rPr lang="en-US" dirty="0"/>
              <a:t> dolor sit </a:t>
            </a:r>
            <a:r>
              <a:rPr lang="en-US" dirty="0" err="1"/>
              <a:t>ame</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ipsum</a:t>
            </a:r>
            <a:r>
              <a:rPr lang="en-US" dirty="0"/>
              <a:t> dolor sit </a:t>
            </a:r>
            <a:r>
              <a:rPr lang="en-US" dirty="0" err="1"/>
              <a:t>ame</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ipsum</a:t>
            </a:r>
            <a:r>
              <a:rPr lang="en-US" dirty="0"/>
              <a:t> dolor sit </a:t>
            </a:r>
            <a:r>
              <a:rPr lang="en-US" dirty="0" err="1" smtClean="0"/>
              <a:t>ame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endParaRPr lang="en-US" dirty="0"/>
          </a:p>
          <a:p>
            <a:pPr lvl="0"/>
            <a:endParaRPr lang="en-US" dirty="0"/>
          </a:p>
        </p:txBody>
      </p:sp>
      <p:sp>
        <p:nvSpPr>
          <p:cNvPr id="13" name="Text Placeholder 6"/>
          <p:cNvSpPr>
            <a:spLocks noGrp="1"/>
          </p:cNvSpPr>
          <p:nvPr>
            <p:ph type="body" sz="quarter" idx="19" hasCustomPrompt="1"/>
          </p:nvPr>
        </p:nvSpPr>
        <p:spPr>
          <a:xfrm>
            <a:off x="430717" y="2436252"/>
            <a:ext cx="8114071" cy="386133"/>
          </a:xfrm>
          <a:prstGeom prst="rect">
            <a:avLst/>
          </a:prstGeom>
        </p:spPr>
        <p:txBody>
          <a:bodyPr lIns="0" tIns="0" rIns="0" bIns="0">
            <a:noAutofit/>
          </a:bodyPr>
          <a:lstStyle>
            <a:lvl1pPr marL="0" marR="0" indent="0" algn="l" defTabSz="609585" rtl="0" eaLnBrk="1" fontAlgn="auto" latinLnBrk="0" hangingPunct="1">
              <a:lnSpc>
                <a:spcPts val="2400"/>
              </a:lnSpc>
              <a:spcBef>
                <a:spcPts val="0"/>
              </a:spcBef>
              <a:spcAft>
                <a:spcPts val="0"/>
              </a:spcAft>
              <a:buClrTx/>
              <a:buSzTx/>
              <a:buFontTx/>
              <a:buNone/>
              <a:tabLst/>
              <a:defRPr sz="2400" cap="all" baseline="0">
                <a:solidFill>
                  <a:srgbClr val="4D4D4D"/>
                </a:solidFill>
                <a:latin typeface="Simplon BP"/>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smtClean="0"/>
              <a:t>has id </a:t>
            </a:r>
            <a:r>
              <a:rPr lang="en-US" dirty="0" err="1" smtClean="0"/>
              <a:t>cibo</a:t>
            </a:r>
            <a:r>
              <a:rPr lang="en-US" dirty="0" smtClean="0"/>
              <a:t> </a:t>
            </a:r>
            <a:r>
              <a:rPr lang="en-US" dirty="0" err="1" smtClean="0"/>
              <a:t>quidam</a:t>
            </a:r>
            <a:r>
              <a:rPr lang="en-US" dirty="0" smtClean="0"/>
              <a:t> </a:t>
            </a:r>
            <a:r>
              <a:rPr lang="en-US" dirty="0" err="1" smtClean="0"/>
              <a:t>facilis</a:t>
            </a:r>
            <a:endParaRPr lang="en-US" dirty="0"/>
          </a:p>
        </p:txBody>
      </p:sp>
      <p:sp>
        <p:nvSpPr>
          <p:cNvPr id="14" name="Title 1"/>
          <p:cNvSpPr>
            <a:spLocks noGrp="1"/>
          </p:cNvSpPr>
          <p:nvPr>
            <p:ph type="title" hasCustomPrompt="1"/>
          </p:nvPr>
        </p:nvSpPr>
        <p:spPr>
          <a:xfrm>
            <a:off x="430718" y="356421"/>
            <a:ext cx="8114069" cy="1759049"/>
          </a:xfrm>
          <a:prstGeom prst="rect">
            <a:avLst/>
          </a:prstGeom>
        </p:spPr>
        <p:txBody>
          <a:bodyPr lIns="0" tIns="0" rIns="0" bIns="0">
            <a:noAutofit/>
          </a:bodyPr>
          <a:lstStyle>
            <a:lvl1pPr algn="l">
              <a:lnSpc>
                <a:spcPts val="4800"/>
              </a:lnSpc>
              <a:defRPr sz="4800" baseline="0">
                <a:solidFill>
                  <a:srgbClr val="4D4D4D"/>
                </a:solidFill>
                <a:latin typeface="Simplon Oi Headline"/>
                <a:cs typeface="Simplon Oi Headline"/>
              </a:defRPr>
            </a:lvl1pPr>
          </a:lstStyle>
          <a:p>
            <a:r>
              <a:rPr lang="en-US" dirty="0" err="1" smtClean="0"/>
              <a:t>Insira</a:t>
            </a:r>
            <a:r>
              <a:rPr lang="en-US" dirty="0" smtClean="0"/>
              <a:t> o </a:t>
            </a:r>
            <a:r>
              <a:rPr lang="en-US" dirty="0" err="1" smtClean="0"/>
              <a:t>Título</a:t>
            </a:r>
            <a:r>
              <a:rPr lang="en-US" dirty="0" smtClean="0"/>
              <a:t> do slide </a:t>
            </a:r>
            <a:r>
              <a:rPr lang="en-US" dirty="0" err="1" smtClean="0"/>
              <a:t>aqui</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endParaRPr lang="en-US" dirty="0"/>
          </a:p>
        </p:txBody>
      </p:sp>
      <p:pic>
        <p:nvPicPr>
          <p:cNvPr id="16" name="Picture 15" descr="marca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4135" y="4093632"/>
            <a:ext cx="1784096" cy="1719072"/>
          </a:xfrm>
          <a:prstGeom prst="rect">
            <a:avLst/>
          </a:prstGeom>
        </p:spPr>
      </p:pic>
    </p:spTree>
    <p:extLst>
      <p:ext uri="{BB962C8B-B14F-4D97-AF65-F5344CB8AC3E}">
        <p14:creationId xmlns:p14="http://schemas.microsoft.com/office/powerpoint/2010/main" val="287788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estilo do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os estilos de texto mestres</a:t>
            </a:r>
          </a:p>
        </p:txBody>
      </p:sp>
      <p:sp>
        <p:nvSpPr>
          <p:cNvPr id="4" name="Espaço Reservado para Data 3"/>
          <p:cNvSpPr>
            <a:spLocks noGrp="1"/>
          </p:cNvSpPr>
          <p:nvPr>
            <p:ph type="dt" sz="half" idx="10"/>
          </p:nvPr>
        </p:nvSpPr>
        <p:spPr/>
        <p:txBody>
          <a:bodyPr/>
          <a:lstStyle/>
          <a:p>
            <a:fld id="{5DBAA1F9-FA46-AF44-A0B8-EC0146313DB9}" type="datetimeFigureOut">
              <a:rPr lang="pt-BR" smtClean="0"/>
              <a:t>02/10/2017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137168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DBAA1F9-FA46-AF44-A0B8-EC0146313DB9}" type="datetimeFigureOut">
              <a:rPr lang="pt-BR" smtClean="0"/>
              <a:t>02/10/2017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727786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estilo do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de texto mestres</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de texto mestres</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DBAA1F9-FA46-AF44-A0B8-EC0146313DB9}" type="datetimeFigureOut">
              <a:rPr lang="pt-BR" smtClean="0"/>
              <a:t>02/10/2017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198897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Data 2"/>
          <p:cNvSpPr>
            <a:spLocks noGrp="1"/>
          </p:cNvSpPr>
          <p:nvPr>
            <p:ph type="dt" sz="half" idx="10"/>
          </p:nvPr>
        </p:nvSpPr>
        <p:spPr/>
        <p:txBody>
          <a:bodyPr/>
          <a:lstStyle/>
          <a:p>
            <a:fld id="{5DBAA1F9-FA46-AF44-A0B8-EC0146313DB9}" type="datetimeFigureOut">
              <a:rPr lang="pt-BR" smtClean="0"/>
              <a:t>02/10/2017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963989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DBAA1F9-FA46-AF44-A0B8-EC0146313DB9}" type="datetimeFigureOut">
              <a:rPr lang="pt-BR" smtClean="0"/>
              <a:t>02/10/2017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114825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estilo do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os estilos de texto mestres</a:t>
            </a:r>
          </a:p>
        </p:txBody>
      </p:sp>
      <p:sp>
        <p:nvSpPr>
          <p:cNvPr id="5" name="Espaço Reservado para Data 4"/>
          <p:cNvSpPr>
            <a:spLocks noGrp="1"/>
          </p:cNvSpPr>
          <p:nvPr>
            <p:ph type="dt" sz="half" idx="10"/>
          </p:nvPr>
        </p:nvSpPr>
        <p:spPr/>
        <p:txBody>
          <a:bodyPr/>
          <a:lstStyle/>
          <a:p>
            <a:fld id="{5DBAA1F9-FA46-AF44-A0B8-EC0146313DB9}" type="datetimeFigureOut">
              <a:rPr lang="pt-BR" smtClean="0"/>
              <a:t>02/10/2017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142981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estilo do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os estilos de texto mestres</a:t>
            </a:r>
          </a:p>
        </p:txBody>
      </p:sp>
      <p:sp>
        <p:nvSpPr>
          <p:cNvPr id="5" name="Espaço Reservado para Data 4"/>
          <p:cNvSpPr>
            <a:spLocks noGrp="1"/>
          </p:cNvSpPr>
          <p:nvPr>
            <p:ph type="dt" sz="half" idx="10"/>
          </p:nvPr>
        </p:nvSpPr>
        <p:spPr/>
        <p:txBody>
          <a:bodyPr/>
          <a:lstStyle/>
          <a:p>
            <a:fld id="{5DBAA1F9-FA46-AF44-A0B8-EC0146313DB9}" type="datetimeFigureOut">
              <a:rPr lang="pt-BR" smtClean="0"/>
              <a:t>02/10/2017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12F1E8-04BA-0245-AD1D-9278A4CB5BC1}" type="slidenum">
              <a:rPr lang="pt-BR" smtClean="0"/>
              <a:t>‹nº›</a:t>
            </a:fld>
            <a:endParaRPr lang="pt-BR"/>
          </a:p>
        </p:txBody>
      </p:sp>
    </p:spTree>
    <p:extLst>
      <p:ext uri="{BB962C8B-B14F-4D97-AF65-F5344CB8AC3E}">
        <p14:creationId xmlns:p14="http://schemas.microsoft.com/office/powerpoint/2010/main" val="59276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estilo do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AA1F9-FA46-AF44-A0B8-EC0146313DB9}" type="datetimeFigureOut">
              <a:rPr lang="pt-BR" smtClean="0"/>
              <a:t>02/10/2017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2F1E8-04BA-0245-AD1D-9278A4CB5BC1}" type="slidenum">
              <a:rPr lang="pt-BR" smtClean="0"/>
              <a:t>‹nº›</a:t>
            </a:fld>
            <a:endParaRPr lang="pt-BR"/>
          </a:p>
        </p:txBody>
      </p:sp>
    </p:spTree>
    <p:extLst>
      <p:ext uri="{BB962C8B-B14F-4D97-AF65-F5344CB8AC3E}">
        <p14:creationId xmlns:p14="http://schemas.microsoft.com/office/powerpoint/2010/main" val="465254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15449031" y="818709"/>
            <a:ext cx="1219200" cy="914400"/>
          </a:xfrm>
          <a:prstGeom prst="rect">
            <a:avLst/>
          </a:prstGeom>
          <a:noFill/>
        </p:spPr>
        <p:txBody>
          <a:bodyPr wrap="none" lIns="0" tIns="0" rIns="0" bIns="0" rtlCol="0">
            <a:noAutofit/>
          </a:bodyPr>
          <a:lstStyle/>
          <a:p>
            <a:pPr defTabSz="609585">
              <a:lnSpc>
                <a:spcPts val="2400"/>
              </a:lnSpc>
              <a:spcBef>
                <a:spcPts val="1067"/>
              </a:spcBef>
            </a:pPr>
            <a:endParaRPr lang="en-US" sz="2133" i="1" dirty="0" smtClean="0">
              <a:solidFill>
                <a:prstClr val="black"/>
              </a:solidFill>
            </a:endParaRPr>
          </a:p>
        </p:txBody>
      </p:sp>
      <p:sp>
        <p:nvSpPr>
          <p:cNvPr id="40" name="TextBox 39"/>
          <p:cNvSpPr txBox="1"/>
          <p:nvPr userDrawn="1"/>
        </p:nvSpPr>
        <p:spPr>
          <a:xfrm>
            <a:off x="-4118981" y="21995"/>
            <a:ext cx="4004200" cy="2742047"/>
          </a:xfrm>
          <a:prstGeom prst="rect">
            <a:avLst/>
          </a:prstGeom>
          <a:noFill/>
        </p:spPr>
        <p:txBody>
          <a:bodyPr wrap="square" lIns="0" tIns="0" rIns="0" bIns="0" rtlCol="0">
            <a:noAutofit/>
          </a:bodyPr>
          <a:lstStyle/>
          <a:p>
            <a:pPr defTabSz="609585">
              <a:lnSpc>
                <a:spcPts val="7466"/>
              </a:lnSpc>
              <a:spcBef>
                <a:spcPts val="1067"/>
              </a:spcBef>
            </a:pPr>
            <a:r>
              <a:rPr lang="en-US" sz="7466" dirty="0" err="1" smtClean="0">
                <a:solidFill>
                  <a:srgbClr val="4D4D4D"/>
                </a:solidFill>
                <a:latin typeface="Simplon Oi Headline"/>
                <a:cs typeface="Simplon Oi Headline"/>
              </a:rPr>
              <a:t>Título</a:t>
            </a:r>
            <a:r>
              <a:rPr lang="en-US" sz="7466" dirty="0" smtClean="0">
                <a:solidFill>
                  <a:srgbClr val="4D4D4D"/>
                </a:solidFill>
                <a:latin typeface="Simplon Oi Headline"/>
                <a:cs typeface="Simplon Oi Headline"/>
              </a:rPr>
              <a:t> Simplon </a:t>
            </a:r>
            <a:r>
              <a:rPr lang="en-US" sz="7466" dirty="0" err="1" smtClean="0">
                <a:solidFill>
                  <a:srgbClr val="4D4D4D"/>
                </a:solidFill>
                <a:latin typeface="Simplon Oi Headline"/>
                <a:cs typeface="Simplon Oi Headline"/>
              </a:rPr>
              <a:t>Oi</a:t>
            </a:r>
            <a:r>
              <a:rPr lang="en-US" sz="7466" dirty="0" smtClean="0">
                <a:solidFill>
                  <a:srgbClr val="4D4D4D"/>
                </a:solidFill>
                <a:latin typeface="Simplon Oi Headline"/>
                <a:cs typeface="Simplon Oi Headline"/>
              </a:rPr>
              <a:t> 42pt</a:t>
            </a:r>
          </a:p>
        </p:txBody>
      </p:sp>
      <p:sp>
        <p:nvSpPr>
          <p:cNvPr id="41" name="TextBox 40"/>
          <p:cNvSpPr txBox="1"/>
          <p:nvPr userDrawn="1"/>
        </p:nvSpPr>
        <p:spPr>
          <a:xfrm>
            <a:off x="-4069811" y="3108297"/>
            <a:ext cx="3652352" cy="1469707"/>
          </a:xfrm>
          <a:prstGeom prst="rect">
            <a:avLst/>
          </a:prstGeom>
          <a:noFill/>
        </p:spPr>
        <p:txBody>
          <a:bodyPr wrap="square" lIns="0" tIns="0" rIns="0" bIns="0" rtlCol="0">
            <a:noAutofit/>
          </a:bodyPr>
          <a:lstStyle/>
          <a:p>
            <a:pPr defTabSz="609585">
              <a:lnSpc>
                <a:spcPts val="3733"/>
              </a:lnSpc>
            </a:pPr>
            <a:r>
              <a:rPr lang="en-US" sz="3733" dirty="0" smtClean="0">
                <a:solidFill>
                  <a:srgbClr val="4D4D4D"/>
                </a:solidFill>
                <a:latin typeface="Simplon BP Regular"/>
                <a:cs typeface="Simplon BP Regular"/>
              </a:rPr>
              <a:t>SUBTÍTULOS</a:t>
            </a:r>
          </a:p>
          <a:p>
            <a:pPr defTabSz="609585">
              <a:lnSpc>
                <a:spcPts val="3733"/>
              </a:lnSpc>
            </a:pPr>
            <a:r>
              <a:rPr lang="en-US" sz="3733" dirty="0" smtClean="0">
                <a:solidFill>
                  <a:srgbClr val="4D4D4D"/>
                </a:solidFill>
                <a:latin typeface="Simplon BP Regular"/>
                <a:cs typeface="Simplon BP Regular"/>
              </a:rPr>
              <a:t>SIMPLON BP REGULAR 21PT</a:t>
            </a:r>
          </a:p>
        </p:txBody>
      </p:sp>
      <p:sp>
        <p:nvSpPr>
          <p:cNvPr id="42" name="TextBox 41"/>
          <p:cNvSpPr txBox="1"/>
          <p:nvPr userDrawn="1"/>
        </p:nvSpPr>
        <p:spPr>
          <a:xfrm>
            <a:off x="-4069811" y="4824488"/>
            <a:ext cx="3652352" cy="395213"/>
          </a:xfrm>
          <a:prstGeom prst="rect">
            <a:avLst/>
          </a:prstGeom>
          <a:noFill/>
        </p:spPr>
        <p:txBody>
          <a:bodyPr wrap="square" lIns="0" tIns="0" rIns="0" bIns="0" rtlCol="0">
            <a:noAutofit/>
          </a:bodyPr>
          <a:lstStyle/>
          <a:p>
            <a:pPr defTabSz="609585">
              <a:lnSpc>
                <a:spcPts val="1867"/>
              </a:lnSpc>
            </a:pPr>
            <a:r>
              <a:rPr lang="en-US" sz="1867" dirty="0" err="1" smtClean="0">
                <a:solidFill>
                  <a:srgbClr val="4D4D4D"/>
                </a:solidFill>
                <a:latin typeface="Simplon BP Regular"/>
                <a:cs typeface="Simplon BP Regular"/>
              </a:rPr>
              <a:t>Textos</a:t>
            </a:r>
            <a:r>
              <a:rPr lang="en-US" sz="1867" dirty="0" smtClean="0">
                <a:solidFill>
                  <a:srgbClr val="4D4D4D"/>
                </a:solidFill>
                <a:latin typeface="Simplon BP Regular"/>
                <a:cs typeface="Simplon BP Regular"/>
              </a:rPr>
              <a:t> Simplon BP Regular 14pt</a:t>
            </a:r>
          </a:p>
        </p:txBody>
      </p:sp>
      <p:sp>
        <p:nvSpPr>
          <p:cNvPr id="74" name="Rectangle 35"/>
          <p:cNvSpPr/>
          <p:nvPr userDrawn="1"/>
        </p:nvSpPr>
        <p:spPr>
          <a:xfrm>
            <a:off x="13344424" y="412105"/>
            <a:ext cx="1182176" cy="4770537"/>
          </a:xfrm>
          <a:prstGeom prst="rect">
            <a:avLst/>
          </a:prstGeom>
        </p:spPr>
        <p:txBody>
          <a:bodyPr wrap="square">
            <a:spAutoFit/>
          </a:bodyPr>
          <a:lstStyle/>
          <a:p>
            <a:pPr defTabSz="609585"/>
            <a:r>
              <a:rPr lang="pt-BR" sz="1600" dirty="0" smtClean="0">
                <a:solidFill>
                  <a:srgbClr val="4D4D4D"/>
                </a:solidFill>
                <a:latin typeface="Simplon BP Regular"/>
                <a:cs typeface="Simplon BP Regular"/>
              </a:rPr>
              <a:t>ROXO</a:t>
            </a:r>
          </a:p>
          <a:p>
            <a:pPr defTabSz="609585"/>
            <a:endParaRPr lang="en-US" sz="1600" dirty="0" smtClean="0">
              <a:solidFill>
                <a:srgbClr val="4D4D4D"/>
              </a:solidFill>
              <a:latin typeface="Simplon BP Regular"/>
              <a:cs typeface="Simplon BP Regular"/>
            </a:endParaRPr>
          </a:p>
          <a:p>
            <a:pPr defTabSz="609585"/>
            <a:endParaRPr lang="en-US" sz="1600" dirty="0" smtClean="0">
              <a:solidFill>
                <a:srgbClr val="4D4D4D"/>
              </a:solidFill>
              <a:latin typeface="Simplon BP Regular"/>
              <a:cs typeface="Simplon BP Regular"/>
            </a:endParaRPr>
          </a:p>
          <a:p>
            <a:pPr defTabSz="609585"/>
            <a:r>
              <a:rPr lang="en-US" sz="1600" dirty="0" smtClean="0">
                <a:solidFill>
                  <a:srgbClr val="4D4D4D"/>
                </a:solidFill>
                <a:latin typeface="Simplon BP Regular"/>
                <a:cs typeface="Simplon BP Regular"/>
              </a:rPr>
              <a:t>ROSA</a:t>
            </a:r>
          </a:p>
          <a:p>
            <a:pPr defTabSz="609585"/>
            <a:endParaRPr lang="en-US" sz="1600" dirty="0" smtClean="0">
              <a:solidFill>
                <a:srgbClr val="4D4D4D"/>
              </a:solidFill>
              <a:latin typeface="Simplon BP Regular"/>
              <a:cs typeface="Simplon BP Regular"/>
            </a:endParaRPr>
          </a:p>
          <a:p>
            <a:pPr defTabSz="609585"/>
            <a:endParaRPr lang="en-US" sz="1600" dirty="0" smtClean="0">
              <a:solidFill>
                <a:srgbClr val="4D4D4D"/>
              </a:solidFill>
              <a:latin typeface="Simplon BP Regular"/>
              <a:cs typeface="Simplon BP Regular"/>
            </a:endParaRPr>
          </a:p>
          <a:p>
            <a:pPr defTabSz="609585"/>
            <a:r>
              <a:rPr lang="en-US" sz="1600" dirty="0" smtClean="0">
                <a:solidFill>
                  <a:srgbClr val="4D4D4D"/>
                </a:solidFill>
                <a:latin typeface="Simplon BP Regular"/>
                <a:cs typeface="Simplon BP Regular"/>
              </a:rPr>
              <a:t>LARANJA</a:t>
            </a:r>
          </a:p>
          <a:p>
            <a:pPr defTabSz="609585"/>
            <a:endParaRPr lang="en-US" sz="1600" dirty="0" smtClean="0">
              <a:solidFill>
                <a:srgbClr val="4D4D4D"/>
              </a:solidFill>
              <a:latin typeface="Simplon BP Regular"/>
              <a:cs typeface="Simplon BP Regular"/>
            </a:endParaRPr>
          </a:p>
          <a:p>
            <a:pPr defTabSz="609585"/>
            <a:endParaRPr lang="en-US" sz="1600" dirty="0" smtClean="0">
              <a:solidFill>
                <a:srgbClr val="4D4D4D"/>
              </a:solidFill>
              <a:latin typeface="Simplon BP Regular"/>
              <a:cs typeface="Simplon BP Regular"/>
            </a:endParaRPr>
          </a:p>
          <a:p>
            <a:pPr defTabSz="609585"/>
            <a:r>
              <a:rPr lang="en-US" sz="1600" dirty="0" smtClean="0">
                <a:solidFill>
                  <a:srgbClr val="4D4D4D"/>
                </a:solidFill>
                <a:latin typeface="Simplon BP Regular"/>
                <a:cs typeface="Simplon BP Regular"/>
              </a:rPr>
              <a:t>AMARELO</a:t>
            </a:r>
          </a:p>
          <a:p>
            <a:pPr defTabSz="609585"/>
            <a:endParaRPr lang="en-US" sz="1600" dirty="0" smtClean="0">
              <a:solidFill>
                <a:srgbClr val="4D4D4D"/>
              </a:solidFill>
              <a:latin typeface="Simplon BP Regular"/>
              <a:cs typeface="Simplon BP Regular"/>
            </a:endParaRPr>
          </a:p>
          <a:p>
            <a:pPr defTabSz="609585"/>
            <a:endParaRPr lang="en-US" sz="1600" dirty="0" smtClean="0">
              <a:solidFill>
                <a:srgbClr val="4D4D4D"/>
              </a:solidFill>
              <a:latin typeface="Simplon BP Regular"/>
              <a:cs typeface="Simplon BP Regular"/>
            </a:endParaRPr>
          </a:p>
          <a:p>
            <a:pPr defTabSz="609585"/>
            <a:r>
              <a:rPr lang="en-US" sz="1600" dirty="0" smtClean="0">
                <a:solidFill>
                  <a:srgbClr val="4D4D4D"/>
                </a:solidFill>
                <a:latin typeface="Simplon BP Regular"/>
                <a:cs typeface="Simplon BP Regular"/>
              </a:rPr>
              <a:t>VERDE</a:t>
            </a:r>
          </a:p>
          <a:p>
            <a:pPr defTabSz="609585"/>
            <a:endParaRPr lang="en-US" sz="1600" dirty="0" smtClean="0">
              <a:solidFill>
                <a:srgbClr val="4D4D4D"/>
              </a:solidFill>
              <a:latin typeface="Simplon BP Regular"/>
              <a:cs typeface="Simplon BP Regular"/>
            </a:endParaRPr>
          </a:p>
          <a:p>
            <a:pPr defTabSz="609585"/>
            <a:endParaRPr lang="en-US" sz="1600" dirty="0" smtClean="0">
              <a:solidFill>
                <a:srgbClr val="4D4D4D"/>
              </a:solidFill>
              <a:latin typeface="Simplon BP Regular"/>
              <a:cs typeface="Simplon BP Regular"/>
            </a:endParaRPr>
          </a:p>
          <a:p>
            <a:pPr defTabSz="609585"/>
            <a:r>
              <a:rPr lang="en-US" sz="1600" dirty="0" smtClean="0">
                <a:solidFill>
                  <a:srgbClr val="4D4D4D"/>
                </a:solidFill>
                <a:latin typeface="Simplon BP Regular"/>
                <a:cs typeface="Simplon BP Regular"/>
              </a:rPr>
              <a:t>AZUL</a:t>
            </a:r>
          </a:p>
          <a:p>
            <a:pPr defTabSz="609585"/>
            <a:endParaRPr lang="en-US" sz="1600" dirty="0">
              <a:solidFill>
                <a:srgbClr val="4D4D4D"/>
              </a:solidFill>
              <a:latin typeface="Simplon BP Regular"/>
              <a:cs typeface="Simplon BP Regular"/>
            </a:endParaRPr>
          </a:p>
          <a:p>
            <a:pPr defTabSz="609585"/>
            <a:endParaRPr lang="en-US" sz="1600" dirty="0" smtClean="0">
              <a:solidFill>
                <a:srgbClr val="4D4D4D"/>
              </a:solidFill>
              <a:latin typeface="Simplon BP Regular"/>
              <a:cs typeface="Simplon BP Regular"/>
            </a:endParaRPr>
          </a:p>
          <a:p>
            <a:pPr defTabSz="609585"/>
            <a:r>
              <a:rPr lang="en-US" sz="1600" dirty="0" smtClean="0">
                <a:solidFill>
                  <a:srgbClr val="4D4D4D"/>
                </a:solidFill>
                <a:latin typeface="Simplon BP Regular"/>
                <a:cs typeface="Simplon BP Regular"/>
              </a:rPr>
              <a:t>CINZA</a:t>
            </a:r>
            <a:endParaRPr lang="hr-HR" sz="1600" dirty="0" smtClean="0">
              <a:solidFill>
                <a:srgbClr val="4D4D4D"/>
              </a:solidFill>
              <a:latin typeface="Simplon BP Regular"/>
              <a:cs typeface="Simplon BP Regular"/>
            </a:endParaRPr>
          </a:p>
        </p:txBody>
      </p:sp>
      <p:sp>
        <p:nvSpPr>
          <p:cNvPr id="75" name="Rectangle 36"/>
          <p:cNvSpPr/>
          <p:nvPr userDrawn="1"/>
        </p:nvSpPr>
        <p:spPr>
          <a:xfrm>
            <a:off x="13355795" y="1447391"/>
            <a:ext cx="1808005" cy="338554"/>
          </a:xfrm>
          <a:prstGeom prst="rect">
            <a:avLst/>
          </a:prstGeom>
        </p:spPr>
        <p:txBody>
          <a:bodyPr wrap="square">
            <a:spAutoFit/>
          </a:bodyPr>
          <a:lstStyle/>
          <a:p>
            <a:pPr defTabSz="609585"/>
            <a:r>
              <a:rPr lang="en-US" sz="1600" dirty="0" smtClean="0">
                <a:solidFill>
                  <a:srgbClr val="4D4E50"/>
                </a:solidFill>
                <a:latin typeface="Simplon BP Regular"/>
                <a:cs typeface="Simplon BP Regular"/>
              </a:rPr>
              <a:t>R 234  G 40  B 140</a:t>
            </a:r>
            <a:endParaRPr lang="en-US" sz="1600" dirty="0">
              <a:solidFill>
                <a:srgbClr val="4D4E50"/>
              </a:solidFill>
              <a:latin typeface="Simplon BP Regular"/>
              <a:cs typeface="Simplon BP Regular"/>
            </a:endParaRPr>
          </a:p>
        </p:txBody>
      </p:sp>
      <p:sp>
        <p:nvSpPr>
          <p:cNvPr id="76" name="Rectangle 37"/>
          <p:cNvSpPr/>
          <p:nvPr userDrawn="1"/>
        </p:nvSpPr>
        <p:spPr>
          <a:xfrm>
            <a:off x="13355795" y="718297"/>
            <a:ext cx="1808005" cy="338554"/>
          </a:xfrm>
          <a:prstGeom prst="rect">
            <a:avLst/>
          </a:prstGeom>
        </p:spPr>
        <p:txBody>
          <a:bodyPr wrap="square">
            <a:spAutoFit/>
          </a:bodyPr>
          <a:lstStyle/>
          <a:p>
            <a:pPr defTabSz="609585">
              <a:defRPr/>
            </a:pPr>
            <a:r>
              <a:rPr lang="en-US" sz="1600" dirty="0" smtClean="0">
                <a:solidFill>
                  <a:srgbClr val="4D4E50"/>
                </a:solidFill>
                <a:latin typeface="Simplon BP Regular"/>
                <a:cs typeface="Simplon BP Regular"/>
              </a:rPr>
              <a:t>R 160  G 43  B 255 </a:t>
            </a:r>
            <a:endParaRPr lang="en-US" sz="1600" dirty="0">
              <a:solidFill>
                <a:srgbClr val="4D4E50"/>
              </a:solidFill>
              <a:latin typeface="Simplon BP Regular"/>
              <a:cs typeface="Simplon BP Regular"/>
            </a:endParaRPr>
          </a:p>
        </p:txBody>
      </p:sp>
      <p:sp>
        <p:nvSpPr>
          <p:cNvPr id="77" name="Rectangle 38"/>
          <p:cNvSpPr/>
          <p:nvPr userDrawn="1"/>
        </p:nvSpPr>
        <p:spPr>
          <a:xfrm>
            <a:off x="13355795" y="2129231"/>
            <a:ext cx="1808005" cy="338554"/>
          </a:xfrm>
          <a:prstGeom prst="rect">
            <a:avLst/>
          </a:prstGeom>
        </p:spPr>
        <p:txBody>
          <a:bodyPr wrap="square">
            <a:spAutoFit/>
          </a:bodyPr>
          <a:lstStyle/>
          <a:p>
            <a:pPr defTabSz="609585"/>
            <a:r>
              <a:rPr lang="en-US" sz="1600" dirty="0" smtClean="0">
                <a:solidFill>
                  <a:srgbClr val="4D4E50"/>
                </a:solidFill>
                <a:latin typeface="Simplon BP Regular"/>
                <a:cs typeface="Simplon BP Regular"/>
              </a:rPr>
              <a:t>R 255  G 109  B 0</a:t>
            </a:r>
            <a:endParaRPr lang="en-US" sz="1600" dirty="0">
              <a:solidFill>
                <a:srgbClr val="4D4E50"/>
              </a:solidFill>
              <a:latin typeface="Simplon BP Regular"/>
              <a:cs typeface="Simplon BP Regular"/>
            </a:endParaRPr>
          </a:p>
        </p:txBody>
      </p:sp>
      <p:sp>
        <p:nvSpPr>
          <p:cNvPr id="78" name="Rectangle 39"/>
          <p:cNvSpPr/>
          <p:nvPr userDrawn="1"/>
        </p:nvSpPr>
        <p:spPr>
          <a:xfrm>
            <a:off x="13355795" y="2868739"/>
            <a:ext cx="1808005" cy="338554"/>
          </a:xfrm>
          <a:prstGeom prst="rect">
            <a:avLst/>
          </a:prstGeom>
        </p:spPr>
        <p:txBody>
          <a:bodyPr wrap="square">
            <a:spAutoFit/>
          </a:bodyPr>
          <a:lstStyle/>
          <a:p>
            <a:pPr defTabSz="609585"/>
            <a:r>
              <a:rPr lang="en-US" sz="1600" dirty="0" smtClean="0">
                <a:solidFill>
                  <a:srgbClr val="4D4E50"/>
                </a:solidFill>
                <a:latin typeface="Simplon BP Regular"/>
                <a:cs typeface="Simplon BP Regular"/>
              </a:rPr>
              <a:t>R 255  G 255  B 0</a:t>
            </a:r>
            <a:endParaRPr lang="en-US" sz="1600" dirty="0">
              <a:solidFill>
                <a:srgbClr val="4D4E50"/>
              </a:solidFill>
              <a:latin typeface="Simplon BP Regular"/>
              <a:cs typeface="Simplon BP Regular"/>
            </a:endParaRPr>
          </a:p>
        </p:txBody>
      </p:sp>
      <p:sp>
        <p:nvSpPr>
          <p:cNvPr id="79" name="Rectangle 39"/>
          <p:cNvSpPr/>
          <p:nvPr userDrawn="1"/>
        </p:nvSpPr>
        <p:spPr>
          <a:xfrm>
            <a:off x="13355795" y="3611613"/>
            <a:ext cx="1808005" cy="338554"/>
          </a:xfrm>
          <a:prstGeom prst="rect">
            <a:avLst/>
          </a:prstGeom>
        </p:spPr>
        <p:txBody>
          <a:bodyPr wrap="square">
            <a:spAutoFit/>
          </a:bodyPr>
          <a:lstStyle/>
          <a:p>
            <a:pPr defTabSz="609585"/>
            <a:r>
              <a:rPr lang="en-US" sz="1600" dirty="0" smtClean="0">
                <a:solidFill>
                  <a:srgbClr val="4D4E50"/>
                </a:solidFill>
                <a:latin typeface="Simplon BP Regular"/>
                <a:cs typeface="Simplon BP Regular"/>
              </a:rPr>
              <a:t>R 0  G 211  B 24</a:t>
            </a:r>
            <a:endParaRPr lang="en-US" sz="1600" dirty="0">
              <a:solidFill>
                <a:srgbClr val="4D4E50"/>
              </a:solidFill>
              <a:latin typeface="Simplon BP Regular"/>
              <a:cs typeface="Simplon BP Regular"/>
            </a:endParaRPr>
          </a:p>
        </p:txBody>
      </p:sp>
      <p:sp>
        <p:nvSpPr>
          <p:cNvPr id="80" name="Rectangle 39"/>
          <p:cNvSpPr/>
          <p:nvPr userDrawn="1"/>
        </p:nvSpPr>
        <p:spPr>
          <a:xfrm>
            <a:off x="13355795" y="4379202"/>
            <a:ext cx="1808005" cy="338554"/>
          </a:xfrm>
          <a:prstGeom prst="rect">
            <a:avLst/>
          </a:prstGeom>
        </p:spPr>
        <p:txBody>
          <a:bodyPr wrap="square">
            <a:spAutoFit/>
          </a:bodyPr>
          <a:lstStyle/>
          <a:p>
            <a:pPr defTabSz="609585"/>
            <a:r>
              <a:rPr lang="en-US" sz="1600" dirty="0" smtClean="0">
                <a:solidFill>
                  <a:srgbClr val="4D4E50"/>
                </a:solidFill>
                <a:latin typeface="Simplon BP Regular"/>
                <a:cs typeface="Simplon BP Regular"/>
              </a:rPr>
              <a:t>R 0  G 206  B 255</a:t>
            </a:r>
            <a:endParaRPr lang="en-US" sz="1600" dirty="0">
              <a:solidFill>
                <a:srgbClr val="4D4E50"/>
              </a:solidFill>
              <a:latin typeface="Simplon BP Regular"/>
              <a:cs typeface="Simplon BP Regular"/>
            </a:endParaRPr>
          </a:p>
        </p:txBody>
      </p:sp>
      <p:sp>
        <p:nvSpPr>
          <p:cNvPr id="81" name="Freeform 5"/>
          <p:cNvSpPr>
            <a:spLocks/>
          </p:cNvSpPr>
          <p:nvPr userDrawn="1"/>
        </p:nvSpPr>
        <p:spPr bwMode="auto">
          <a:xfrm>
            <a:off x="12419232" y="4070931"/>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82" name="Freeform 5"/>
          <p:cNvSpPr>
            <a:spLocks/>
          </p:cNvSpPr>
          <p:nvPr userDrawn="1"/>
        </p:nvSpPr>
        <p:spPr bwMode="auto">
          <a:xfrm>
            <a:off x="12419232" y="3339166"/>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83" name="Freeform 5"/>
          <p:cNvSpPr>
            <a:spLocks/>
          </p:cNvSpPr>
          <p:nvPr userDrawn="1"/>
        </p:nvSpPr>
        <p:spPr bwMode="auto">
          <a:xfrm>
            <a:off x="12419232" y="2607401"/>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84" name="Freeform 5"/>
          <p:cNvSpPr>
            <a:spLocks/>
          </p:cNvSpPr>
          <p:nvPr userDrawn="1"/>
        </p:nvSpPr>
        <p:spPr bwMode="auto">
          <a:xfrm>
            <a:off x="12419232" y="1875635"/>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85" name="Freeform 5"/>
          <p:cNvSpPr>
            <a:spLocks/>
          </p:cNvSpPr>
          <p:nvPr userDrawn="1"/>
        </p:nvSpPr>
        <p:spPr bwMode="auto">
          <a:xfrm>
            <a:off x="12419232" y="1143870"/>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86" name="Freeform 5"/>
          <p:cNvSpPr>
            <a:spLocks/>
          </p:cNvSpPr>
          <p:nvPr userDrawn="1"/>
        </p:nvSpPr>
        <p:spPr bwMode="auto">
          <a:xfrm>
            <a:off x="12419232" y="412105"/>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87" name="Rectangle 39"/>
          <p:cNvSpPr/>
          <p:nvPr userDrawn="1"/>
        </p:nvSpPr>
        <p:spPr>
          <a:xfrm>
            <a:off x="13355795" y="5124105"/>
            <a:ext cx="1808005" cy="338554"/>
          </a:xfrm>
          <a:prstGeom prst="rect">
            <a:avLst/>
          </a:prstGeom>
        </p:spPr>
        <p:txBody>
          <a:bodyPr wrap="square">
            <a:spAutoFit/>
          </a:bodyPr>
          <a:lstStyle/>
          <a:p>
            <a:pPr defTabSz="609585"/>
            <a:r>
              <a:rPr lang="en-US" sz="1600" dirty="0" smtClean="0">
                <a:solidFill>
                  <a:srgbClr val="4D4E50"/>
                </a:solidFill>
                <a:latin typeface="Simplon BP Regular"/>
                <a:cs typeface="Simplon BP Regular"/>
              </a:rPr>
              <a:t>R 77  G 77  B 77</a:t>
            </a:r>
            <a:endParaRPr lang="en-US" sz="1600" dirty="0">
              <a:solidFill>
                <a:srgbClr val="4D4E50"/>
              </a:solidFill>
              <a:latin typeface="Simplon BP Regular"/>
              <a:cs typeface="Simplon BP Regular"/>
            </a:endParaRPr>
          </a:p>
        </p:txBody>
      </p:sp>
      <p:sp>
        <p:nvSpPr>
          <p:cNvPr id="88" name="Freeform 5"/>
          <p:cNvSpPr>
            <a:spLocks/>
          </p:cNvSpPr>
          <p:nvPr userDrawn="1"/>
        </p:nvSpPr>
        <p:spPr bwMode="auto">
          <a:xfrm>
            <a:off x="12419232" y="4815834"/>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04" name="TextBox 39"/>
          <p:cNvSpPr txBox="1"/>
          <p:nvPr userDrawn="1"/>
        </p:nvSpPr>
        <p:spPr>
          <a:xfrm>
            <a:off x="12419233" y="18477"/>
            <a:ext cx="1642481" cy="349824"/>
          </a:xfrm>
          <a:prstGeom prst="rect">
            <a:avLst/>
          </a:prstGeom>
          <a:noFill/>
        </p:spPr>
        <p:txBody>
          <a:bodyPr wrap="square" lIns="0" tIns="0" rIns="0" bIns="0" rtlCol="0">
            <a:noAutofit/>
          </a:bodyPr>
          <a:lstStyle/>
          <a:p>
            <a:pPr defTabSz="609585">
              <a:spcBef>
                <a:spcPts val="1067"/>
              </a:spcBef>
            </a:pPr>
            <a:r>
              <a:rPr lang="en-US" sz="2133" dirty="0" smtClean="0">
                <a:solidFill>
                  <a:srgbClr val="4D4D4D"/>
                </a:solidFill>
                <a:latin typeface="Simplon Oi Headline"/>
                <a:cs typeface="Simplon Oi Headline"/>
              </a:rPr>
              <a:t>Cores </a:t>
            </a:r>
            <a:r>
              <a:rPr lang="en-US" sz="2133" dirty="0" err="1" smtClean="0">
                <a:solidFill>
                  <a:srgbClr val="4D4D4D"/>
                </a:solidFill>
                <a:latin typeface="Simplon Oi Headline"/>
                <a:cs typeface="Simplon Oi Headline"/>
              </a:rPr>
              <a:t>oi</a:t>
            </a:r>
            <a:endParaRPr lang="en-US" sz="2133" dirty="0" smtClean="0">
              <a:solidFill>
                <a:srgbClr val="4D4D4D"/>
              </a:solidFill>
              <a:latin typeface="Simplon Oi Headline"/>
              <a:cs typeface="Simplon Oi Headline"/>
            </a:endParaRPr>
          </a:p>
        </p:txBody>
      </p:sp>
      <p:sp>
        <p:nvSpPr>
          <p:cNvPr id="105" name="TextBox 39"/>
          <p:cNvSpPr txBox="1"/>
          <p:nvPr userDrawn="1"/>
        </p:nvSpPr>
        <p:spPr>
          <a:xfrm>
            <a:off x="-9090" y="7016177"/>
            <a:ext cx="8430251" cy="349824"/>
          </a:xfrm>
          <a:prstGeom prst="rect">
            <a:avLst/>
          </a:prstGeom>
          <a:noFill/>
        </p:spPr>
        <p:txBody>
          <a:bodyPr wrap="square" lIns="0" tIns="0" rIns="0" bIns="0" rtlCol="0">
            <a:noAutofit/>
          </a:bodyPr>
          <a:lstStyle/>
          <a:p>
            <a:pPr defTabSz="609585">
              <a:spcBef>
                <a:spcPts val="1067"/>
              </a:spcBef>
            </a:pPr>
            <a:r>
              <a:rPr lang="en-US" sz="2133" dirty="0" err="1" smtClean="0">
                <a:solidFill>
                  <a:srgbClr val="4D4D4D"/>
                </a:solidFill>
                <a:latin typeface="Simplon Oi Headline"/>
                <a:cs typeface="Simplon Oi Headline"/>
              </a:rPr>
              <a:t>Esquemas</a:t>
            </a:r>
            <a:r>
              <a:rPr lang="en-US" sz="2133" dirty="0" smtClean="0">
                <a:solidFill>
                  <a:srgbClr val="4D4D4D"/>
                </a:solidFill>
                <a:latin typeface="Simplon Oi Headline"/>
                <a:cs typeface="Simplon Oi Headline"/>
              </a:rPr>
              <a:t> de cores </a:t>
            </a:r>
            <a:r>
              <a:rPr lang="en-US" sz="2133" dirty="0" smtClean="0">
                <a:solidFill>
                  <a:srgbClr val="4D4D4D"/>
                </a:solidFill>
                <a:latin typeface="Simplon BP Regular" pitchFamily="2" charset="0"/>
                <a:cs typeface="Simplon Oi Headline"/>
              </a:rPr>
              <a:t>(</a:t>
            </a:r>
            <a:r>
              <a:rPr lang="en-US" sz="2133" dirty="0" err="1" smtClean="0">
                <a:solidFill>
                  <a:srgbClr val="4D4D4D"/>
                </a:solidFill>
                <a:latin typeface="Simplon BP Regular" pitchFamily="2" charset="0"/>
                <a:cs typeface="Simplon Oi Headline"/>
              </a:rPr>
              <a:t>usar</a:t>
            </a:r>
            <a:r>
              <a:rPr lang="en-US" sz="2133" dirty="0" smtClean="0">
                <a:solidFill>
                  <a:srgbClr val="4D4D4D"/>
                </a:solidFill>
                <a:latin typeface="Simplon BP Regular" pitchFamily="2" charset="0"/>
                <a:cs typeface="Simplon Oi Headline"/>
              </a:rPr>
              <a:t> </a:t>
            </a:r>
            <a:r>
              <a:rPr lang="en-US" sz="2133" dirty="0" err="1" smtClean="0">
                <a:solidFill>
                  <a:srgbClr val="4D4D4D"/>
                </a:solidFill>
                <a:latin typeface="Simplon BP Regular" pitchFamily="2" charset="0"/>
                <a:cs typeface="Simplon Oi Headline"/>
              </a:rPr>
              <a:t>apenas</a:t>
            </a:r>
            <a:r>
              <a:rPr lang="en-US" sz="2133" dirty="0" smtClean="0">
                <a:solidFill>
                  <a:srgbClr val="4D4D4D"/>
                </a:solidFill>
                <a:latin typeface="Simplon BP Regular" pitchFamily="2" charset="0"/>
                <a:cs typeface="Simplon Oi Headline"/>
              </a:rPr>
              <a:t> 2 cores dos </a:t>
            </a:r>
            <a:r>
              <a:rPr lang="en-US" sz="2133" dirty="0" err="1" smtClean="0">
                <a:solidFill>
                  <a:srgbClr val="4D4D4D"/>
                </a:solidFill>
                <a:latin typeface="Simplon BP Regular" pitchFamily="2" charset="0"/>
                <a:cs typeface="Simplon Oi Headline"/>
              </a:rPr>
              <a:t>esquemas</a:t>
            </a:r>
            <a:r>
              <a:rPr lang="en-US" sz="2133" dirty="0" smtClean="0">
                <a:solidFill>
                  <a:srgbClr val="4D4D4D"/>
                </a:solidFill>
                <a:latin typeface="Simplon BP Regular" pitchFamily="2" charset="0"/>
                <a:cs typeface="Simplon Oi Headline"/>
              </a:rPr>
              <a:t> </a:t>
            </a:r>
            <a:r>
              <a:rPr lang="en-US" sz="2133" dirty="0" err="1" smtClean="0">
                <a:solidFill>
                  <a:srgbClr val="4D4D4D"/>
                </a:solidFill>
                <a:latin typeface="Simplon BP Regular" pitchFamily="2" charset="0"/>
                <a:cs typeface="Simplon Oi Headline"/>
              </a:rPr>
              <a:t>abaixo</a:t>
            </a:r>
            <a:r>
              <a:rPr lang="en-US" sz="2133" dirty="0" smtClean="0">
                <a:solidFill>
                  <a:srgbClr val="4D4D4D"/>
                </a:solidFill>
                <a:latin typeface="Simplon BP Regular" pitchFamily="2" charset="0"/>
                <a:cs typeface="Simplon Oi Headline"/>
              </a:rPr>
              <a:t>)</a:t>
            </a:r>
          </a:p>
        </p:txBody>
      </p:sp>
      <p:sp>
        <p:nvSpPr>
          <p:cNvPr id="106" name="Freeform 5"/>
          <p:cNvSpPr>
            <a:spLocks/>
          </p:cNvSpPr>
          <p:nvPr userDrawn="1"/>
        </p:nvSpPr>
        <p:spPr bwMode="auto">
          <a:xfrm>
            <a:off x="0" y="7391402"/>
            <a:ext cx="2952752"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07" name="Freeform 5"/>
          <p:cNvSpPr>
            <a:spLocks/>
          </p:cNvSpPr>
          <p:nvPr userDrawn="1"/>
        </p:nvSpPr>
        <p:spPr bwMode="auto">
          <a:xfrm>
            <a:off x="-1" y="8140055"/>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08" name="Freeform 5"/>
          <p:cNvSpPr>
            <a:spLocks/>
          </p:cNvSpPr>
          <p:nvPr userDrawn="1"/>
        </p:nvSpPr>
        <p:spPr bwMode="auto">
          <a:xfrm>
            <a:off x="1001183" y="8140054"/>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09" name="Freeform 5"/>
          <p:cNvSpPr>
            <a:spLocks/>
          </p:cNvSpPr>
          <p:nvPr userDrawn="1"/>
        </p:nvSpPr>
        <p:spPr bwMode="auto">
          <a:xfrm>
            <a:off x="2002367" y="8140053"/>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10" name="Freeform 5"/>
          <p:cNvSpPr>
            <a:spLocks/>
          </p:cNvSpPr>
          <p:nvPr userDrawn="1"/>
        </p:nvSpPr>
        <p:spPr bwMode="auto">
          <a:xfrm>
            <a:off x="3224743" y="7391402"/>
            <a:ext cx="2952752"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11" name="Freeform 5"/>
          <p:cNvSpPr>
            <a:spLocks/>
          </p:cNvSpPr>
          <p:nvPr userDrawn="1"/>
        </p:nvSpPr>
        <p:spPr bwMode="auto">
          <a:xfrm>
            <a:off x="3224741" y="8140055"/>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12" name="Freeform 5"/>
          <p:cNvSpPr>
            <a:spLocks/>
          </p:cNvSpPr>
          <p:nvPr userDrawn="1"/>
        </p:nvSpPr>
        <p:spPr bwMode="auto">
          <a:xfrm>
            <a:off x="4225925" y="8140054"/>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13" name="Freeform 5"/>
          <p:cNvSpPr>
            <a:spLocks/>
          </p:cNvSpPr>
          <p:nvPr userDrawn="1"/>
        </p:nvSpPr>
        <p:spPr bwMode="auto">
          <a:xfrm>
            <a:off x="5227109" y="8140053"/>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14" name="Freeform 5"/>
          <p:cNvSpPr>
            <a:spLocks/>
          </p:cNvSpPr>
          <p:nvPr userDrawn="1"/>
        </p:nvSpPr>
        <p:spPr bwMode="auto">
          <a:xfrm>
            <a:off x="6418793" y="7391399"/>
            <a:ext cx="2952752"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15" name="Freeform 5"/>
          <p:cNvSpPr>
            <a:spLocks/>
          </p:cNvSpPr>
          <p:nvPr userDrawn="1"/>
        </p:nvSpPr>
        <p:spPr bwMode="auto">
          <a:xfrm>
            <a:off x="6418792" y="8140053"/>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16" name="Freeform 5"/>
          <p:cNvSpPr>
            <a:spLocks/>
          </p:cNvSpPr>
          <p:nvPr userDrawn="1"/>
        </p:nvSpPr>
        <p:spPr bwMode="auto">
          <a:xfrm>
            <a:off x="7419976" y="8140051"/>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
        <p:nvSpPr>
          <p:cNvPr id="117" name="Freeform 5"/>
          <p:cNvSpPr>
            <a:spLocks/>
          </p:cNvSpPr>
          <p:nvPr userDrawn="1"/>
        </p:nvSpPr>
        <p:spPr bwMode="auto">
          <a:xfrm>
            <a:off x="8421161" y="8140055"/>
            <a:ext cx="950384" cy="681567"/>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609585"/>
            <a:endParaRPr lang="pt-BR" sz="2400">
              <a:solidFill>
                <a:prstClr val="black"/>
              </a:solidFill>
            </a:endParaRPr>
          </a:p>
        </p:txBody>
      </p:sp>
    </p:spTree>
    <p:extLst>
      <p:ext uri="{BB962C8B-B14F-4D97-AF65-F5344CB8AC3E}">
        <p14:creationId xmlns:p14="http://schemas.microsoft.com/office/powerpoint/2010/main" val="466247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iming>
    <p:tnLst>
      <p:par>
        <p:cTn id="1" dur="indefinite" restart="never" nodeType="tmRoot"/>
      </p:par>
    </p:tnLst>
  </p:timing>
  <p:hf hdr="0" dt="0"/>
  <p:txStyles>
    <p:titleStyle>
      <a:lvl1pPr algn="l" defTabSz="609585" rtl="0" eaLnBrk="1" latinLnBrk="0" hangingPunct="1">
        <a:lnSpc>
          <a:spcPts val="3200"/>
        </a:lnSpc>
        <a:spcBef>
          <a:spcPts val="1467"/>
        </a:spcBef>
        <a:buNone/>
        <a:defRPr sz="2933" i="1" kern="1200">
          <a:solidFill>
            <a:schemeClr val="tx1"/>
          </a:solidFill>
          <a:latin typeface="+mn-lt"/>
          <a:ea typeface="+mj-ea"/>
          <a:cs typeface="Arial"/>
        </a:defRPr>
      </a:lvl1pPr>
    </p:titleStyle>
    <p:bodyStyle>
      <a:lvl1pPr marL="0" indent="0" algn="l" defTabSz="609585" rtl="0" eaLnBrk="1" latinLnBrk="0" hangingPunct="1">
        <a:lnSpc>
          <a:spcPts val="2667"/>
        </a:lnSpc>
        <a:spcBef>
          <a:spcPts val="1200"/>
        </a:spcBef>
        <a:buFont typeface="Arial"/>
        <a:buNone/>
        <a:defRPr sz="2400" b="0" i="0" kern="1200" baseline="0">
          <a:solidFill>
            <a:schemeClr val="tx1"/>
          </a:solidFill>
          <a:latin typeface="Museo Sans 300"/>
          <a:ea typeface="+mn-ea"/>
          <a:cs typeface="Museo Sans 300"/>
        </a:defRPr>
      </a:lvl1pPr>
      <a:lvl2pPr marL="234945" indent="-234945" algn="l" defTabSz="609585" rtl="0" eaLnBrk="1" latinLnBrk="0" hangingPunct="1">
        <a:lnSpc>
          <a:spcPts val="2667"/>
        </a:lnSpc>
        <a:spcBef>
          <a:spcPts val="1200"/>
        </a:spcBef>
        <a:buSzPct val="50000"/>
        <a:buFont typeface="Arial"/>
        <a:buChar char="•"/>
        <a:tabLst/>
        <a:defRPr sz="2400" b="0" i="0" kern="1200">
          <a:solidFill>
            <a:schemeClr val="tx1"/>
          </a:solidFill>
          <a:latin typeface="Museo Sans 300"/>
          <a:ea typeface="+mn-ea"/>
          <a:cs typeface="Museo Sans 300"/>
        </a:defRPr>
      </a:lvl2pPr>
      <a:lvl3pPr marL="1219170" indent="0" algn="l" defTabSz="609585" rtl="0" eaLnBrk="1" latinLnBrk="0" hangingPunct="1">
        <a:lnSpc>
          <a:spcPts val="2933"/>
        </a:lnSpc>
        <a:spcBef>
          <a:spcPts val="0"/>
        </a:spcBef>
        <a:buFont typeface="Arial"/>
        <a:buNone/>
        <a:defRPr sz="2133" b="0" i="0" kern="1200">
          <a:solidFill>
            <a:schemeClr val="tx1"/>
          </a:solidFill>
          <a:latin typeface="Museo Sans 300"/>
          <a:ea typeface="+mn-ea"/>
          <a:cs typeface="Museo Sans 300"/>
        </a:defRPr>
      </a:lvl3pPr>
      <a:lvl4pPr marL="1828754" indent="0" algn="l" defTabSz="609585" rtl="0" eaLnBrk="1" latinLnBrk="0" hangingPunct="1">
        <a:lnSpc>
          <a:spcPts val="2933"/>
        </a:lnSpc>
        <a:spcBef>
          <a:spcPts val="0"/>
        </a:spcBef>
        <a:buFont typeface="Arial"/>
        <a:buNone/>
        <a:defRPr sz="1867" b="0" i="0" kern="1200">
          <a:solidFill>
            <a:schemeClr val="tx1"/>
          </a:solidFill>
          <a:latin typeface="Museo Sans 300"/>
          <a:ea typeface="+mn-ea"/>
          <a:cs typeface="Museo Sans 300"/>
        </a:defRPr>
      </a:lvl4pPr>
      <a:lvl5pPr marL="2438339" indent="0" algn="l" defTabSz="609585" rtl="0" eaLnBrk="1" latinLnBrk="0" hangingPunct="1">
        <a:lnSpc>
          <a:spcPts val="2933"/>
        </a:lnSpc>
        <a:spcBef>
          <a:spcPts val="0"/>
        </a:spcBef>
        <a:buFont typeface="Arial"/>
        <a:buNone/>
        <a:defRPr sz="1867" b="0" i="0" kern="1200">
          <a:solidFill>
            <a:schemeClr val="tx1"/>
          </a:solidFill>
          <a:latin typeface="Museo Sans 300"/>
          <a:ea typeface="+mn-ea"/>
          <a:cs typeface="Museo Sans 30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4.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2"/>
          <p:cNvSpPr txBox="1">
            <a:spLocks/>
          </p:cNvSpPr>
          <p:nvPr/>
        </p:nvSpPr>
        <p:spPr>
          <a:xfrm>
            <a:off x="743940" y="1015255"/>
            <a:ext cx="7088195" cy="2829915"/>
          </a:xfrm>
          <a:prstGeom prst="rect">
            <a:avLst/>
          </a:prstGeom>
          <a:noFill/>
          <a:ln>
            <a:noFill/>
          </a:ln>
        </p:spPr>
        <p:txBody>
          <a:bodyPr lIns="0" tIns="0" rIns="0" bIns="0" anchor="t" anchorCtr="0"/>
          <a:lstStyle>
            <a:lvl1pPr algn="l" defTabSz="457109" rtl="0" eaLnBrk="1" latinLnBrk="0" hangingPunct="1">
              <a:lnSpc>
                <a:spcPct val="90000"/>
              </a:lnSpc>
              <a:spcBef>
                <a:spcPct val="0"/>
              </a:spcBef>
              <a:buNone/>
              <a:defRPr sz="4400" kern="1200" baseline="0">
                <a:solidFill>
                  <a:srgbClr val="FFFFFF"/>
                </a:solidFill>
                <a:latin typeface="Arial"/>
                <a:ea typeface="+mj-ea"/>
                <a:cs typeface="Arial"/>
              </a:defRPr>
            </a:lvl1pPr>
          </a:lstStyle>
          <a:p>
            <a:pPr>
              <a:spcBef>
                <a:spcPct val="20000"/>
              </a:spcBef>
            </a:pPr>
            <a:r>
              <a:rPr lang="pt-BR" sz="4267" b="1" dirty="0" smtClean="0">
                <a:solidFill>
                  <a:srgbClr val="FF6D00"/>
                </a:solidFill>
                <a:latin typeface="Simplon Oi Headline"/>
                <a:cs typeface="Simplon Oi Headline"/>
              </a:rPr>
              <a:t>PROJETO NOVO RAID-FMS</a:t>
            </a:r>
            <a:endParaRPr lang="pt-BR" sz="4267" b="1" dirty="0">
              <a:solidFill>
                <a:srgbClr val="FF6D00"/>
              </a:solidFill>
              <a:latin typeface="Simplon Oi Headline"/>
              <a:cs typeface="Simplon Oi Headline"/>
            </a:endParaRPr>
          </a:p>
          <a:p>
            <a:pPr>
              <a:spcBef>
                <a:spcPct val="20000"/>
              </a:spcBef>
            </a:pPr>
            <a:endParaRPr lang="pt-BR" sz="4267" b="1" dirty="0">
              <a:solidFill>
                <a:srgbClr val="FF6D00"/>
              </a:solidFill>
              <a:latin typeface="Simplon Oi Headline"/>
              <a:cs typeface="Simplon Oi Headline"/>
            </a:endParaRPr>
          </a:p>
          <a:p>
            <a:pPr>
              <a:spcBef>
                <a:spcPct val="20000"/>
              </a:spcBef>
            </a:pPr>
            <a:r>
              <a:rPr lang="pt-BR" sz="3200" b="1" dirty="0" smtClean="0">
                <a:solidFill>
                  <a:srgbClr val="FF6D00"/>
                </a:solidFill>
                <a:latin typeface="Simplon Oi Headline"/>
                <a:cs typeface="Simplon Oi Headline"/>
              </a:rPr>
              <a:t>25/09/17</a:t>
            </a:r>
            <a:endParaRPr lang="pt-BR" sz="3200" b="1" dirty="0">
              <a:solidFill>
                <a:srgbClr val="FF6D00"/>
              </a:solidFill>
              <a:latin typeface="Simplon Oi Headline"/>
              <a:cs typeface="Simplon Oi Headline"/>
            </a:endParaRPr>
          </a:p>
        </p:txBody>
      </p:sp>
    </p:spTree>
    <p:extLst>
      <p:ext uri="{BB962C8B-B14F-4D97-AF65-F5344CB8AC3E}">
        <p14:creationId xmlns:p14="http://schemas.microsoft.com/office/powerpoint/2010/main" val="2012477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to 13" hidden="1"/>
          <p:cNvGraphicFramePr>
            <a:graphicFrameLocks noChangeAspect="1"/>
          </p:cNvGraphicFramePr>
          <p:nvPr>
            <p:custDataLst>
              <p:tags r:id="rId2"/>
            </p:custDataLst>
            <p:extLst/>
          </p:nvPr>
        </p:nvGraphicFramePr>
        <p:xfrm>
          <a:off x="2122" y="1592"/>
          <a:ext cx="2116" cy="1587"/>
        </p:xfrm>
        <a:graphic>
          <a:graphicData uri="http://schemas.openxmlformats.org/presentationml/2006/ole">
            <mc:AlternateContent xmlns:mc="http://schemas.openxmlformats.org/markup-compatibility/2006">
              <mc:Choice xmlns:v="urn:schemas-microsoft-com:vml" Requires="v">
                <p:oleObj spid="_x0000_s314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2122" y="1592"/>
                        <a:ext cx="2116" cy="1587"/>
                      </a:xfrm>
                      <a:prstGeom prst="rect">
                        <a:avLst/>
                      </a:prstGeom>
                    </p:spPr>
                  </p:pic>
                </p:oleObj>
              </mc:Fallback>
            </mc:AlternateContent>
          </a:graphicData>
        </a:graphic>
      </p:graphicFrame>
      <p:sp>
        <p:nvSpPr>
          <p:cNvPr id="2" name="Título 1"/>
          <p:cNvSpPr>
            <a:spLocks noGrp="1"/>
          </p:cNvSpPr>
          <p:nvPr>
            <p:ph type="ctrTitle"/>
            <p:custDataLst>
              <p:tags r:id="rId3"/>
            </p:custDataLst>
          </p:nvPr>
        </p:nvSpPr>
        <p:spPr>
          <a:xfrm>
            <a:off x="21928" y="-161921"/>
            <a:ext cx="11905323" cy="800760"/>
          </a:xfrm>
        </p:spPr>
        <p:txBody>
          <a:bodyPr>
            <a:normAutofit fontScale="90000"/>
          </a:bodyPr>
          <a:lstStyle/>
          <a:p>
            <a:pPr>
              <a:lnSpc>
                <a:spcPts val="5600"/>
              </a:lnSpc>
              <a:spcBef>
                <a:spcPts val="0"/>
              </a:spcBef>
            </a:pPr>
            <a:r>
              <a:rPr lang="pt-BR" sz="2400" dirty="0" smtClean="0">
                <a:solidFill>
                  <a:srgbClr val="A02BFF"/>
                </a:solidFill>
                <a:latin typeface="Simplon Oi Headline"/>
                <a:cs typeface="Simplon Oi Headline"/>
              </a:rPr>
              <a:t>ISSUES– Projeto novo Antifraude [</a:t>
            </a:r>
            <a:r>
              <a:rPr lang="pt-BR" sz="2400" dirty="0" err="1" smtClean="0">
                <a:solidFill>
                  <a:srgbClr val="A02BFF"/>
                </a:solidFill>
                <a:latin typeface="Simplon Oi Headline"/>
                <a:cs typeface="Simplon Oi Headline"/>
              </a:rPr>
              <a:t>green</a:t>
            </a:r>
            <a:r>
              <a:rPr lang="pt-BR" sz="2400" dirty="0" smtClean="0">
                <a:solidFill>
                  <a:srgbClr val="A02BFF"/>
                </a:solidFill>
                <a:latin typeface="Simplon Oi Headline"/>
                <a:cs typeface="Simplon Oi Headline"/>
              </a:rPr>
              <a:t> </a:t>
            </a:r>
            <a:r>
              <a:rPr lang="pt-BR" sz="2400" dirty="0" err="1" smtClean="0">
                <a:solidFill>
                  <a:srgbClr val="A02BFF"/>
                </a:solidFill>
                <a:latin typeface="Simplon Oi Headline"/>
                <a:cs typeface="Simplon Oi Headline"/>
              </a:rPr>
              <a:t>field</a:t>
            </a:r>
            <a:r>
              <a:rPr lang="pt-BR" sz="2400" dirty="0" smtClean="0">
                <a:solidFill>
                  <a:srgbClr val="A02BFF"/>
                </a:solidFill>
                <a:latin typeface="Simplon Oi Headline"/>
                <a:cs typeface="Simplon Oi Headline"/>
              </a:rPr>
              <a:t>]</a:t>
            </a:r>
            <a:endParaRPr lang="pt-BR" sz="2400" dirty="0">
              <a:solidFill>
                <a:srgbClr val="A02BFF"/>
              </a:solidFill>
              <a:latin typeface="Simplon Oi Headline"/>
              <a:cs typeface="Simplon Oi Headline"/>
            </a:endParaRPr>
          </a:p>
        </p:txBody>
      </p:sp>
      <p:sp>
        <p:nvSpPr>
          <p:cNvPr id="12" name="Retângulo de cantos arredondados 11"/>
          <p:cNvSpPr/>
          <p:nvPr/>
        </p:nvSpPr>
        <p:spPr>
          <a:xfrm>
            <a:off x="98989" y="700623"/>
            <a:ext cx="11951243" cy="6157377"/>
          </a:xfrm>
          <a:prstGeom prst="roundRect">
            <a:avLst>
              <a:gd name="adj" fmla="val 3147"/>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00" tIns="48000" rIns="48000" bIns="48000" numCol="1" spcCol="0" rtlCol="0" fromWordArt="0" anchor="t" anchorCtr="0" forceAA="0" compatLnSpc="1">
            <a:prstTxWarp prst="textNoShape">
              <a:avLst/>
            </a:prstTxWarp>
            <a:noAutofit/>
          </a:bodyPr>
          <a:lstStyle/>
          <a:p>
            <a:pPr>
              <a:spcBef>
                <a:spcPts val="1067"/>
              </a:spcBef>
            </a:pPr>
            <a:r>
              <a:rPr lang="pt-BR" sz="1867" dirty="0" err="1" smtClean="0">
                <a:solidFill>
                  <a:schemeClr val="accent1">
                    <a:lumMod val="75000"/>
                  </a:schemeClr>
                </a:solidFill>
                <a:latin typeface="Simplon BP Medium" pitchFamily="2" charset="0"/>
              </a:rPr>
              <a:t>Issues</a:t>
            </a:r>
            <a:r>
              <a:rPr lang="pt-BR" sz="1867" b="1" dirty="0" smtClean="0">
                <a:solidFill>
                  <a:schemeClr val="accent1">
                    <a:lumMod val="75000"/>
                  </a:schemeClr>
                </a:solidFill>
                <a:latin typeface="Simplon BP Medium" pitchFamily="2" charset="0"/>
              </a:rPr>
              <a:t>:</a:t>
            </a:r>
          </a:p>
          <a:p>
            <a:pPr marL="171450" indent="-171450">
              <a:spcBef>
                <a:spcPts val="1067"/>
              </a:spcBef>
              <a:buFontTx/>
              <a:buChar char="-"/>
            </a:pPr>
            <a:r>
              <a:rPr lang="pt-BR" sz="1200" dirty="0" smtClean="0">
                <a:solidFill>
                  <a:schemeClr val="accent1">
                    <a:lumMod val="75000"/>
                  </a:schemeClr>
                </a:solidFill>
                <a:latin typeface="Simplon BP Medium" pitchFamily="2" charset="0"/>
              </a:rPr>
              <a:t>Indefinição </a:t>
            </a:r>
            <a:r>
              <a:rPr lang="pt-BR" sz="1200" dirty="0">
                <a:solidFill>
                  <a:schemeClr val="accent1">
                    <a:lumMod val="75000"/>
                  </a:schemeClr>
                </a:solidFill>
                <a:latin typeface="Simplon BP Medium" pitchFamily="2" charset="0"/>
              </a:rPr>
              <a:t>do processo de contratação do BPO para especificação do processo de detecção Programa 2 (definição de telas e regras de detecção] – Impeditivo para inicio das ondas 16 a 20</a:t>
            </a:r>
            <a:r>
              <a:rPr lang="pt-BR" sz="1200" dirty="0" smtClean="0">
                <a:solidFill>
                  <a:schemeClr val="accent1">
                    <a:lumMod val="75000"/>
                  </a:schemeClr>
                </a:solidFill>
                <a:latin typeface="Simplon BP Medium" pitchFamily="2" charset="0"/>
              </a:rPr>
              <a:t>. [Impacto custo/prazo] Resp. Cezar e Hugo.</a:t>
            </a:r>
          </a:p>
          <a:p>
            <a:pPr marL="171450" indent="-171450">
              <a:spcBef>
                <a:spcPts val="1067"/>
              </a:spcBef>
              <a:buFontTx/>
              <a:buChar char="-"/>
            </a:pPr>
            <a:r>
              <a:rPr lang="pt-BR" sz="1200" dirty="0" smtClean="0">
                <a:solidFill>
                  <a:schemeClr val="accent1">
                    <a:lumMod val="75000"/>
                  </a:schemeClr>
                </a:solidFill>
                <a:latin typeface="Simplon BP Medium" pitchFamily="2" charset="0"/>
              </a:rPr>
              <a:t>Indisponibilidade de recursos dedicado da diretoria de Infra para tratar os temas relacionados aos ambientes DEV/HML/PRD com a agilidade necessária para atender aos prazos agressivos do time de fraude.</a:t>
            </a:r>
          </a:p>
          <a:p>
            <a:pPr marL="171450" indent="-171450">
              <a:spcBef>
                <a:spcPts val="1067"/>
              </a:spcBef>
              <a:buFontTx/>
              <a:buChar char="-"/>
            </a:pPr>
            <a:r>
              <a:rPr lang="pt-BR" sz="1200" dirty="0" smtClean="0">
                <a:solidFill>
                  <a:schemeClr val="accent1">
                    <a:lumMod val="75000"/>
                  </a:schemeClr>
                </a:solidFill>
                <a:latin typeface="Simplon BP Medium" pitchFamily="2" charset="0"/>
              </a:rPr>
              <a:t>Planejamento de aquisição e implementação de HW para ambientes DEV/HML/PRD do Projeto não esta aderente ao planejamento funcional de Ondas do programa 1, comprometendo o inicio das atividades de desenvolvimento da WEDO. </a:t>
            </a:r>
          </a:p>
          <a:p>
            <a:pPr marL="171450" indent="-171450">
              <a:spcBef>
                <a:spcPts val="1067"/>
              </a:spcBef>
              <a:buFontTx/>
              <a:buChar char="-"/>
            </a:pPr>
            <a:r>
              <a:rPr lang="pt-BR" sz="1200" dirty="0" smtClean="0">
                <a:solidFill>
                  <a:schemeClr val="accent1">
                    <a:lumMod val="75000"/>
                  </a:schemeClr>
                </a:solidFill>
                <a:latin typeface="Simplon BP Medium" pitchFamily="2" charset="0"/>
              </a:rPr>
              <a:t>Necessário alinhamento executivo entre as diretorias para aquisição do RAID-FMS em esteira diferenciada [</a:t>
            </a:r>
            <a:r>
              <a:rPr lang="pt-BR" sz="1200" dirty="0" err="1" smtClean="0">
                <a:solidFill>
                  <a:schemeClr val="accent1">
                    <a:lumMod val="75000"/>
                  </a:schemeClr>
                </a:solidFill>
                <a:latin typeface="Simplon BP Medium" pitchFamily="2" charset="0"/>
              </a:rPr>
              <a:t>kickoff</a:t>
            </a:r>
            <a:r>
              <a:rPr lang="pt-BR" sz="1200" dirty="0" smtClean="0">
                <a:solidFill>
                  <a:schemeClr val="accent1">
                    <a:lumMod val="75000"/>
                  </a:schemeClr>
                </a:solidFill>
                <a:latin typeface="Simplon BP Medium" pitchFamily="2" charset="0"/>
              </a:rPr>
              <a:t>]</a:t>
            </a:r>
          </a:p>
          <a:p>
            <a:pPr marL="171450" indent="-171450">
              <a:spcBef>
                <a:spcPts val="1067"/>
              </a:spcBef>
              <a:buFontTx/>
              <a:buChar char="-"/>
            </a:pPr>
            <a:r>
              <a:rPr lang="pt-BR" sz="1200" dirty="0" smtClean="0">
                <a:solidFill>
                  <a:schemeClr val="accent1">
                    <a:lumMod val="75000"/>
                  </a:schemeClr>
                </a:solidFill>
                <a:latin typeface="Simplon BP Medium" pitchFamily="2" charset="0"/>
              </a:rPr>
              <a:t>Contingencia de utilização do servidor de HML do RAID-UC em andamento, necessária priorização junto ao time de integração de Infra das ações de ajuste do servidor Oracle.</a:t>
            </a:r>
          </a:p>
          <a:p>
            <a:pPr marL="171450" indent="-171450">
              <a:spcBef>
                <a:spcPts val="1067"/>
              </a:spcBef>
              <a:buFontTx/>
              <a:buChar char="-"/>
            </a:pPr>
            <a:endParaRPr lang="pt-BR" sz="1200" dirty="0" smtClean="0">
              <a:solidFill>
                <a:schemeClr val="accent1">
                  <a:lumMod val="75000"/>
                </a:schemeClr>
              </a:solidFill>
              <a:latin typeface="Simplon BP Medium" pitchFamily="2" charset="0"/>
            </a:endParaRPr>
          </a:p>
          <a:p>
            <a:pPr marL="171450" indent="-171450">
              <a:spcBef>
                <a:spcPts val="1067"/>
              </a:spcBef>
              <a:buFontTx/>
              <a:buChar char="-"/>
            </a:pPr>
            <a:endParaRPr lang="pt-BR" sz="1200" dirty="0" smtClean="0">
              <a:solidFill>
                <a:schemeClr val="accent1">
                  <a:lumMod val="75000"/>
                </a:schemeClr>
              </a:solidFill>
              <a:latin typeface="Simplon BP Medium" pitchFamily="2" charset="0"/>
            </a:endParaRPr>
          </a:p>
          <a:p>
            <a:pPr marL="171450" indent="-171450">
              <a:spcBef>
                <a:spcPts val="1067"/>
              </a:spcBef>
              <a:buFontTx/>
              <a:buChar char="-"/>
            </a:pPr>
            <a:endParaRPr lang="pt-BR" sz="1200" dirty="0">
              <a:solidFill>
                <a:schemeClr val="accent1">
                  <a:lumMod val="75000"/>
                </a:schemeClr>
              </a:solidFill>
              <a:latin typeface="Simplon BP Medium" pitchFamily="2" charset="0"/>
            </a:endParaRPr>
          </a:p>
        </p:txBody>
      </p:sp>
    </p:spTree>
    <p:extLst>
      <p:ext uri="{BB962C8B-B14F-4D97-AF65-F5344CB8AC3E}">
        <p14:creationId xmlns:p14="http://schemas.microsoft.com/office/powerpoint/2010/main" val="3760950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to 13" hidden="1"/>
          <p:cNvGraphicFramePr>
            <a:graphicFrameLocks noChangeAspect="1"/>
          </p:cNvGraphicFramePr>
          <p:nvPr>
            <p:custDataLst>
              <p:tags r:id="rId2"/>
            </p:custDataLst>
            <p:extLst/>
          </p:nvPr>
        </p:nvGraphicFramePr>
        <p:xfrm>
          <a:off x="2122" y="1592"/>
          <a:ext cx="2116" cy="1587"/>
        </p:xfrm>
        <a:graphic>
          <a:graphicData uri="http://schemas.openxmlformats.org/presentationml/2006/ole">
            <mc:AlternateContent xmlns:mc="http://schemas.openxmlformats.org/markup-compatibility/2006">
              <mc:Choice xmlns:v="urn:schemas-microsoft-com:vml" Requires="v">
                <p:oleObj spid="_x0000_s216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2122" y="1592"/>
                        <a:ext cx="2116" cy="1587"/>
                      </a:xfrm>
                      <a:prstGeom prst="rect">
                        <a:avLst/>
                      </a:prstGeom>
                    </p:spPr>
                  </p:pic>
                </p:oleObj>
              </mc:Fallback>
            </mc:AlternateContent>
          </a:graphicData>
        </a:graphic>
      </p:graphicFrame>
      <p:sp>
        <p:nvSpPr>
          <p:cNvPr id="2" name="Título 1"/>
          <p:cNvSpPr>
            <a:spLocks noGrp="1"/>
          </p:cNvSpPr>
          <p:nvPr>
            <p:ph type="ctrTitle"/>
            <p:custDataLst>
              <p:tags r:id="rId3"/>
            </p:custDataLst>
          </p:nvPr>
        </p:nvSpPr>
        <p:spPr>
          <a:xfrm>
            <a:off x="21928" y="-47621"/>
            <a:ext cx="11905323" cy="800760"/>
          </a:xfrm>
        </p:spPr>
        <p:txBody>
          <a:bodyPr>
            <a:normAutofit fontScale="90000"/>
          </a:bodyPr>
          <a:lstStyle/>
          <a:p>
            <a:pPr>
              <a:lnSpc>
                <a:spcPts val="5600"/>
              </a:lnSpc>
              <a:spcBef>
                <a:spcPts val="0"/>
              </a:spcBef>
            </a:pPr>
            <a:r>
              <a:rPr lang="pt-BR" sz="2400" dirty="0">
                <a:solidFill>
                  <a:srgbClr val="A02BFF"/>
                </a:solidFill>
                <a:latin typeface="Simplon Oi Headline"/>
                <a:cs typeface="Simplon Oi Headline"/>
              </a:rPr>
              <a:t>Pontos de alinhamento – ti / negócio</a:t>
            </a:r>
          </a:p>
        </p:txBody>
      </p:sp>
      <p:sp>
        <p:nvSpPr>
          <p:cNvPr id="12" name="Retângulo de cantos arredondados 11"/>
          <p:cNvSpPr/>
          <p:nvPr/>
        </p:nvSpPr>
        <p:spPr>
          <a:xfrm>
            <a:off x="98989" y="684323"/>
            <a:ext cx="11951243" cy="5843477"/>
          </a:xfrm>
          <a:prstGeom prst="roundRect">
            <a:avLst>
              <a:gd name="adj" fmla="val 3147"/>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00" tIns="48000" rIns="48000" bIns="48000" numCol="1" spcCol="0" rtlCol="0" fromWordArt="0" anchor="t" anchorCtr="0" forceAA="0" compatLnSpc="1">
            <a:prstTxWarp prst="textNoShape">
              <a:avLst/>
            </a:prstTxWarp>
            <a:noAutofit/>
          </a:bodyPr>
          <a:lstStyle/>
          <a:p>
            <a:pPr>
              <a:spcBef>
                <a:spcPts val="1067"/>
              </a:spcBef>
            </a:pPr>
            <a:r>
              <a:rPr lang="pt-BR" sz="1200" dirty="0">
                <a:solidFill>
                  <a:schemeClr val="accent1">
                    <a:lumMod val="75000"/>
                  </a:schemeClr>
                </a:solidFill>
                <a:latin typeface="Simplon BP Medium" pitchFamily="2" charset="0"/>
              </a:rPr>
              <a:t>Pontos de atenção para alinhamento do Projeto</a:t>
            </a:r>
          </a:p>
          <a:p>
            <a:pPr marL="457189" indent="-457189">
              <a:spcBef>
                <a:spcPts val="1067"/>
              </a:spcBef>
              <a:buFont typeface="+mj-lt"/>
              <a:buAutoNum type="arabicPeriod"/>
            </a:pPr>
            <a:r>
              <a:rPr lang="pt-BR" sz="1200" dirty="0">
                <a:solidFill>
                  <a:schemeClr val="accent1">
                    <a:lumMod val="75000"/>
                  </a:schemeClr>
                </a:solidFill>
                <a:latin typeface="Simplon BP Medium" pitchFamily="2" charset="0"/>
              </a:rPr>
              <a:t>Utilizar abordagem de entrega em Ondas (</a:t>
            </a:r>
            <a:r>
              <a:rPr lang="pt-BR" sz="1200" dirty="0" err="1">
                <a:solidFill>
                  <a:schemeClr val="accent1">
                    <a:lumMod val="75000"/>
                  </a:schemeClr>
                </a:solidFill>
                <a:latin typeface="Simplon BP Medium" pitchFamily="2" charset="0"/>
              </a:rPr>
              <a:t>pré-definição</a:t>
            </a:r>
            <a:r>
              <a:rPr lang="pt-BR" sz="1200" dirty="0">
                <a:solidFill>
                  <a:schemeClr val="accent1">
                    <a:lumMod val="75000"/>
                  </a:schemeClr>
                </a:solidFill>
                <a:latin typeface="Simplon BP Medium" pitchFamily="2" charset="0"/>
              </a:rPr>
              <a:t> de 23 ondas pelo usuário) priorizando maiores vulnerabilidades</a:t>
            </a:r>
          </a:p>
          <a:p>
            <a:pPr marL="457189" indent="-457189">
              <a:spcBef>
                <a:spcPts val="1067"/>
              </a:spcBef>
              <a:buFont typeface="+mj-lt"/>
              <a:buAutoNum type="arabicPeriod"/>
            </a:pPr>
            <a:r>
              <a:rPr lang="pt-BR" sz="1200" dirty="0">
                <a:solidFill>
                  <a:schemeClr val="accent1">
                    <a:lumMod val="75000"/>
                  </a:schemeClr>
                </a:solidFill>
                <a:latin typeface="Simplon BP Medium" pitchFamily="2" charset="0"/>
              </a:rPr>
              <a:t>Necessidade de alocação de times dedicados (GPs TI + GP Fornecedor + GP Negócio + PMO + RN + GT + </a:t>
            </a:r>
            <a:r>
              <a:rPr lang="pt-BR" sz="1200" dirty="0" err="1">
                <a:solidFill>
                  <a:schemeClr val="accent1">
                    <a:lumMod val="75000"/>
                  </a:schemeClr>
                </a:solidFill>
                <a:latin typeface="Simplon BP Medium" pitchFamily="2" charset="0"/>
              </a:rPr>
              <a:t>LTs</a:t>
            </a:r>
            <a:r>
              <a:rPr lang="pt-BR" sz="1200" dirty="0">
                <a:solidFill>
                  <a:schemeClr val="accent1">
                    <a:lumMod val="75000"/>
                  </a:schemeClr>
                </a:solidFill>
                <a:latin typeface="Simplon BP Medium" pitchFamily="2" charset="0"/>
              </a:rPr>
              <a:t> + </a:t>
            </a:r>
            <a:r>
              <a:rPr lang="pt-BR" sz="1200" dirty="0" err="1">
                <a:solidFill>
                  <a:schemeClr val="accent1">
                    <a:lumMod val="75000"/>
                  </a:schemeClr>
                </a:solidFill>
                <a:latin typeface="Simplon BP Medium" pitchFamily="2" charset="0"/>
              </a:rPr>
              <a:t>RTs</a:t>
            </a:r>
            <a:r>
              <a:rPr lang="pt-BR" sz="1200" dirty="0">
                <a:solidFill>
                  <a:schemeClr val="accent1">
                    <a:lumMod val="75000"/>
                  </a:schemeClr>
                </a:solidFill>
                <a:latin typeface="Simplon BP Medium" pitchFamily="2" charset="0"/>
              </a:rPr>
              <a:t> + Usuários + Técnicos Fornecedor) x recursos disponíveis</a:t>
            </a:r>
          </a:p>
          <a:p>
            <a:pPr marL="457189" indent="-457189">
              <a:spcBef>
                <a:spcPts val="1067"/>
              </a:spcBef>
              <a:buFont typeface="+mj-lt"/>
              <a:buAutoNum type="arabicPeriod"/>
            </a:pPr>
            <a:r>
              <a:rPr lang="pt-BR" sz="1200" dirty="0">
                <a:solidFill>
                  <a:schemeClr val="accent1">
                    <a:lumMod val="75000"/>
                  </a:schemeClr>
                </a:solidFill>
                <a:latin typeface="Simplon BP Medium" pitchFamily="2" charset="0"/>
              </a:rPr>
              <a:t>Infra-estrutura dedicada para condução dos trabalhos em localidades distintas (RJ/MG/Portugal), pois a expertise de antifraude da </a:t>
            </a:r>
            <a:r>
              <a:rPr lang="pt-BR" sz="1200" dirty="0" err="1">
                <a:solidFill>
                  <a:schemeClr val="accent1">
                    <a:lumMod val="75000"/>
                  </a:schemeClr>
                </a:solidFill>
                <a:latin typeface="Simplon BP Medium" pitchFamily="2" charset="0"/>
              </a:rPr>
              <a:t>WeDo</a:t>
            </a:r>
            <a:r>
              <a:rPr lang="pt-BR" sz="1200" dirty="0">
                <a:solidFill>
                  <a:schemeClr val="accent1">
                    <a:lumMod val="75000"/>
                  </a:schemeClr>
                </a:solidFill>
                <a:latin typeface="Simplon BP Medium" pitchFamily="2" charset="0"/>
              </a:rPr>
              <a:t> está em Portugal, o usuário principal está em BH e a Ti no Rio</a:t>
            </a:r>
          </a:p>
          <a:p>
            <a:pPr marL="457189" indent="-457189">
              <a:spcBef>
                <a:spcPts val="1067"/>
              </a:spcBef>
              <a:buFont typeface="+mj-lt"/>
              <a:buAutoNum type="arabicPeriod"/>
            </a:pPr>
            <a:r>
              <a:rPr lang="pt-BR" sz="1200" dirty="0">
                <a:solidFill>
                  <a:schemeClr val="accent1">
                    <a:lumMod val="75000"/>
                  </a:schemeClr>
                </a:solidFill>
                <a:latin typeface="Simplon BP Medium" pitchFamily="2" charset="0"/>
              </a:rPr>
              <a:t>Necessidade de levantamento de regras atuais (Engenharia Reversa)</a:t>
            </a:r>
          </a:p>
          <a:p>
            <a:pPr marL="457189" indent="-457189">
              <a:spcBef>
                <a:spcPts val="1067"/>
              </a:spcBef>
              <a:buFont typeface="+mj-lt"/>
              <a:buAutoNum type="arabicPeriod"/>
            </a:pPr>
            <a:r>
              <a:rPr lang="pt-BR" sz="1200" dirty="0">
                <a:solidFill>
                  <a:schemeClr val="accent1">
                    <a:lumMod val="75000"/>
                  </a:schemeClr>
                </a:solidFill>
                <a:latin typeface="Simplon BP Medium" pitchFamily="2" charset="0"/>
              </a:rPr>
              <a:t>Concorrência e sinergia com outros Projetos (Credito, Oi Vende, Mediação, OCS, CRM </a:t>
            </a:r>
            <a:r>
              <a:rPr lang="pt-BR" sz="1200" dirty="0" err="1">
                <a:solidFill>
                  <a:schemeClr val="accent1">
                    <a:lumMod val="75000"/>
                  </a:schemeClr>
                </a:solidFill>
                <a:latin typeface="Simplon BP Medium" pitchFamily="2" charset="0"/>
              </a:rPr>
              <a:t>Cloud</a:t>
            </a:r>
            <a:r>
              <a:rPr lang="pt-BR" sz="1200" dirty="0">
                <a:solidFill>
                  <a:schemeClr val="accent1">
                    <a:lumMod val="75000"/>
                  </a:schemeClr>
                </a:solidFill>
                <a:latin typeface="Simplon BP Medium" pitchFamily="2" charset="0"/>
              </a:rPr>
              <a:t>, Unifica)</a:t>
            </a:r>
          </a:p>
          <a:p>
            <a:pPr marL="457189" indent="-457189">
              <a:spcBef>
                <a:spcPts val="1067"/>
              </a:spcBef>
              <a:buFont typeface="+mj-lt"/>
              <a:buAutoNum type="arabicPeriod"/>
            </a:pPr>
            <a:r>
              <a:rPr lang="pt-BR" sz="1200" dirty="0">
                <a:solidFill>
                  <a:schemeClr val="accent1">
                    <a:lumMod val="75000"/>
                  </a:schemeClr>
                </a:solidFill>
                <a:latin typeface="Simplon BP Medium" pitchFamily="2" charset="0"/>
              </a:rPr>
              <a:t>Necessidade de trabalho de </a:t>
            </a:r>
            <a:r>
              <a:rPr lang="pt-BR" sz="1200" dirty="0" err="1">
                <a:solidFill>
                  <a:schemeClr val="accent1">
                    <a:lumMod val="75000"/>
                  </a:schemeClr>
                </a:solidFill>
                <a:latin typeface="Simplon BP Medium" pitchFamily="2" charset="0"/>
              </a:rPr>
              <a:t>scoping</a:t>
            </a:r>
            <a:r>
              <a:rPr lang="pt-BR" sz="1200" dirty="0">
                <a:solidFill>
                  <a:schemeClr val="accent1">
                    <a:lumMod val="75000"/>
                  </a:schemeClr>
                </a:solidFill>
                <a:latin typeface="Simplon BP Medium" pitchFamily="2" charset="0"/>
              </a:rPr>
              <a:t> e modelagem de processos nas áreas de negócio (Usuário) - consultoria</a:t>
            </a:r>
          </a:p>
          <a:p>
            <a:pPr marL="457189" indent="-457189">
              <a:spcBef>
                <a:spcPts val="1067"/>
              </a:spcBef>
              <a:buFont typeface="+mj-lt"/>
              <a:buAutoNum type="arabicPeriod"/>
            </a:pPr>
            <a:r>
              <a:rPr lang="pt-BR" sz="1200" dirty="0">
                <a:solidFill>
                  <a:schemeClr val="accent1">
                    <a:lumMod val="75000"/>
                  </a:schemeClr>
                </a:solidFill>
                <a:latin typeface="Simplon BP Medium" pitchFamily="2" charset="0"/>
              </a:rPr>
              <a:t>Impacto em processos estratégicos de negócio - Vendas</a:t>
            </a:r>
          </a:p>
          <a:p>
            <a:pPr marL="457189" indent="-457189">
              <a:spcBef>
                <a:spcPts val="1067"/>
              </a:spcBef>
              <a:buFont typeface="+mj-lt"/>
              <a:buAutoNum type="arabicPeriod"/>
            </a:pPr>
            <a:r>
              <a:rPr lang="pt-BR" sz="1200" dirty="0">
                <a:solidFill>
                  <a:schemeClr val="accent1">
                    <a:lumMod val="75000"/>
                  </a:schemeClr>
                </a:solidFill>
                <a:latin typeface="Simplon BP Medium" pitchFamily="2" charset="0"/>
              </a:rPr>
              <a:t>Necessidade de integrações adicionais as já existentes e uso de big data</a:t>
            </a:r>
          </a:p>
          <a:p>
            <a:pPr>
              <a:spcBef>
                <a:spcPts val="1067"/>
              </a:spcBef>
            </a:pPr>
            <a:endParaRPr lang="pt-BR" sz="1200" dirty="0">
              <a:solidFill>
                <a:schemeClr val="accent1">
                  <a:lumMod val="75000"/>
                </a:schemeClr>
              </a:solidFill>
              <a:latin typeface="Simplon BP Medium" pitchFamily="2" charset="0"/>
            </a:endParaRPr>
          </a:p>
          <a:p>
            <a:pPr>
              <a:spcBef>
                <a:spcPts val="1067"/>
              </a:spcBef>
            </a:pPr>
            <a:r>
              <a:rPr lang="pt-BR" sz="1200" dirty="0">
                <a:solidFill>
                  <a:schemeClr val="accent1">
                    <a:lumMod val="75000"/>
                  </a:schemeClr>
                </a:solidFill>
                <a:latin typeface="Simplon BP Medium" pitchFamily="2" charset="0"/>
              </a:rPr>
              <a:t>Reuniões de trabalho nas próximas duas semanas para posterior alinhamento executivo.</a:t>
            </a:r>
          </a:p>
          <a:p>
            <a:pPr>
              <a:spcBef>
                <a:spcPts val="1067"/>
              </a:spcBef>
            </a:pPr>
            <a:endParaRPr lang="pt-BR" sz="1867" b="1" dirty="0">
              <a:solidFill>
                <a:schemeClr val="accent1">
                  <a:lumMod val="75000"/>
                </a:schemeClr>
              </a:solidFill>
              <a:latin typeface="Simplon BP Medium" pitchFamily="2" charset="0"/>
            </a:endParaRPr>
          </a:p>
        </p:txBody>
      </p:sp>
    </p:spTree>
    <p:extLst>
      <p:ext uri="{BB962C8B-B14F-4D97-AF65-F5344CB8AC3E}">
        <p14:creationId xmlns:p14="http://schemas.microsoft.com/office/powerpoint/2010/main" val="1397731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3" name="Straight Connector 461"/>
          <p:cNvCxnSpPr/>
          <p:nvPr/>
        </p:nvCxnSpPr>
        <p:spPr>
          <a:xfrm flipV="1">
            <a:off x="10150424" y="4208259"/>
            <a:ext cx="0" cy="783942"/>
          </a:xfrm>
          <a:prstGeom prst="line">
            <a:avLst/>
          </a:prstGeom>
          <a:noFill/>
          <a:ln w="12700" cap="flat" cmpd="sng" algn="ctr">
            <a:solidFill>
              <a:schemeClr val="accent4"/>
            </a:solidFill>
            <a:prstDash val="sysDash"/>
            <a:miter lim="800000"/>
            <a:headEnd type="oval"/>
          </a:ln>
          <a:effectLst/>
        </p:spPr>
      </p:cxnSp>
      <p:pic>
        <p:nvPicPr>
          <p:cNvPr id="25" name="Imagem 24"/>
          <p:cNvPicPr>
            <a:picLocks noChangeAspect="1"/>
          </p:cNvPicPr>
          <p:nvPr/>
        </p:nvPicPr>
        <p:blipFill>
          <a:blip r:embed="rId3" cstate="print">
            <a:duotone>
              <a:prstClr val="black"/>
              <a:srgbClr val="00B2A7">
                <a:tint val="45000"/>
                <a:satMod val="400000"/>
              </a:srgbClr>
            </a:duotone>
            <a:extLst>
              <a:ext uri="{28A0092B-C50C-407E-A947-70E740481C1C}">
                <a14:useLocalDpi xmlns:a14="http://schemas.microsoft.com/office/drawing/2010/main" val="0"/>
              </a:ext>
            </a:extLst>
          </a:blip>
          <a:stretch>
            <a:fillRect/>
          </a:stretch>
        </p:blipFill>
        <p:spPr>
          <a:xfrm>
            <a:off x="11380241" y="-76976"/>
            <a:ext cx="788808" cy="788808"/>
          </a:xfrm>
          <a:prstGeom prst="rect">
            <a:avLst/>
          </a:prstGeom>
          <a:effectLst>
            <a:outerShdw blurRad="50800" dist="38100" dir="2700000" algn="tl" rotWithShape="0">
              <a:prstClr val="black">
                <a:alpha val="40000"/>
              </a:prstClr>
            </a:outerShdw>
          </a:effectLst>
        </p:spPr>
      </p:pic>
      <p:sp>
        <p:nvSpPr>
          <p:cNvPr id="26" name="CaixaDeTexto 25"/>
          <p:cNvSpPr txBox="1"/>
          <p:nvPr/>
        </p:nvSpPr>
        <p:spPr>
          <a:xfrm>
            <a:off x="6278499" y="155640"/>
            <a:ext cx="5350082" cy="461665"/>
          </a:xfrm>
          <a:prstGeom prst="rect">
            <a:avLst/>
          </a:prstGeom>
          <a:noFill/>
        </p:spPr>
        <p:txBody>
          <a:bodyPr wrap="square" rtlCol="0">
            <a:spAutoFit/>
          </a:bodyPr>
          <a:lstStyle/>
          <a:p>
            <a:pPr lvl="0"/>
            <a:r>
              <a:rPr lang="pt-BR" sz="2400" dirty="0" smtClean="0">
                <a:solidFill>
                  <a:srgbClr val="00B2A7"/>
                </a:solidFill>
                <a:latin typeface="Simplon Oi Headline" pitchFamily="2" charset="0"/>
              </a:rPr>
              <a:t>Draft – macro cronograma - 2017</a:t>
            </a:r>
            <a:endParaRPr lang="pt-BR" sz="2400" dirty="0">
              <a:solidFill>
                <a:srgbClr val="00B2A7"/>
              </a:solidFill>
              <a:latin typeface="Simplon Oi Headline" pitchFamily="2" charset="0"/>
            </a:endParaRPr>
          </a:p>
        </p:txBody>
      </p:sp>
      <p:sp>
        <p:nvSpPr>
          <p:cNvPr id="28" name="CaixaDeTexto 27"/>
          <p:cNvSpPr txBox="1"/>
          <p:nvPr/>
        </p:nvSpPr>
        <p:spPr>
          <a:xfrm>
            <a:off x="208831" y="127057"/>
            <a:ext cx="4824536" cy="400110"/>
          </a:xfrm>
          <a:prstGeom prst="rect">
            <a:avLst/>
          </a:prstGeom>
          <a:noFill/>
        </p:spPr>
        <p:txBody>
          <a:bodyPr wrap="square" rtlCol="0">
            <a:spAutoFit/>
          </a:bodyPr>
          <a:lstStyle/>
          <a:p>
            <a:r>
              <a:rPr lang="pt-BR" sz="2000" dirty="0" err="1" smtClean="0">
                <a:solidFill>
                  <a:schemeClr val="bg1"/>
                </a:solidFill>
                <a:latin typeface="Simplon Oi Headline" pitchFamily="2" charset="0"/>
              </a:rPr>
              <a:t>Billing</a:t>
            </a:r>
            <a:r>
              <a:rPr lang="pt-BR" sz="2000" dirty="0" smtClean="0">
                <a:solidFill>
                  <a:schemeClr val="bg1"/>
                </a:solidFill>
                <a:latin typeface="Simplon Oi Headline" pitchFamily="2" charset="0"/>
              </a:rPr>
              <a:t> e TV</a:t>
            </a:r>
            <a:endParaRPr lang="pt-BR" sz="2000" dirty="0">
              <a:solidFill>
                <a:schemeClr val="bg1"/>
              </a:solidFill>
              <a:latin typeface="Simplon Oi Headline" pitchFamily="2" charset="0"/>
            </a:endParaRPr>
          </a:p>
        </p:txBody>
      </p:sp>
      <p:sp>
        <p:nvSpPr>
          <p:cNvPr id="27" name="Paralelogramo 26"/>
          <p:cNvSpPr/>
          <p:nvPr/>
        </p:nvSpPr>
        <p:spPr>
          <a:xfrm>
            <a:off x="81651" y="58817"/>
            <a:ext cx="5855593" cy="818918"/>
          </a:xfrm>
          <a:prstGeom prst="parallelogram">
            <a:avLst/>
          </a:prstGeom>
          <a:solidFill>
            <a:srgbClr val="00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p:cNvSpPr txBox="1"/>
          <p:nvPr/>
        </p:nvSpPr>
        <p:spPr>
          <a:xfrm>
            <a:off x="203372" y="194192"/>
            <a:ext cx="5733872" cy="461665"/>
          </a:xfrm>
          <a:prstGeom prst="rect">
            <a:avLst/>
          </a:prstGeom>
          <a:noFill/>
        </p:spPr>
        <p:txBody>
          <a:bodyPr wrap="square" rtlCol="0">
            <a:spAutoFit/>
          </a:bodyPr>
          <a:lstStyle/>
          <a:p>
            <a:r>
              <a:rPr lang="pt-BR" sz="2400" dirty="0" smtClean="0">
                <a:solidFill>
                  <a:schemeClr val="bg1"/>
                </a:solidFill>
                <a:latin typeface="Simplon Oi Headline" pitchFamily="2" charset="0"/>
              </a:rPr>
              <a:t>Upgrade tecnológico ICS</a:t>
            </a:r>
          </a:p>
        </p:txBody>
      </p:sp>
      <p:sp>
        <p:nvSpPr>
          <p:cNvPr id="14" name="TextBox 377"/>
          <p:cNvSpPr txBox="1"/>
          <p:nvPr/>
        </p:nvSpPr>
        <p:spPr>
          <a:xfrm>
            <a:off x="309763" y="2296875"/>
            <a:ext cx="5435951" cy="1169551"/>
          </a:xfrm>
          <a:prstGeom prst="rect">
            <a:avLst/>
          </a:prstGeom>
          <a:noFill/>
          <a:ln>
            <a:noFill/>
          </a:ln>
        </p:spPr>
        <p:txBody>
          <a:bodyPr wrap="square" rtlCol="0">
            <a:spAutoFit/>
          </a:bodyPr>
          <a:lstStyle>
            <a:defPPr>
              <a:defRPr lang="pt-BR"/>
            </a:defPPr>
            <a:lvl1pPr>
              <a:defRPr sz="1400">
                <a:solidFill>
                  <a:srgbClr val="00A596"/>
                </a:solidFill>
                <a:latin typeface="Calibri"/>
              </a:defRPr>
            </a:lvl1pPr>
          </a:lstStyle>
          <a:p>
            <a:pPr marL="285750" indent="-285750">
              <a:buFontTx/>
              <a:buChar char="-"/>
            </a:pPr>
            <a:r>
              <a:rPr lang="pt-BR" dirty="0" smtClean="0">
                <a:solidFill>
                  <a:schemeClr val="accent1">
                    <a:lumMod val="50000"/>
                  </a:schemeClr>
                </a:solidFill>
                <a:latin typeface="Simplon BP Regular" pitchFamily="2" charset="0"/>
              </a:rPr>
              <a:t>MOBILIZAÇÃO E ALOCAÇÃO DE TIME DEDICADO: TI, FÁBRICAS E MAPEAMENTO DE USUÁRIOS IMPACTADOS</a:t>
            </a:r>
          </a:p>
          <a:p>
            <a:pPr marL="285750" indent="-285750">
              <a:buFontTx/>
              <a:buChar char="-"/>
            </a:pPr>
            <a:r>
              <a:rPr lang="pt-BR" dirty="0" smtClean="0">
                <a:solidFill>
                  <a:schemeClr val="accent1">
                    <a:lumMod val="50000"/>
                  </a:schemeClr>
                </a:solidFill>
                <a:latin typeface="Simplon BP Regular" pitchFamily="2" charset="0"/>
              </a:rPr>
              <a:t>INICIO DO DESENHO DE ARQUITETURA DE INFRA E SEGURANÇA</a:t>
            </a:r>
          </a:p>
          <a:p>
            <a:pPr marL="285750" indent="-285750">
              <a:buFontTx/>
              <a:buChar char="-"/>
            </a:pPr>
            <a:r>
              <a:rPr lang="pt-BR" dirty="0" smtClean="0">
                <a:solidFill>
                  <a:schemeClr val="accent1">
                    <a:lumMod val="50000"/>
                  </a:schemeClr>
                </a:solidFill>
                <a:latin typeface="Simplon BP Regular" pitchFamily="2" charset="0"/>
              </a:rPr>
              <a:t>DETALHAMENTO DAS REGRAS DE MELHORIAS ENVIADAS PELO USUÁRIO DE CRÉDITO E COBRANÇA,</a:t>
            </a:r>
            <a:endParaRPr lang="id-ID" sz="1050" dirty="0">
              <a:solidFill>
                <a:schemeClr val="accent1">
                  <a:lumMod val="50000"/>
                </a:schemeClr>
              </a:solidFill>
            </a:endParaRPr>
          </a:p>
        </p:txBody>
      </p:sp>
      <p:grpSp>
        <p:nvGrpSpPr>
          <p:cNvPr id="19" name="Group 378"/>
          <p:cNvGrpSpPr/>
          <p:nvPr/>
        </p:nvGrpSpPr>
        <p:grpSpPr>
          <a:xfrm>
            <a:off x="-1" y="3386023"/>
            <a:ext cx="2995799" cy="897466"/>
            <a:chOff x="0" y="3285068"/>
            <a:chExt cx="1490133" cy="897466"/>
          </a:xfrm>
          <a:solidFill>
            <a:srgbClr val="2980B9"/>
          </a:solidFill>
        </p:grpSpPr>
        <p:sp>
          <p:nvSpPr>
            <p:cNvPr id="20" name="Rectangle 379"/>
            <p:cNvSpPr/>
            <p:nvPr/>
          </p:nvSpPr>
          <p:spPr>
            <a:xfrm>
              <a:off x="0" y="4000500"/>
              <a:ext cx="1490133"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1" name="Rectangle 404"/>
            <p:cNvSpPr/>
            <p:nvPr/>
          </p:nvSpPr>
          <p:spPr>
            <a:xfrm>
              <a:off x="0" y="3285068"/>
              <a:ext cx="1490133"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22" name="Group 405"/>
          <p:cNvGrpSpPr/>
          <p:nvPr/>
        </p:nvGrpSpPr>
        <p:grpSpPr>
          <a:xfrm>
            <a:off x="2995798" y="3386023"/>
            <a:ext cx="2927797" cy="897466"/>
            <a:chOff x="1490133" y="3285068"/>
            <a:chExt cx="2657032" cy="897466"/>
          </a:xfrm>
          <a:solidFill>
            <a:srgbClr val="16A085"/>
          </a:solidFill>
        </p:grpSpPr>
        <p:sp>
          <p:nvSpPr>
            <p:cNvPr id="23" name="Rectangle 406"/>
            <p:cNvSpPr/>
            <p:nvPr/>
          </p:nvSpPr>
          <p:spPr>
            <a:xfrm>
              <a:off x="1490133" y="4000500"/>
              <a:ext cx="265703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4" name="Rectangle 407"/>
            <p:cNvSpPr/>
            <p:nvPr/>
          </p:nvSpPr>
          <p:spPr>
            <a:xfrm>
              <a:off x="1490133" y="3285068"/>
              <a:ext cx="265703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29" name="Group 408"/>
          <p:cNvGrpSpPr/>
          <p:nvPr/>
        </p:nvGrpSpPr>
        <p:grpSpPr>
          <a:xfrm>
            <a:off x="5745714" y="3386023"/>
            <a:ext cx="2915597" cy="897466"/>
            <a:chOff x="4139707" y="3285068"/>
            <a:chExt cx="2743692" cy="897466"/>
          </a:xfrm>
          <a:solidFill>
            <a:srgbClr val="9BBB59"/>
          </a:solidFill>
        </p:grpSpPr>
        <p:sp>
          <p:nvSpPr>
            <p:cNvPr id="30" name="Rectangle 409"/>
            <p:cNvSpPr/>
            <p:nvPr/>
          </p:nvSpPr>
          <p:spPr>
            <a:xfrm>
              <a:off x="4139707" y="4000500"/>
              <a:ext cx="274369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1" name="Rectangle 410"/>
            <p:cNvSpPr/>
            <p:nvPr/>
          </p:nvSpPr>
          <p:spPr>
            <a:xfrm>
              <a:off x="4139707" y="3285068"/>
              <a:ext cx="274369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33" name="Group 411"/>
          <p:cNvGrpSpPr/>
          <p:nvPr/>
        </p:nvGrpSpPr>
        <p:grpSpPr>
          <a:xfrm>
            <a:off x="8661311" y="3386023"/>
            <a:ext cx="2652680" cy="897466"/>
            <a:chOff x="6883399" y="3285068"/>
            <a:chExt cx="3465378" cy="897466"/>
          </a:xfrm>
          <a:solidFill>
            <a:srgbClr val="F39C12"/>
          </a:solidFill>
        </p:grpSpPr>
        <p:sp>
          <p:nvSpPr>
            <p:cNvPr id="34" name="Rectangle 412"/>
            <p:cNvSpPr/>
            <p:nvPr/>
          </p:nvSpPr>
          <p:spPr>
            <a:xfrm>
              <a:off x="6883399" y="4000500"/>
              <a:ext cx="3465378"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5" name="Rectangle 413"/>
            <p:cNvSpPr/>
            <p:nvPr/>
          </p:nvSpPr>
          <p:spPr>
            <a:xfrm>
              <a:off x="6883399" y="3285068"/>
              <a:ext cx="3465378"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39" name="TextBox 417"/>
          <p:cNvSpPr txBox="1"/>
          <p:nvPr/>
        </p:nvSpPr>
        <p:spPr>
          <a:xfrm>
            <a:off x="903185" y="3652701"/>
            <a:ext cx="1024639" cy="400110"/>
          </a:xfrm>
          <a:prstGeom prst="rect">
            <a:avLst/>
          </a:prstGeom>
          <a:noFill/>
        </p:spPr>
        <p:txBody>
          <a:bodyPr wrap="none" rtlCol="0">
            <a:spAutoFit/>
          </a:bodyPr>
          <a:lstStyle/>
          <a:p>
            <a:pPr algn="ctr"/>
            <a:r>
              <a:rPr lang="pt-BR" sz="2000" b="1" dirty="0" smtClean="0">
                <a:solidFill>
                  <a:prstClr val="white">
                    <a:lumMod val="50000"/>
                  </a:prstClr>
                </a:solidFill>
                <a:latin typeface="Simplon BP Regular" pitchFamily="2" charset="0"/>
              </a:rPr>
              <a:t>AGOSTO</a:t>
            </a:r>
            <a:endParaRPr lang="id-ID" sz="2000" b="1" dirty="0">
              <a:solidFill>
                <a:prstClr val="white">
                  <a:lumMod val="50000"/>
                </a:prstClr>
              </a:solidFill>
              <a:latin typeface="Simplon BP Regular" pitchFamily="2" charset="0"/>
            </a:endParaRPr>
          </a:p>
        </p:txBody>
      </p:sp>
      <p:sp>
        <p:nvSpPr>
          <p:cNvPr id="40" name="TextBox 418"/>
          <p:cNvSpPr txBox="1"/>
          <p:nvPr/>
        </p:nvSpPr>
        <p:spPr>
          <a:xfrm>
            <a:off x="3748660" y="3652701"/>
            <a:ext cx="1346844" cy="400110"/>
          </a:xfrm>
          <a:prstGeom prst="rect">
            <a:avLst/>
          </a:prstGeom>
          <a:noFill/>
        </p:spPr>
        <p:txBody>
          <a:bodyPr wrap="none" rtlCol="0">
            <a:spAutoFit/>
          </a:bodyPr>
          <a:lstStyle/>
          <a:p>
            <a:pPr algn="ctr"/>
            <a:r>
              <a:rPr lang="pt-BR" sz="2000" b="1" dirty="0">
                <a:solidFill>
                  <a:prstClr val="white">
                    <a:lumMod val="50000"/>
                  </a:prstClr>
                </a:solidFill>
                <a:latin typeface="Simplon BP Regular" pitchFamily="2" charset="0"/>
              </a:rPr>
              <a:t>SETEMBRO</a:t>
            </a:r>
            <a:endParaRPr lang="id-ID" sz="2000" b="1" dirty="0">
              <a:solidFill>
                <a:prstClr val="white">
                  <a:lumMod val="50000"/>
                </a:prstClr>
              </a:solidFill>
              <a:latin typeface="Simplon BP Regular" pitchFamily="2" charset="0"/>
            </a:endParaRPr>
          </a:p>
        </p:txBody>
      </p:sp>
      <p:sp>
        <p:nvSpPr>
          <p:cNvPr id="41" name="TextBox 420"/>
          <p:cNvSpPr txBox="1"/>
          <p:nvPr/>
        </p:nvSpPr>
        <p:spPr>
          <a:xfrm>
            <a:off x="9327027" y="3671577"/>
            <a:ext cx="1399743" cy="400110"/>
          </a:xfrm>
          <a:prstGeom prst="rect">
            <a:avLst/>
          </a:prstGeom>
          <a:noFill/>
        </p:spPr>
        <p:txBody>
          <a:bodyPr wrap="none" rtlCol="0">
            <a:spAutoFit/>
          </a:bodyPr>
          <a:lstStyle/>
          <a:p>
            <a:pPr algn="ctr"/>
            <a:r>
              <a:rPr lang="pt-BR" sz="2000" b="1" dirty="0">
                <a:solidFill>
                  <a:prstClr val="white">
                    <a:lumMod val="50000"/>
                  </a:prstClr>
                </a:solidFill>
                <a:latin typeface="Simplon BP Regular" pitchFamily="2" charset="0"/>
              </a:rPr>
              <a:t>NOVEMBRO</a:t>
            </a:r>
            <a:endParaRPr lang="id-ID" sz="2000" b="1" dirty="0">
              <a:solidFill>
                <a:prstClr val="white">
                  <a:lumMod val="50000"/>
                </a:prstClr>
              </a:solidFill>
              <a:latin typeface="Simplon BP Regular" pitchFamily="2" charset="0"/>
            </a:endParaRPr>
          </a:p>
        </p:txBody>
      </p:sp>
      <p:cxnSp>
        <p:nvCxnSpPr>
          <p:cNvPr id="44" name="Straight Connector 424"/>
          <p:cNvCxnSpPr/>
          <p:nvPr/>
        </p:nvCxnSpPr>
        <p:spPr>
          <a:xfrm>
            <a:off x="294418" y="2360509"/>
            <a:ext cx="1" cy="1025514"/>
          </a:xfrm>
          <a:prstGeom prst="line">
            <a:avLst/>
          </a:prstGeom>
          <a:noFill/>
          <a:ln w="12700" cap="flat" cmpd="sng" algn="ctr">
            <a:solidFill>
              <a:srgbClr val="2980B9"/>
            </a:solidFill>
            <a:prstDash val="sysDash"/>
            <a:miter lim="800000"/>
            <a:headEnd type="oval"/>
          </a:ln>
          <a:effectLst/>
        </p:spPr>
      </p:cxnSp>
      <p:cxnSp>
        <p:nvCxnSpPr>
          <p:cNvPr id="49" name="Straight Connector 430"/>
          <p:cNvCxnSpPr/>
          <p:nvPr/>
        </p:nvCxnSpPr>
        <p:spPr>
          <a:xfrm flipH="1">
            <a:off x="5752366" y="2309059"/>
            <a:ext cx="1" cy="1076964"/>
          </a:xfrm>
          <a:prstGeom prst="line">
            <a:avLst/>
          </a:prstGeom>
          <a:noFill/>
          <a:ln w="12700" cap="flat" cmpd="sng" algn="ctr">
            <a:solidFill>
              <a:srgbClr val="16A085"/>
            </a:solidFill>
            <a:prstDash val="sysDash"/>
            <a:miter lim="800000"/>
            <a:headEnd type="oval"/>
          </a:ln>
          <a:effectLst/>
        </p:spPr>
      </p:cxnSp>
      <p:cxnSp>
        <p:nvCxnSpPr>
          <p:cNvPr id="59" name="Straight Connector 456"/>
          <p:cNvCxnSpPr/>
          <p:nvPr/>
        </p:nvCxnSpPr>
        <p:spPr>
          <a:xfrm>
            <a:off x="8695480" y="2309059"/>
            <a:ext cx="0" cy="1120539"/>
          </a:xfrm>
          <a:prstGeom prst="line">
            <a:avLst/>
          </a:prstGeom>
          <a:noFill/>
          <a:ln w="12700" cap="flat" cmpd="sng" algn="ctr">
            <a:solidFill>
              <a:srgbClr val="F39C12"/>
            </a:solidFill>
            <a:prstDash val="sysDash"/>
            <a:miter lim="800000"/>
            <a:headEnd type="oval"/>
          </a:ln>
          <a:effectLst/>
        </p:spPr>
      </p:cxnSp>
      <p:sp>
        <p:nvSpPr>
          <p:cNvPr id="71" name="TextBox 420"/>
          <p:cNvSpPr txBox="1"/>
          <p:nvPr/>
        </p:nvSpPr>
        <p:spPr>
          <a:xfrm>
            <a:off x="6273447" y="3650376"/>
            <a:ext cx="1763806" cy="400110"/>
          </a:xfrm>
          <a:prstGeom prst="rect">
            <a:avLst/>
          </a:prstGeom>
          <a:noFill/>
        </p:spPr>
        <p:txBody>
          <a:bodyPr wrap="square" rtlCol="0">
            <a:spAutoFit/>
          </a:bodyPr>
          <a:lstStyle/>
          <a:p>
            <a:pPr algn="ctr"/>
            <a:r>
              <a:rPr lang="pt-BR" sz="2000" b="1" dirty="0">
                <a:solidFill>
                  <a:prstClr val="white">
                    <a:lumMod val="50000"/>
                  </a:prstClr>
                </a:solidFill>
                <a:latin typeface="Simplon BP Regular" pitchFamily="2" charset="0"/>
              </a:rPr>
              <a:t>OUTUBRO</a:t>
            </a:r>
            <a:endParaRPr lang="id-ID" sz="2000" b="1" dirty="0">
              <a:solidFill>
                <a:prstClr val="white">
                  <a:lumMod val="50000"/>
                </a:prstClr>
              </a:solidFill>
              <a:latin typeface="Simplon BP Regular" pitchFamily="2" charset="0"/>
            </a:endParaRPr>
          </a:p>
        </p:txBody>
      </p:sp>
      <p:cxnSp>
        <p:nvCxnSpPr>
          <p:cNvPr id="102" name="Straight Connector 424"/>
          <p:cNvCxnSpPr/>
          <p:nvPr/>
        </p:nvCxnSpPr>
        <p:spPr>
          <a:xfrm flipV="1">
            <a:off x="1088266" y="4225422"/>
            <a:ext cx="0" cy="204717"/>
          </a:xfrm>
          <a:prstGeom prst="line">
            <a:avLst/>
          </a:prstGeom>
          <a:noFill/>
          <a:ln w="12700" cap="flat" cmpd="sng" algn="ctr">
            <a:solidFill>
              <a:srgbClr val="2980B9"/>
            </a:solidFill>
            <a:prstDash val="sysDash"/>
            <a:miter lim="800000"/>
            <a:headEnd type="oval"/>
          </a:ln>
          <a:effectLst/>
        </p:spPr>
      </p:cxnSp>
      <p:sp>
        <p:nvSpPr>
          <p:cNvPr id="69" name="TextBox 455"/>
          <p:cNvSpPr txBox="1"/>
          <p:nvPr/>
        </p:nvSpPr>
        <p:spPr>
          <a:xfrm>
            <a:off x="32564" y="4457435"/>
            <a:ext cx="3229251" cy="2308324"/>
          </a:xfrm>
          <a:prstGeom prst="rect">
            <a:avLst/>
          </a:prstGeom>
          <a:noFill/>
          <a:ln>
            <a:solidFill>
              <a:srgbClr val="002060"/>
            </a:solidFill>
          </a:ln>
        </p:spPr>
        <p:txBody>
          <a:bodyPr wrap="square" rtlCol="0">
            <a:spAutoFit/>
          </a:bodyPr>
          <a:lstStyle/>
          <a:p>
            <a:pPr marL="285750" indent="-285750">
              <a:buFont typeface="Arial" panose="020B0604020202020204" pitchFamily="34" charset="0"/>
              <a:buChar char="•"/>
            </a:pPr>
            <a:r>
              <a:rPr lang="pt-BR" sz="1200" dirty="0" smtClean="0">
                <a:solidFill>
                  <a:srgbClr val="002060"/>
                </a:solidFill>
                <a:latin typeface="Simplon BP Regular" pitchFamily="2" charset="0"/>
              </a:rPr>
              <a:t>Agenda de reuniões junto ao fornecedor ( </a:t>
            </a:r>
            <a:r>
              <a:rPr lang="pt-BR" sz="1200" dirty="0" err="1" smtClean="0">
                <a:solidFill>
                  <a:srgbClr val="002060"/>
                </a:solidFill>
                <a:latin typeface="Simplon BP Regular" pitchFamily="2" charset="0"/>
              </a:rPr>
              <a:t>WeDo</a:t>
            </a:r>
            <a:r>
              <a:rPr lang="pt-BR" sz="1200" dirty="0" smtClean="0">
                <a:solidFill>
                  <a:srgbClr val="002060"/>
                </a:solidFill>
                <a:latin typeface="Simplon BP Regular" pitchFamily="2" charset="0"/>
              </a:rPr>
              <a:t> ) para definição das atividades do projeto.</a:t>
            </a:r>
          </a:p>
          <a:p>
            <a:pPr marL="285750" indent="-285750">
              <a:buFont typeface="Arial" panose="020B0604020202020204" pitchFamily="34" charset="0"/>
              <a:buChar char="•"/>
            </a:pPr>
            <a:r>
              <a:rPr lang="pt-BR" sz="1200" dirty="0" smtClean="0">
                <a:solidFill>
                  <a:srgbClr val="002060"/>
                </a:solidFill>
                <a:latin typeface="Simplon BP Regular" pitchFamily="2" charset="0"/>
              </a:rPr>
              <a:t>Alinhamento com o time de Infra e segurança para definição de novo desenho de arquitetura  de Infra.</a:t>
            </a:r>
          </a:p>
          <a:p>
            <a:pPr marL="285750" indent="-285750">
              <a:buFont typeface="Arial" panose="020B0604020202020204" pitchFamily="34" charset="0"/>
              <a:buChar char="•"/>
            </a:pPr>
            <a:r>
              <a:rPr lang="pt-BR" sz="1200" dirty="0" smtClean="0">
                <a:solidFill>
                  <a:srgbClr val="002060"/>
                </a:solidFill>
                <a:latin typeface="Simplon BP Regular" pitchFamily="2" charset="0"/>
              </a:rPr>
              <a:t>Agenda de reuniões com o time de gestão de testes para definição de estratégia e ambiente de testes dedicado.</a:t>
            </a:r>
          </a:p>
          <a:p>
            <a:pPr marL="285750" indent="-285750">
              <a:buFont typeface="Arial" panose="020B0604020202020204" pitchFamily="34" charset="0"/>
              <a:buChar char="•"/>
            </a:pPr>
            <a:r>
              <a:rPr lang="pt-BR" sz="1200" dirty="0" smtClean="0">
                <a:solidFill>
                  <a:srgbClr val="002060"/>
                </a:solidFill>
                <a:latin typeface="Simplon BP Regular" pitchFamily="2" charset="0"/>
              </a:rPr>
              <a:t>Detalhamento e priorização das regras de melhorias junto ao usuário para serem entregues em paralelo ao Upgrade.</a:t>
            </a:r>
            <a:endParaRPr lang="pt-BR" sz="1200" dirty="0">
              <a:solidFill>
                <a:srgbClr val="002060"/>
              </a:solidFill>
              <a:latin typeface="Simplon BP Regular" pitchFamily="2" charset="0"/>
            </a:endParaRPr>
          </a:p>
        </p:txBody>
      </p:sp>
      <p:cxnSp>
        <p:nvCxnSpPr>
          <p:cNvPr id="90" name="Straight Connector 449"/>
          <p:cNvCxnSpPr/>
          <p:nvPr/>
        </p:nvCxnSpPr>
        <p:spPr>
          <a:xfrm flipV="1">
            <a:off x="6823815" y="4268985"/>
            <a:ext cx="0" cy="712304"/>
          </a:xfrm>
          <a:prstGeom prst="line">
            <a:avLst/>
          </a:prstGeom>
          <a:noFill/>
          <a:ln w="12700" cap="flat" cmpd="sng" algn="ctr">
            <a:solidFill>
              <a:srgbClr val="9BBB59"/>
            </a:solidFill>
            <a:prstDash val="sysDash"/>
            <a:miter lim="800000"/>
            <a:headEnd type="oval"/>
          </a:ln>
          <a:effectLst/>
        </p:spPr>
      </p:cxnSp>
      <p:sp>
        <p:nvSpPr>
          <p:cNvPr id="70" name="TextBox 428"/>
          <p:cNvSpPr txBox="1"/>
          <p:nvPr/>
        </p:nvSpPr>
        <p:spPr>
          <a:xfrm>
            <a:off x="3384644" y="5077483"/>
            <a:ext cx="2783651" cy="461665"/>
          </a:xfrm>
          <a:prstGeom prst="rect">
            <a:avLst/>
          </a:prstGeom>
          <a:noFill/>
          <a:ln>
            <a:solidFill>
              <a:srgbClr val="00A596"/>
            </a:solidFill>
          </a:ln>
        </p:spPr>
        <p:txBody>
          <a:bodyPr wrap="square" rtlCol="0">
            <a:spAutoFit/>
          </a:bodyPr>
          <a:lstStyle>
            <a:defPPr>
              <a:defRPr lang="pt-BR"/>
            </a:defPPr>
            <a:lvl1pPr>
              <a:defRPr sz="1400">
                <a:solidFill>
                  <a:srgbClr val="7030A0"/>
                </a:solidFill>
                <a:latin typeface="Calibri"/>
              </a:defRPr>
            </a:lvl1pPr>
          </a:lstStyle>
          <a:p>
            <a:pPr marL="285750" indent="-285750">
              <a:buFont typeface="Arial" panose="020B0604020202020204" pitchFamily="34" charset="0"/>
              <a:buChar char="•"/>
            </a:pPr>
            <a:r>
              <a:rPr lang="pt-BR" sz="1200" dirty="0" smtClean="0">
                <a:solidFill>
                  <a:srgbClr val="00A596"/>
                </a:solidFill>
                <a:latin typeface="Simplon BP Regular" pitchFamily="2" charset="0"/>
              </a:rPr>
              <a:t>Detalhamento do desenho da solução de infra e sistemas.</a:t>
            </a:r>
            <a:endParaRPr lang="id-ID" sz="1200" dirty="0">
              <a:solidFill>
                <a:srgbClr val="00A596"/>
              </a:solidFill>
              <a:latin typeface="Simplon BP Regular" pitchFamily="2" charset="0"/>
            </a:endParaRPr>
          </a:p>
        </p:txBody>
      </p:sp>
      <p:cxnSp>
        <p:nvCxnSpPr>
          <p:cNvPr id="78" name="Straight Connector 424"/>
          <p:cNvCxnSpPr/>
          <p:nvPr/>
        </p:nvCxnSpPr>
        <p:spPr>
          <a:xfrm flipV="1">
            <a:off x="4447896" y="4268637"/>
            <a:ext cx="0" cy="728572"/>
          </a:xfrm>
          <a:prstGeom prst="line">
            <a:avLst/>
          </a:prstGeom>
          <a:noFill/>
          <a:ln w="12700" cap="flat" cmpd="sng" algn="ctr">
            <a:solidFill>
              <a:srgbClr val="16A085"/>
            </a:solidFill>
            <a:prstDash val="sysDash"/>
            <a:miter lim="800000"/>
            <a:headEnd type="oval"/>
          </a:ln>
          <a:effectLst/>
        </p:spPr>
      </p:cxnSp>
      <p:sp>
        <p:nvSpPr>
          <p:cNvPr id="79" name="TextBox 431"/>
          <p:cNvSpPr txBox="1"/>
          <p:nvPr/>
        </p:nvSpPr>
        <p:spPr>
          <a:xfrm>
            <a:off x="6277480" y="5060441"/>
            <a:ext cx="3146552" cy="646331"/>
          </a:xfrm>
          <a:prstGeom prst="rect">
            <a:avLst/>
          </a:prstGeom>
          <a:noFill/>
          <a:ln>
            <a:solidFill>
              <a:schemeClr val="accent6">
                <a:lumMod val="75000"/>
              </a:schemeClr>
            </a:solidFill>
          </a:ln>
        </p:spPr>
        <p:txBody>
          <a:bodyPr wrap="square" rtlCol="0">
            <a:spAutoFit/>
          </a:bodyPr>
          <a:lstStyle>
            <a:defPPr>
              <a:defRPr lang="pt-BR"/>
            </a:defPPr>
            <a:lvl1pPr>
              <a:defRPr sz="1400">
                <a:solidFill>
                  <a:srgbClr val="FF0000"/>
                </a:solidFill>
                <a:latin typeface="Calibri"/>
              </a:defRPr>
            </a:lvl1pPr>
          </a:lstStyle>
          <a:p>
            <a:pPr marL="285750" indent="-285750">
              <a:buFont typeface="Arial" panose="020B0604020202020204" pitchFamily="34" charset="0"/>
              <a:buChar char="•"/>
            </a:pPr>
            <a:r>
              <a:rPr lang="pt-BR" sz="1200" dirty="0">
                <a:solidFill>
                  <a:schemeClr val="accent6">
                    <a:lumMod val="75000"/>
                  </a:schemeClr>
                </a:solidFill>
                <a:latin typeface="Simplon BP Regular" pitchFamily="2" charset="0"/>
              </a:rPr>
              <a:t>Envolvimento das áreas necessárias para aprovação do desenho de solução </a:t>
            </a:r>
            <a:r>
              <a:rPr lang="pt-BR" sz="1200" dirty="0" smtClean="0">
                <a:solidFill>
                  <a:schemeClr val="accent6">
                    <a:lumMod val="75000"/>
                  </a:schemeClr>
                </a:solidFill>
                <a:latin typeface="Simplon BP Regular" pitchFamily="2" charset="0"/>
              </a:rPr>
              <a:t>e estratégia de testes.</a:t>
            </a:r>
            <a:endParaRPr lang="id-ID" sz="1200" dirty="0">
              <a:solidFill>
                <a:schemeClr val="accent6">
                  <a:lumMod val="75000"/>
                </a:schemeClr>
              </a:solidFill>
              <a:latin typeface="Simplon BP Regular" pitchFamily="2" charset="0"/>
            </a:endParaRPr>
          </a:p>
        </p:txBody>
      </p:sp>
      <p:sp>
        <p:nvSpPr>
          <p:cNvPr id="85" name="TextBox 468"/>
          <p:cNvSpPr txBox="1"/>
          <p:nvPr/>
        </p:nvSpPr>
        <p:spPr>
          <a:xfrm>
            <a:off x="8802358" y="2309059"/>
            <a:ext cx="2686772" cy="738664"/>
          </a:xfrm>
          <a:prstGeom prst="rect">
            <a:avLst/>
          </a:prstGeom>
          <a:noFill/>
        </p:spPr>
        <p:txBody>
          <a:bodyPr wrap="square" rtlCol="0">
            <a:spAutoFit/>
          </a:bodyPr>
          <a:lstStyle/>
          <a:p>
            <a:pPr marL="285750" indent="-285750">
              <a:buFontTx/>
              <a:buChar char="-"/>
            </a:pPr>
            <a:r>
              <a:rPr lang="pt-BR" sz="1400" dirty="0" smtClean="0">
                <a:solidFill>
                  <a:schemeClr val="accent2">
                    <a:lumMod val="75000"/>
                  </a:schemeClr>
                </a:solidFill>
                <a:latin typeface="Simplon BP Regular" pitchFamily="2" charset="0"/>
              </a:rPr>
              <a:t>RECEBIMENTO DE PROPOSTAS, CONSOLIDAÇÃO E  APROVAÇÃO </a:t>
            </a:r>
            <a:endParaRPr lang="id-ID" sz="1400" dirty="0">
              <a:solidFill>
                <a:schemeClr val="accent2">
                  <a:lumMod val="75000"/>
                </a:schemeClr>
              </a:solidFill>
              <a:latin typeface="Simplon BP Regular" pitchFamily="2" charset="0"/>
            </a:endParaRPr>
          </a:p>
        </p:txBody>
      </p:sp>
      <p:sp>
        <p:nvSpPr>
          <p:cNvPr id="42" name="TextBox 377"/>
          <p:cNvSpPr txBox="1"/>
          <p:nvPr/>
        </p:nvSpPr>
        <p:spPr>
          <a:xfrm>
            <a:off x="296115" y="1785970"/>
            <a:ext cx="5478696" cy="307777"/>
          </a:xfrm>
          <a:prstGeom prst="rect">
            <a:avLst/>
          </a:prstGeom>
          <a:noFill/>
          <a:ln>
            <a:noFill/>
          </a:ln>
        </p:spPr>
        <p:txBody>
          <a:bodyPr wrap="square" rtlCol="0">
            <a:spAutoFit/>
          </a:bodyPr>
          <a:lstStyle>
            <a:defPPr>
              <a:defRPr lang="pt-BR"/>
            </a:defPPr>
            <a:lvl1pPr>
              <a:defRPr sz="1400">
                <a:solidFill>
                  <a:srgbClr val="00A596"/>
                </a:solidFill>
                <a:latin typeface="Calibri"/>
              </a:defRPr>
            </a:lvl1pPr>
          </a:lstStyle>
          <a:p>
            <a:pPr algn="ctr"/>
            <a:r>
              <a:rPr lang="pt-BR" dirty="0" smtClean="0">
                <a:solidFill>
                  <a:srgbClr val="002060"/>
                </a:solidFill>
                <a:latin typeface="Simplon BP Regular" pitchFamily="2" charset="0"/>
              </a:rPr>
              <a:t>FASE:  Desenho da Solução</a:t>
            </a:r>
            <a:endParaRPr lang="id-ID" sz="1050" dirty="0">
              <a:solidFill>
                <a:srgbClr val="002060"/>
              </a:solidFill>
              <a:latin typeface="Simplon BP Regular" pitchFamily="2" charset="0"/>
            </a:endParaRPr>
          </a:p>
        </p:txBody>
      </p:sp>
      <p:sp>
        <p:nvSpPr>
          <p:cNvPr id="43" name="TextBox 431"/>
          <p:cNvSpPr txBox="1"/>
          <p:nvPr/>
        </p:nvSpPr>
        <p:spPr>
          <a:xfrm>
            <a:off x="5813447" y="2309059"/>
            <a:ext cx="2825583" cy="738664"/>
          </a:xfrm>
          <a:prstGeom prst="rect">
            <a:avLst/>
          </a:prstGeom>
          <a:noFill/>
        </p:spPr>
        <p:txBody>
          <a:bodyPr wrap="square" rtlCol="0">
            <a:spAutoFit/>
          </a:bodyPr>
          <a:lstStyle/>
          <a:p>
            <a:pPr marL="285750" indent="-285750">
              <a:buFontTx/>
              <a:buChar char="-"/>
            </a:pPr>
            <a:r>
              <a:rPr lang="pt-BR" sz="1400" dirty="0" smtClean="0">
                <a:solidFill>
                  <a:srgbClr val="00A596"/>
                </a:solidFill>
                <a:latin typeface="Simplon BP Regular" pitchFamily="2" charset="0"/>
              </a:rPr>
              <a:t>CONSOLIDAÇÃO E APROVAÇÃO DESENHO </a:t>
            </a:r>
            <a:r>
              <a:rPr lang="pt-BR" sz="1400" dirty="0">
                <a:solidFill>
                  <a:srgbClr val="00A596"/>
                </a:solidFill>
                <a:latin typeface="Simplon BP Regular" pitchFamily="2" charset="0"/>
              </a:rPr>
              <a:t>SOLUÇÃO </a:t>
            </a:r>
            <a:r>
              <a:rPr lang="pt-BR" sz="1400" dirty="0" smtClean="0">
                <a:solidFill>
                  <a:srgbClr val="00A596"/>
                </a:solidFill>
                <a:latin typeface="Simplon BP Regular" pitchFamily="2" charset="0"/>
              </a:rPr>
              <a:t>E ESTRATÉGIA DE TESTES.</a:t>
            </a:r>
          </a:p>
        </p:txBody>
      </p:sp>
      <p:sp>
        <p:nvSpPr>
          <p:cNvPr id="51" name="TextBox 431"/>
          <p:cNvSpPr txBox="1"/>
          <p:nvPr/>
        </p:nvSpPr>
        <p:spPr>
          <a:xfrm>
            <a:off x="9519568" y="5058036"/>
            <a:ext cx="2545055" cy="830997"/>
          </a:xfrm>
          <a:prstGeom prst="rect">
            <a:avLst/>
          </a:prstGeom>
          <a:noFill/>
          <a:ln>
            <a:solidFill>
              <a:srgbClr val="FFA800"/>
            </a:solidFill>
          </a:ln>
        </p:spPr>
        <p:txBody>
          <a:bodyPr wrap="square" rtlCol="0">
            <a:spAutoFit/>
          </a:bodyPr>
          <a:lstStyle>
            <a:defPPr>
              <a:defRPr lang="pt-BR"/>
            </a:defPPr>
            <a:lvl1pPr>
              <a:defRPr sz="1400">
                <a:solidFill>
                  <a:srgbClr val="FF0000"/>
                </a:solidFill>
                <a:latin typeface="Calibri"/>
              </a:defRPr>
            </a:lvl1pPr>
          </a:lstStyle>
          <a:p>
            <a:pPr marL="285750" indent="-285750">
              <a:buFont typeface="Arial" panose="020B0604020202020204" pitchFamily="34" charset="0"/>
              <a:buChar char="•"/>
            </a:pPr>
            <a:r>
              <a:rPr lang="pt-BR" sz="1200" dirty="0">
                <a:solidFill>
                  <a:schemeClr val="accent2">
                    <a:lumMod val="75000"/>
                  </a:schemeClr>
                </a:solidFill>
                <a:latin typeface="Simplon BP Regular" pitchFamily="2" charset="0"/>
              </a:rPr>
              <a:t>Recebimento  das propostas dos fornecedores </a:t>
            </a:r>
          </a:p>
          <a:p>
            <a:pPr marL="285750" indent="-285750">
              <a:buFont typeface="Arial" panose="020B0604020202020204" pitchFamily="34" charset="0"/>
              <a:buChar char="•"/>
            </a:pPr>
            <a:r>
              <a:rPr lang="pt-BR" sz="1200" dirty="0">
                <a:solidFill>
                  <a:schemeClr val="accent2">
                    <a:lumMod val="75000"/>
                  </a:schemeClr>
                </a:solidFill>
                <a:latin typeface="Simplon BP Regular" pitchFamily="2" charset="0"/>
              </a:rPr>
              <a:t> GO para inicio do projeto e recebimento de cronograma </a:t>
            </a:r>
          </a:p>
        </p:txBody>
      </p:sp>
      <p:sp>
        <p:nvSpPr>
          <p:cNvPr id="11" name="Estrela de 6 Pontas 10"/>
          <p:cNvSpPr/>
          <p:nvPr/>
        </p:nvSpPr>
        <p:spPr>
          <a:xfrm>
            <a:off x="11628581" y="3618037"/>
            <a:ext cx="218118" cy="377104"/>
          </a:xfrm>
          <a:prstGeom prst="star6">
            <a:avLst/>
          </a:prstGeom>
          <a:solidFill>
            <a:srgbClr val="FFFF00"/>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a:off x="5751899" y="711832"/>
            <a:ext cx="6471643" cy="738664"/>
          </a:xfrm>
          <a:prstGeom prst="rect">
            <a:avLst/>
          </a:prstGeom>
          <a:noFill/>
        </p:spPr>
        <p:txBody>
          <a:bodyPr wrap="none" rtlCol="0">
            <a:spAutoFit/>
          </a:bodyPr>
          <a:lstStyle/>
          <a:p>
            <a:pPr marL="285750" indent="-285750">
              <a:buFont typeface="Arial" panose="020B0604020202020204" pitchFamily="34" charset="0"/>
              <a:buChar char="•"/>
            </a:pPr>
            <a:r>
              <a:rPr lang="pt-BR" sz="1400" dirty="0" smtClean="0">
                <a:latin typeface="Simplon BP Regular" pitchFamily="2" charset="0"/>
              </a:rPr>
              <a:t>Este macro cronograma contém datas previstas que podem sofrer alterações.</a:t>
            </a:r>
          </a:p>
          <a:p>
            <a:pPr marL="285750" indent="-285750">
              <a:buFont typeface="Arial" panose="020B0604020202020204" pitchFamily="34" charset="0"/>
              <a:buChar char="•"/>
            </a:pPr>
            <a:r>
              <a:rPr lang="pt-BR" sz="1400" dirty="0" smtClean="0">
                <a:latin typeface="Simplon BP Regular" pitchFamily="2" charset="0"/>
              </a:rPr>
              <a:t>Ao longo do andamento os </a:t>
            </a:r>
            <a:r>
              <a:rPr lang="pt-BR" sz="1400" dirty="0" err="1" smtClean="0">
                <a:latin typeface="Simplon BP Regular" pitchFamily="2" charset="0"/>
              </a:rPr>
              <a:t>reports</a:t>
            </a:r>
            <a:r>
              <a:rPr lang="pt-BR" sz="1400" dirty="0" smtClean="0">
                <a:latin typeface="Simplon BP Regular" pitchFamily="2" charset="0"/>
              </a:rPr>
              <a:t> serão feitos ajustando o que for necessário</a:t>
            </a:r>
          </a:p>
          <a:p>
            <a:pPr marL="285750" indent="-285750">
              <a:buFont typeface="Arial" panose="020B0604020202020204" pitchFamily="34" charset="0"/>
              <a:buChar char="•"/>
            </a:pPr>
            <a:r>
              <a:rPr lang="pt-BR" sz="1400" dirty="0" smtClean="0">
                <a:latin typeface="Simplon BP Regular" pitchFamily="2" charset="0"/>
              </a:rPr>
              <a:t>Somente teremos cronograma após etapa de Aprovação Financeira por Onda.</a:t>
            </a:r>
            <a:endParaRPr lang="pt-BR" sz="1400" dirty="0">
              <a:latin typeface="Simplon BP Regular" pitchFamily="2" charset="0"/>
            </a:endParaRPr>
          </a:p>
        </p:txBody>
      </p:sp>
      <p:sp>
        <p:nvSpPr>
          <p:cNvPr id="54" name="Estrela de 6 Pontas 53"/>
          <p:cNvSpPr/>
          <p:nvPr/>
        </p:nvSpPr>
        <p:spPr>
          <a:xfrm>
            <a:off x="11802629" y="5545734"/>
            <a:ext cx="218118" cy="322076"/>
          </a:xfrm>
          <a:prstGeom prst="star6">
            <a:avLst/>
          </a:prstGeom>
          <a:solidFill>
            <a:srgbClr val="FFFF00"/>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TextBox 377"/>
          <p:cNvSpPr txBox="1"/>
          <p:nvPr/>
        </p:nvSpPr>
        <p:spPr>
          <a:xfrm>
            <a:off x="5704263" y="1785970"/>
            <a:ext cx="2992560" cy="307777"/>
          </a:xfrm>
          <a:prstGeom prst="rect">
            <a:avLst/>
          </a:prstGeom>
          <a:noFill/>
          <a:ln>
            <a:noFill/>
          </a:ln>
        </p:spPr>
        <p:txBody>
          <a:bodyPr wrap="square" rtlCol="0">
            <a:spAutoFit/>
          </a:bodyPr>
          <a:lstStyle>
            <a:defPPr>
              <a:defRPr lang="pt-BR"/>
            </a:defPPr>
            <a:lvl1pPr>
              <a:defRPr sz="1400">
                <a:solidFill>
                  <a:srgbClr val="00A596"/>
                </a:solidFill>
                <a:latin typeface="Calibri"/>
              </a:defRPr>
            </a:lvl1pPr>
          </a:lstStyle>
          <a:p>
            <a:pPr algn="ctr"/>
            <a:r>
              <a:rPr lang="pt-BR" dirty="0" smtClean="0">
                <a:solidFill>
                  <a:srgbClr val="002060"/>
                </a:solidFill>
                <a:latin typeface="Simplon BP Regular" pitchFamily="2" charset="0"/>
              </a:rPr>
              <a:t>FASE:  Aprovação DSOL</a:t>
            </a:r>
            <a:endParaRPr lang="id-ID" sz="1050" dirty="0">
              <a:solidFill>
                <a:srgbClr val="002060"/>
              </a:solidFill>
              <a:latin typeface="Simplon BP Regular" pitchFamily="2" charset="0"/>
            </a:endParaRPr>
          </a:p>
        </p:txBody>
      </p:sp>
      <p:sp>
        <p:nvSpPr>
          <p:cNvPr id="52" name="TextBox 377"/>
          <p:cNvSpPr txBox="1"/>
          <p:nvPr/>
        </p:nvSpPr>
        <p:spPr>
          <a:xfrm>
            <a:off x="8734118" y="1785970"/>
            <a:ext cx="2992560" cy="307777"/>
          </a:xfrm>
          <a:prstGeom prst="rect">
            <a:avLst/>
          </a:prstGeom>
          <a:noFill/>
          <a:ln>
            <a:noFill/>
          </a:ln>
        </p:spPr>
        <p:txBody>
          <a:bodyPr wrap="square" rtlCol="0">
            <a:spAutoFit/>
          </a:bodyPr>
          <a:lstStyle>
            <a:defPPr>
              <a:defRPr lang="pt-BR"/>
            </a:defPPr>
            <a:lvl1pPr>
              <a:defRPr sz="1400">
                <a:solidFill>
                  <a:srgbClr val="00A596"/>
                </a:solidFill>
                <a:latin typeface="Calibri"/>
              </a:defRPr>
            </a:lvl1pPr>
          </a:lstStyle>
          <a:p>
            <a:pPr algn="ctr"/>
            <a:r>
              <a:rPr lang="pt-BR" dirty="0" smtClean="0">
                <a:solidFill>
                  <a:srgbClr val="002060"/>
                </a:solidFill>
                <a:latin typeface="Simplon BP Regular" pitchFamily="2" charset="0"/>
              </a:rPr>
              <a:t>FASE:  Aprovação Financeira</a:t>
            </a:r>
            <a:endParaRPr lang="id-ID" sz="1050" dirty="0">
              <a:solidFill>
                <a:srgbClr val="002060"/>
              </a:solidFill>
              <a:latin typeface="Simplon BP Regular" pitchFamily="2" charset="0"/>
            </a:endParaRPr>
          </a:p>
        </p:txBody>
      </p:sp>
    </p:spTree>
    <p:extLst>
      <p:ext uri="{BB962C8B-B14F-4D97-AF65-F5344CB8AC3E}">
        <p14:creationId xmlns:p14="http://schemas.microsoft.com/office/powerpoint/2010/main" val="219896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3" name="Straight Connector 461"/>
          <p:cNvCxnSpPr/>
          <p:nvPr/>
        </p:nvCxnSpPr>
        <p:spPr>
          <a:xfrm flipV="1">
            <a:off x="10150424" y="4208259"/>
            <a:ext cx="0" cy="783942"/>
          </a:xfrm>
          <a:prstGeom prst="line">
            <a:avLst/>
          </a:prstGeom>
          <a:noFill/>
          <a:ln w="12700" cap="flat" cmpd="sng" algn="ctr">
            <a:solidFill>
              <a:schemeClr val="accent4"/>
            </a:solidFill>
            <a:prstDash val="sysDash"/>
            <a:miter lim="800000"/>
            <a:headEnd type="oval"/>
          </a:ln>
          <a:effectLst/>
        </p:spPr>
      </p:cxnSp>
      <p:pic>
        <p:nvPicPr>
          <p:cNvPr id="25" name="Imagem 24"/>
          <p:cNvPicPr>
            <a:picLocks noChangeAspect="1"/>
          </p:cNvPicPr>
          <p:nvPr/>
        </p:nvPicPr>
        <p:blipFill>
          <a:blip r:embed="rId3" cstate="print">
            <a:duotone>
              <a:prstClr val="black"/>
              <a:srgbClr val="00B2A7">
                <a:tint val="45000"/>
                <a:satMod val="400000"/>
              </a:srgbClr>
            </a:duotone>
            <a:extLst>
              <a:ext uri="{28A0092B-C50C-407E-A947-70E740481C1C}">
                <a14:useLocalDpi xmlns:a14="http://schemas.microsoft.com/office/drawing/2010/main" val="0"/>
              </a:ext>
            </a:extLst>
          </a:blip>
          <a:stretch>
            <a:fillRect/>
          </a:stretch>
        </p:blipFill>
        <p:spPr>
          <a:xfrm>
            <a:off x="11380241" y="-76976"/>
            <a:ext cx="788808" cy="788808"/>
          </a:xfrm>
          <a:prstGeom prst="rect">
            <a:avLst/>
          </a:prstGeom>
          <a:effectLst>
            <a:outerShdw blurRad="50800" dist="38100" dir="2700000" algn="tl" rotWithShape="0">
              <a:prstClr val="black">
                <a:alpha val="40000"/>
              </a:prstClr>
            </a:outerShdw>
          </a:effectLst>
        </p:spPr>
      </p:pic>
      <p:sp>
        <p:nvSpPr>
          <p:cNvPr id="26" name="CaixaDeTexto 25"/>
          <p:cNvSpPr txBox="1"/>
          <p:nvPr/>
        </p:nvSpPr>
        <p:spPr>
          <a:xfrm>
            <a:off x="6278500" y="155640"/>
            <a:ext cx="4375480" cy="461665"/>
          </a:xfrm>
          <a:prstGeom prst="rect">
            <a:avLst/>
          </a:prstGeom>
          <a:noFill/>
        </p:spPr>
        <p:txBody>
          <a:bodyPr wrap="square" rtlCol="0">
            <a:spAutoFit/>
          </a:bodyPr>
          <a:lstStyle/>
          <a:p>
            <a:pPr lvl="0"/>
            <a:r>
              <a:rPr lang="pt-BR" sz="2400" dirty="0" smtClean="0">
                <a:solidFill>
                  <a:srgbClr val="00B2A7"/>
                </a:solidFill>
                <a:latin typeface="Simplon Oi Headline" pitchFamily="2" charset="0"/>
              </a:rPr>
              <a:t>Draft – macro cronograma</a:t>
            </a:r>
            <a:endParaRPr lang="pt-BR" sz="2400" dirty="0">
              <a:solidFill>
                <a:srgbClr val="00B2A7"/>
              </a:solidFill>
              <a:latin typeface="Simplon Oi Headline" pitchFamily="2" charset="0"/>
            </a:endParaRPr>
          </a:p>
        </p:txBody>
      </p:sp>
      <p:sp>
        <p:nvSpPr>
          <p:cNvPr id="28" name="CaixaDeTexto 27"/>
          <p:cNvSpPr txBox="1"/>
          <p:nvPr/>
        </p:nvSpPr>
        <p:spPr>
          <a:xfrm>
            <a:off x="208831" y="127057"/>
            <a:ext cx="4824536" cy="400110"/>
          </a:xfrm>
          <a:prstGeom prst="rect">
            <a:avLst/>
          </a:prstGeom>
          <a:noFill/>
        </p:spPr>
        <p:txBody>
          <a:bodyPr wrap="square" rtlCol="0">
            <a:spAutoFit/>
          </a:bodyPr>
          <a:lstStyle/>
          <a:p>
            <a:r>
              <a:rPr lang="pt-BR" sz="2000" dirty="0" err="1" smtClean="0">
                <a:solidFill>
                  <a:schemeClr val="bg1"/>
                </a:solidFill>
                <a:latin typeface="Simplon Oi Headline" pitchFamily="2" charset="0"/>
              </a:rPr>
              <a:t>Billing</a:t>
            </a:r>
            <a:r>
              <a:rPr lang="pt-BR" sz="2000" dirty="0" smtClean="0">
                <a:solidFill>
                  <a:schemeClr val="bg1"/>
                </a:solidFill>
                <a:latin typeface="Simplon Oi Headline" pitchFamily="2" charset="0"/>
              </a:rPr>
              <a:t> e TV</a:t>
            </a:r>
            <a:endParaRPr lang="pt-BR" sz="2000" dirty="0">
              <a:solidFill>
                <a:schemeClr val="bg1"/>
              </a:solidFill>
              <a:latin typeface="Simplon Oi Headline" pitchFamily="2" charset="0"/>
            </a:endParaRPr>
          </a:p>
        </p:txBody>
      </p:sp>
      <p:sp>
        <p:nvSpPr>
          <p:cNvPr id="27" name="Paralelogramo 26"/>
          <p:cNvSpPr/>
          <p:nvPr/>
        </p:nvSpPr>
        <p:spPr>
          <a:xfrm>
            <a:off x="81651" y="58817"/>
            <a:ext cx="5855593" cy="818918"/>
          </a:xfrm>
          <a:prstGeom prst="parallelogram">
            <a:avLst/>
          </a:prstGeom>
          <a:solidFill>
            <a:srgbClr val="00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p:cNvSpPr txBox="1"/>
          <p:nvPr/>
        </p:nvSpPr>
        <p:spPr>
          <a:xfrm>
            <a:off x="203372" y="194192"/>
            <a:ext cx="5733872" cy="461665"/>
          </a:xfrm>
          <a:prstGeom prst="rect">
            <a:avLst/>
          </a:prstGeom>
          <a:noFill/>
        </p:spPr>
        <p:txBody>
          <a:bodyPr wrap="square" rtlCol="0">
            <a:spAutoFit/>
          </a:bodyPr>
          <a:lstStyle/>
          <a:p>
            <a:r>
              <a:rPr lang="pt-BR" sz="2400" dirty="0" smtClean="0">
                <a:solidFill>
                  <a:schemeClr val="bg1"/>
                </a:solidFill>
                <a:latin typeface="Simplon Oi Headline" pitchFamily="2" charset="0"/>
              </a:rPr>
              <a:t>Upgrade </a:t>
            </a:r>
            <a:r>
              <a:rPr lang="pt-BR" sz="2400" dirty="0" err="1" smtClean="0">
                <a:solidFill>
                  <a:schemeClr val="bg1"/>
                </a:solidFill>
                <a:latin typeface="Simplon Oi Headline" pitchFamily="2" charset="0"/>
              </a:rPr>
              <a:t>transact</a:t>
            </a:r>
            <a:r>
              <a:rPr lang="pt-BR" sz="2400" dirty="0" smtClean="0">
                <a:solidFill>
                  <a:schemeClr val="bg1"/>
                </a:solidFill>
                <a:latin typeface="Simplon Oi Headline" pitchFamily="2" charset="0"/>
              </a:rPr>
              <a:t> p/ (POWER CURVE)</a:t>
            </a:r>
          </a:p>
        </p:txBody>
      </p:sp>
      <p:sp>
        <p:nvSpPr>
          <p:cNvPr id="14" name="TextBox 377"/>
          <p:cNvSpPr txBox="1"/>
          <p:nvPr/>
        </p:nvSpPr>
        <p:spPr>
          <a:xfrm>
            <a:off x="418947" y="2337819"/>
            <a:ext cx="2951969" cy="523220"/>
          </a:xfrm>
          <a:prstGeom prst="rect">
            <a:avLst/>
          </a:prstGeom>
          <a:noFill/>
          <a:ln>
            <a:noFill/>
          </a:ln>
        </p:spPr>
        <p:txBody>
          <a:bodyPr wrap="square" rtlCol="0">
            <a:spAutoFit/>
          </a:bodyPr>
          <a:lstStyle>
            <a:defPPr>
              <a:defRPr lang="pt-BR"/>
            </a:defPPr>
            <a:lvl1pPr>
              <a:defRPr sz="1400">
                <a:solidFill>
                  <a:srgbClr val="00A596"/>
                </a:solidFill>
                <a:latin typeface="Calibri"/>
              </a:defRPr>
            </a:lvl1pPr>
          </a:lstStyle>
          <a:p>
            <a:r>
              <a:rPr lang="pt-BR" dirty="0" smtClean="0">
                <a:solidFill>
                  <a:schemeClr val="accent1">
                    <a:lumMod val="50000"/>
                  </a:schemeClr>
                </a:solidFill>
              </a:rPr>
              <a:t>LEVANTAMENTO/ESCRITA REQUISITOS E REGRAS: TI  + NEGÓCIO</a:t>
            </a:r>
            <a:endParaRPr lang="id-ID" sz="1050" dirty="0">
              <a:solidFill>
                <a:schemeClr val="accent1">
                  <a:lumMod val="50000"/>
                </a:schemeClr>
              </a:solidFill>
            </a:endParaRPr>
          </a:p>
        </p:txBody>
      </p:sp>
      <p:grpSp>
        <p:nvGrpSpPr>
          <p:cNvPr id="19" name="Group 378"/>
          <p:cNvGrpSpPr/>
          <p:nvPr/>
        </p:nvGrpSpPr>
        <p:grpSpPr>
          <a:xfrm>
            <a:off x="-1" y="3386023"/>
            <a:ext cx="2995799" cy="897466"/>
            <a:chOff x="0" y="3285068"/>
            <a:chExt cx="1490133" cy="897466"/>
          </a:xfrm>
          <a:solidFill>
            <a:srgbClr val="2980B9"/>
          </a:solidFill>
        </p:grpSpPr>
        <p:sp>
          <p:nvSpPr>
            <p:cNvPr id="20" name="Rectangle 379"/>
            <p:cNvSpPr/>
            <p:nvPr/>
          </p:nvSpPr>
          <p:spPr>
            <a:xfrm>
              <a:off x="0" y="4000500"/>
              <a:ext cx="1490133"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1" name="Rectangle 404"/>
            <p:cNvSpPr/>
            <p:nvPr/>
          </p:nvSpPr>
          <p:spPr>
            <a:xfrm>
              <a:off x="0" y="3285068"/>
              <a:ext cx="1490133"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22" name="Group 405"/>
          <p:cNvGrpSpPr/>
          <p:nvPr/>
        </p:nvGrpSpPr>
        <p:grpSpPr>
          <a:xfrm>
            <a:off x="2995798" y="3386023"/>
            <a:ext cx="2927797" cy="897466"/>
            <a:chOff x="1490133" y="3285068"/>
            <a:chExt cx="2657032" cy="897466"/>
          </a:xfrm>
          <a:solidFill>
            <a:srgbClr val="16A085"/>
          </a:solidFill>
        </p:grpSpPr>
        <p:sp>
          <p:nvSpPr>
            <p:cNvPr id="23" name="Rectangle 406"/>
            <p:cNvSpPr/>
            <p:nvPr/>
          </p:nvSpPr>
          <p:spPr>
            <a:xfrm>
              <a:off x="1490133" y="4000500"/>
              <a:ext cx="265703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4" name="Rectangle 407"/>
            <p:cNvSpPr/>
            <p:nvPr/>
          </p:nvSpPr>
          <p:spPr>
            <a:xfrm>
              <a:off x="1490133" y="3285068"/>
              <a:ext cx="265703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29" name="Group 408"/>
          <p:cNvGrpSpPr/>
          <p:nvPr/>
        </p:nvGrpSpPr>
        <p:grpSpPr>
          <a:xfrm>
            <a:off x="5745714" y="3386023"/>
            <a:ext cx="2915597" cy="897466"/>
            <a:chOff x="4139707" y="3285068"/>
            <a:chExt cx="2743692" cy="897466"/>
          </a:xfrm>
          <a:solidFill>
            <a:srgbClr val="9BBB59"/>
          </a:solidFill>
        </p:grpSpPr>
        <p:sp>
          <p:nvSpPr>
            <p:cNvPr id="30" name="Rectangle 409"/>
            <p:cNvSpPr/>
            <p:nvPr/>
          </p:nvSpPr>
          <p:spPr>
            <a:xfrm>
              <a:off x="4139707" y="4000500"/>
              <a:ext cx="274369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1" name="Rectangle 410"/>
            <p:cNvSpPr/>
            <p:nvPr/>
          </p:nvSpPr>
          <p:spPr>
            <a:xfrm>
              <a:off x="4139707" y="3285068"/>
              <a:ext cx="274369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33" name="Group 411"/>
          <p:cNvGrpSpPr/>
          <p:nvPr/>
        </p:nvGrpSpPr>
        <p:grpSpPr>
          <a:xfrm>
            <a:off x="8661311" y="3386023"/>
            <a:ext cx="2652680" cy="897466"/>
            <a:chOff x="6883399" y="3285068"/>
            <a:chExt cx="3465378" cy="897466"/>
          </a:xfrm>
          <a:solidFill>
            <a:srgbClr val="F39C12"/>
          </a:solidFill>
        </p:grpSpPr>
        <p:sp>
          <p:nvSpPr>
            <p:cNvPr id="34" name="Rectangle 412"/>
            <p:cNvSpPr/>
            <p:nvPr/>
          </p:nvSpPr>
          <p:spPr>
            <a:xfrm>
              <a:off x="6883399" y="4000500"/>
              <a:ext cx="3465378"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5" name="Rectangle 413"/>
            <p:cNvSpPr/>
            <p:nvPr/>
          </p:nvSpPr>
          <p:spPr>
            <a:xfrm>
              <a:off x="6883399" y="3285068"/>
              <a:ext cx="3465378"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cxnSp>
        <p:nvCxnSpPr>
          <p:cNvPr id="44" name="Straight Connector 424"/>
          <p:cNvCxnSpPr/>
          <p:nvPr/>
        </p:nvCxnSpPr>
        <p:spPr>
          <a:xfrm>
            <a:off x="294418" y="2360509"/>
            <a:ext cx="1" cy="1025514"/>
          </a:xfrm>
          <a:prstGeom prst="line">
            <a:avLst/>
          </a:prstGeom>
          <a:noFill/>
          <a:ln w="12700" cap="flat" cmpd="sng" algn="ctr">
            <a:solidFill>
              <a:srgbClr val="2980B9"/>
            </a:solidFill>
            <a:prstDash val="sysDash"/>
            <a:miter lim="800000"/>
            <a:headEnd type="oval"/>
          </a:ln>
          <a:effectLst/>
        </p:spPr>
      </p:cxnSp>
      <p:sp>
        <p:nvSpPr>
          <p:cNvPr id="47" name="TextBox 428"/>
          <p:cNvSpPr txBox="1"/>
          <p:nvPr/>
        </p:nvSpPr>
        <p:spPr>
          <a:xfrm>
            <a:off x="3595880" y="1765189"/>
            <a:ext cx="5065431" cy="307777"/>
          </a:xfrm>
          <a:prstGeom prst="rect">
            <a:avLst/>
          </a:prstGeom>
          <a:noFill/>
        </p:spPr>
        <p:txBody>
          <a:bodyPr wrap="square" rtlCol="0">
            <a:spAutoFit/>
          </a:bodyPr>
          <a:lstStyle/>
          <a:p>
            <a:pPr algn="ctr"/>
            <a:r>
              <a:rPr lang="pt-BR" sz="1400" b="1" dirty="0" smtClean="0">
                <a:solidFill>
                  <a:srgbClr val="7030A0"/>
                </a:solidFill>
                <a:latin typeface="Calibri"/>
              </a:rPr>
              <a:t>FASE: DESENHO DE SOLUÇÃO </a:t>
            </a:r>
            <a:endParaRPr lang="id-ID" sz="1400" b="1" i="1" dirty="0">
              <a:solidFill>
                <a:srgbClr val="7030A0"/>
              </a:solidFill>
              <a:latin typeface="Calibri"/>
            </a:endParaRPr>
          </a:p>
        </p:txBody>
      </p:sp>
      <p:cxnSp>
        <p:nvCxnSpPr>
          <p:cNvPr id="48" name="Straight Connector 429"/>
          <p:cNvCxnSpPr/>
          <p:nvPr/>
        </p:nvCxnSpPr>
        <p:spPr>
          <a:xfrm>
            <a:off x="3666477" y="2358439"/>
            <a:ext cx="0" cy="1015627"/>
          </a:xfrm>
          <a:prstGeom prst="line">
            <a:avLst/>
          </a:prstGeom>
          <a:noFill/>
          <a:ln w="12700" cap="flat" cmpd="sng" algn="ctr">
            <a:solidFill>
              <a:srgbClr val="16A085"/>
            </a:solidFill>
            <a:prstDash val="sysDash"/>
            <a:miter lim="800000"/>
            <a:headEnd type="oval"/>
          </a:ln>
          <a:effectLst/>
        </p:spPr>
      </p:cxnSp>
      <p:cxnSp>
        <p:nvCxnSpPr>
          <p:cNvPr id="49" name="Straight Connector 430"/>
          <p:cNvCxnSpPr/>
          <p:nvPr/>
        </p:nvCxnSpPr>
        <p:spPr>
          <a:xfrm flipH="1">
            <a:off x="5923595" y="2322707"/>
            <a:ext cx="1" cy="1076964"/>
          </a:xfrm>
          <a:prstGeom prst="line">
            <a:avLst/>
          </a:prstGeom>
          <a:noFill/>
          <a:ln w="12700" cap="flat" cmpd="sng" algn="ctr">
            <a:solidFill>
              <a:srgbClr val="16A085"/>
            </a:solidFill>
            <a:prstDash val="sysDash"/>
            <a:miter lim="800000"/>
            <a:headEnd type="oval"/>
          </a:ln>
          <a:effectLst/>
        </p:spPr>
      </p:cxnSp>
      <p:sp>
        <p:nvSpPr>
          <p:cNvPr id="50" name="TextBox 431"/>
          <p:cNvSpPr txBox="1"/>
          <p:nvPr/>
        </p:nvSpPr>
        <p:spPr>
          <a:xfrm>
            <a:off x="3725522" y="2332460"/>
            <a:ext cx="1858700" cy="523220"/>
          </a:xfrm>
          <a:prstGeom prst="rect">
            <a:avLst/>
          </a:prstGeom>
          <a:noFill/>
        </p:spPr>
        <p:txBody>
          <a:bodyPr wrap="square" rtlCol="0">
            <a:spAutoFit/>
          </a:bodyPr>
          <a:lstStyle/>
          <a:p>
            <a:r>
              <a:rPr lang="pt-BR" sz="1400" dirty="0" smtClean="0">
                <a:solidFill>
                  <a:srgbClr val="00A596"/>
                </a:solidFill>
                <a:latin typeface="Calibri"/>
              </a:rPr>
              <a:t>ELABORAÇÃO DESENHO SOLUÇÃO </a:t>
            </a:r>
            <a:endParaRPr lang="id-ID" sz="1400" dirty="0">
              <a:solidFill>
                <a:srgbClr val="00A596"/>
              </a:solidFill>
              <a:latin typeface="Calibri"/>
            </a:endParaRPr>
          </a:p>
        </p:txBody>
      </p:sp>
      <p:cxnSp>
        <p:nvCxnSpPr>
          <p:cNvPr id="59" name="Straight Connector 456"/>
          <p:cNvCxnSpPr/>
          <p:nvPr/>
        </p:nvCxnSpPr>
        <p:spPr>
          <a:xfrm>
            <a:off x="8968440" y="2309059"/>
            <a:ext cx="0" cy="1120539"/>
          </a:xfrm>
          <a:prstGeom prst="line">
            <a:avLst/>
          </a:prstGeom>
          <a:noFill/>
          <a:ln w="12700" cap="flat" cmpd="sng" algn="ctr">
            <a:solidFill>
              <a:srgbClr val="F39C12"/>
            </a:solidFill>
            <a:prstDash val="sysDash"/>
            <a:miter lim="800000"/>
            <a:headEnd type="oval"/>
          </a:ln>
          <a:effectLst/>
        </p:spPr>
      </p:cxnSp>
      <p:cxnSp>
        <p:nvCxnSpPr>
          <p:cNvPr id="102" name="Straight Connector 424"/>
          <p:cNvCxnSpPr/>
          <p:nvPr/>
        </p:nvCxnSpPr>
        <p:spPr>
          <a:xfrm flipV="1">
            <a:off x="1088266" y="4252717"/>
            <a:ext cx="0" cy="614705"/>
          </a:xfrm>
          <a:prstGeom prst="line">
            <a:avLst/>
          </a:prstGeom>
          <a:noFill/>
          <a:ln w="12700" cap="flat" cmpd="sng" algn="ctr">
            <a:solidFill>
              <a:srgbClr val="2980B9"/>
            </a:solidFill>
            <a:prstDash val="sysDash"/>
            <a:miter lim="800000"/>
            <a:headEnd type="oval"/>
          </a:ln>
          <a:effectLst/>
        </p:spPr>
      </p:cxnSp>
      <p:sp>
        <p:nvSpPr>
          <p:cNvPr id="69" name="TextBox 455"/>
          <p:cNvSpPr txBox="1"/>
          <p:nvPr/>
        </p:nvSpPr>
        <p:spPr>
          <a:xfrm>
            <a:off x="100805" y="4989681"/>
            <a:ext cx="2738584" cy="1815882"/>
          </a:xfrm>
          <a:prstGeom prst="rect">
            <a:avLst/>
          </a:prstGeom>
          <a:noFill/>
          <a:ln>
            <a:solidFill>
              <a:srgbClr val="002060"/>
            </a:solidFill>
          </a:ln>
        </p:spPr>
        <p:txBody>
          <a:bodyPr wrap="square" rtlCol="0">
            <a:spAutoFit/>
          </a:bodyPr>
          <a:lstStyle/>
          <a:p>
            <a:pPr marL="285750" indent="-285750">
              <a:buFont typeface="Arial" panose="020B0604020202020204" pitchFamily="34" charset="0"/>
              <a:buChar char="•"/>
            </a:pPr>
            <a:r>
              <a:rPr lang="pt-BR" sz="1400" dirty="0" smtClean="0">
                <a:solidFill>
                  <a:srgbClr val="002060"/>
                </a:solidFill>
              </a:rPr>
              <a:t>Agenda de reuniões junto ao fornecedor (EXPERIAN), área de negócio e TI para definição dos requisitos  e regras que farão parte do SD (solicitação de Demanda)</a:t>
            </a:r>
          </a:p>
          <a:p>
            <a:pPr marL="285750" indent="-285750">
              <a:buFont typeface="Arial" panose="020B0604020202020204" pitchFamily="34" charset="0"/>
              <a:buChar char="•"/>
            </a:pPr>
            <a:r>
              <a:rPr lang="pt-BR" sz="1400" dirty="0" smtClean="0">
                <a:solidFill>
                  <a:srgbClr val="002060"/>
                </a:solidFill>
                <a:latin typeface="Calibri"/>
              </a:rPr>
              <a:t>Definição  equipe projeto</a:t>
            </a:r>
          </a:p>
          <a:p>
            <a:pPr marL="285750" indent="-285750">
              <a:buFont typeface="Arial" panose="020B0604020202020204" pitchFamily="34" charset="0"/>
              <a:buChar char="•"/>
            </a:pPr>
            <a:r>
              <a:rPr lang="pt-BR" sz="1400" dirty="0" smtClean="0">
                <a:solidFill>
                  <a:srgbClr val="002060"/>
                </a:solidFill>
                <a:latin typeface="Calibri"/>
              </a:rPr>
              <a:t>Abertura PRJ no Clarity</a:t>
            </a:r>
            <a:endParaRPr lang="pt-BR" sz="1400" dirty="0">
              <a:solidFill>
                <a:srgbClr val="002060"/>
              </a:solidFill>
              <a:latin typeface="Calibri"/>
            </a:endParaRPr>
          </a:p>
        </p:txBody>
      </p:sp>
      <p:cxnSp>
        <p:nvCxnSpPr>
          <p:cNvPr id="90" name="Straight Connector 449"/>
          <p:cNvCxnSpPr/>
          <p:nvPr/>
        </p:nvCxnSpPr>
        <p:spPr>
          <a:xfrm flipV="1">
            <a:off x="6823815" y="4268985"/>
            <a:ext cx="0" cy="712304"/>
          </a:xfrm>
          <a:prstGeom prst="line">
            <a:avLst/>
          </a:prstGeom>
          <a:noFill/>
          <a:ln w="12700" cap="flat" cmpd="sng" algn="ctr">
            <a:solidFill>
              <a:srgbClr val="9BBB59"/>
            </a:solidFill>
            <a:prstDash val="sysDash"/>
            <a:miter lim="800000"/>
            <a:headEnd type="oval"/>
          </a:ln>
          <a:effectLst/>
        </p:spPr>
      </p:cxnSp>
      <p:sp>
        <p:nvSpPr>
          <p:cNvPr id="70" name="TextBox 428"/>
          <p:cNvSpPr txBox="1"/>
          <p:nvPr/>
        </p:nvSpPr>
        <p:spPr>
          <a:xfrm>
            <a:off x="3231840" y="5091131"/>
            <a:ext cx="2336449" cy="1169551"/>
          </a:xfrm>
          <a:prstGeom prst="rect">
            <a:avLst/>
          </a:prstGeom>
          <a:noFill/>
          <a:ln>
            <a:solidFill>
              <a:srgbClr val="00A596"/>
            </a:solidFill>
          </a:ln>
        </p:spPr>
        <p:txBody>
          <a:bodyPr wrap="square" rtlCol="0">
            <a:spAutoFit/>
          </a:bodyPr>
          <a:lstStyle>
            <a:defPPr>
              <a:defRPr lang="pt-BR"/>
            </a:defPPr>
            <a:lvl1pPr>
              <a:defRPr sz="1400">
                <a:solidFill>
                  <a:srgbClr val="7030A0"/>
                </a:solidFill>
                <a:latin typeface="Calibri"/>
              </a:defRPr>
            </a:lvl1pPr>
          </a:lstStyle>
          <a:p>
            <a:pPr marL="285750" indent="-285750">
              <a:buFont typeface="Arial" panose="020B0604020202020204" pitchFamily="34" charset="0"/>
              <a:buChar char="•"/>
            </a:pPr>
            <a:r>
              <a:rPr lang="pt-BR" dirty="0" smtClean="0">
                <a:solidFill>
                  <a:srgbClr val="00A596"/>
                </a:solidFill>
              </a:rPr>
              <a:t>GO para fornecedor iniciar Desenho de solução (GO DSOL)</a:t>
            </a:r>
          </a:p>
          <a:p>
            <a:pPr marL="285750" indent="-285750">
              <a:buFont typeface="Arial" panose="020B0604020202020204" pitchFamily="34" charset="0"/>
              <a:buChar char="•"/>
            </a:pPr>
            <a:r>
              <a:rPr lang="pt-BR" dirty="0" smtClean="0">
                <a:solidFill>
                  <a:srgbClr val="00A596"/>
                </a:solidFill>
              </a:rPr>
              <a:t>Inicio do estudo da estratégia testes</a:t>
            </a:r>
            <a:endParaRPr lang="id-ID" dirty="0">
              <a:solidFill>
                <a:srgbClr val="00A596"/>
              </a:solidFill>
            </a:endParaRPr>
          </a:p>
        </p:txBody>
      </p:sp>
      <p:cxnSp>
        <p:nvCxnSpPr>
          <p:cNvPr id="78" name="Straight Connector 424"/>
          <p:cNvCxnSpPr/>
          <p:nvPr/>
        </p:nvCxnSpPr>
        <p:spPr>
          <a:xfrm flipV="1">
            <a:off x="4447896" y="4268637"/>
            <a:ext cx="0" cy="728572"/>
          </a:xfrm>
          <a:prstGeom prst="line">
            <a:avLst/>
          </a:prstGeom>
          <a:noFill/>
          <a:ln w="12700" cap="flat" cmpd="sng" algn="ctr">
            <a:solidFill>
              <a:srgbClr val="16A085"/>
            </a:solidFill>
            <a:prstDash val="sysDash"/>
            <a:miter lim="800000"/>
            <a:headEnd type="oval"/>
          </a:ln>
          <a:effectLst/>
        </p:spPr>
      </p:cxnSp>
      <p:sp>
        <p:nvSpPr>
          <p:cNvPr id="79" name="TextBox 431"/>
          <p:cNvSpPr txBox="1"/>
          <p:nvPr/>
        </p:nvSpPr>
        <p:spPr>
          <a:xfrm>
            <a:off x="6222888" y="5074089"/>
            <a:ext cx="2907469" cy="1169551"/>
          </a:xfrm>
          <a:prstGeom prst="rect">
            <a:avLst/>
          </a:prstGeom>
          <a:noFill/>
          <a:ln>
            <a:solidFill>
              <a:schemeClr val="accent6">
                <a:lumMod val="75000"/>
              </a:schemeClr>
            </a:solidFill>
          </a:ln>
        </p:spPr>
        <p:txBody>
          <a:bodyPr wrap="square" rtlCol="0">
            <a:spAutoFit/>
          </a:bodyPr>
          <a:lstStyle>
            <a:defPPr>
              <a:defRPr lang="pt-BR"/>
            </a:defPPr>
            <a:lvl1pPr>
              <a:defRPr sz="1400">
                <a:solidFill>
                  <a:srgbClr val="FF0000"/>
                </a:solidFill>
                <a:latin typeface="Calibri"/>
              </a:defRPr>
            </a:lvl1pPr>
          </a:lstStyle>
          <a:p>
            <a:pPr marL="285750" indent="-285750">
              <a:buFont typeface="Arial" panose="020B0604020202020204" pitchFamily="34" charset="0"/>
              <a:buChar char="•"/>
            </a:pPr>
            <a:r>
              <a:rPr lang="pt-BR" dirty="0" smtClean="0">
                <a:solidFill>
                  <a:schemeClr val="accent6">
                    <a:lumMod val="75000"/>
                  </a:schemeClr>
                </a:solidFill>
              </a:rPr>
              <a:t>Envolvimento das áreas necessárias para aprovação do desenho de solução e definição de faseamento, requisitos essenciais </a:t>
            </a:r>
            <a:endParaRPr lang="id-ID" dirty="0">
              <a:solidFill>
                <a:schemeClr val="accent6">
                  <a:lumMod val="75000"/>
                </a:schemeClr>
              </a:solidFill>
            </a:endParaRPr>
          </a:p>
        </p:txBody>
      </p:sp>
      <p:sp>
        <p:nvSpPr>
          <p:cNvPr id="85" name="TextBox 468"/>
          <p:cNvSpPr txBox="1"/>
          <p:nvPr/>
        </p:nvSpPr>
        <p:spPr>
          <a:xfrm>
            <a:off x="9184502" y="2350003"/>
            <a:ext cx="2129489" cy="523220"/>
          </a:xfrm>
          <a:prstGeom prst="rect">
            <a:avLst/>
          </a:prstGeom>
          <a:noFill/>
        </p:spPr>
        <p:txBody>
          <a:bodyPr wrap="square" rtlCol="0">
            <a:spAutoFit/>
          </a:bodyPr>
          <a:lstStyle/>
          <a:p>
            <a:r>
              <a:rPr lang="pt-BR" sz="1400" dirty="0" smtClean="0">
                <a:solidFill>
                  <a:schemeClr val="accent2">
                    <a:lumMod val="75000"/>
                  </a:schemeClr>
                </a:solidFill>
                <a:latin typeface="Calibri"/>
              </a:rPr>
              <a:t>RECEBIMENTO DE PROPOSTAS/APROVAÇÃO </a:t>
            </a:r>
            <a:endParaRPr lang="id-ID" sz="1400" dirty="0">
              <a:solidFill>
                <a:schemeClr val="accent2">
                  <a:lumMod val="75000"/>
                </a:schemeClr>
              </a:solidFill>
              <a:latin typeface="Calibri"/>
            </a:endParaRPr>
          </a:p>
        </p:txBody>
      </p:sp>
      <p:sp>
        <p:nvSpPr>
          <p:cNvPr id="42" name="TextBox 377"/>
          <p:cNvSpPr txBox="1"/>
          <p:nvPr/>
        </p:nvSpPr>
        <p:spPr>
          <a:xfrm>
            <a:off x="418947" y="1854210"/>
            <a:ext cx="2820470" cy="307777"/>
          </a:xfrm>
          <a:prstGeom prst="rect">
            <a:avLst/>
          </a:prstGeom>
          <a:noFill/>
          <a:ln>
            <a:noFill/>
          </a:ln>
        </p:spPr>
        <p:txBody>
          <a:bodyPr wrap="square" rtlCol="0">
            <a:spAutoFit/>
          </a:bodyPr>
          <a:lstStyle>
            <a:defPPr>
              <a:defRPr lang="pt-BR"/>
            </a:defPPr>
            <a:lvl1pPr>
              <a:defRPr sz="1400">
                <a:solidFill>
                  <a:srgbClr val="00A596"/>
                </a:solidFill>
                <a:latin typeface="Calibri"/>
              </a:defRPr>
            </a:lvl1pPr>
          </a:lstStyle>
          <a:p>
            <a:pPr algn="ctr"/>
            <a:r>
              <a:rPr lang="pt-BR" b="1" dirty="0" smtClean="0">
                <a:solidFill>
                  <a:srgbClr val="002060"/>
                </a:solidFill>
              </a:rPr>
              <a:t>FASE:  ESCOPO </a:t>
            </a:r>
            <a:endParaRPr lang="id-ID" sz="1050" b="1" dirty="0">
              <a:solidFill>
                <a:srgbClr val="002060"/>
              </a:solidFill>
            </a:endParaRPr>
          </a:p>
        </p:txBody>
      </p:sp>
      <p:sp>
        <p:nvSpPr>
          <p:cNvPr id="43" name="TextBox 431"/>
          <p:cNvSpPr txBox="1"/>
          <p:nvPr/>
        </p:nvSpPr>
        <p:spPr>
          <a:xfrm>
            <a:off x="6113704" y="2322707"/>
            <a:ext cx="1858700" cy="523220"/>
          </a:xfrm>
          <a:prstGeom prst="rect">
            <a:avLst/>
          </a:prstGeom>
          <a:noFill/>
        </p:spPr>
        <p:txBody>
          <a:bodyPr wrap="square" rtlCol="0">
            <a:spAutoFit/>
          </a:bodyPr>
          <a:lstStyle/>
          <a:p>
            <a:r>
              <a:rPr lang="pt-BR" sz="1400" dirty="0" smtClean="0">
                <a:solidFill>
                  <a:schemeClr val="accent6">
                    <a:lumMod val="75000"/>
                  </a:schemeClr>
                </a:solidFill>
                <a:latin typeface="Calibri"/>
              </a:rPr>
              <a:t>APROVAÇÃO </a:t>
            </a:r>
          </a:p>
          <a:p>
            <a:r>
              <a:rPr lang="pt-BR" sz="1400" dirty="0" smtClean="0">
                <a:solidFill>
                  <a:schemeClr val="accent6">
                    <a:lumMod val="75000"/>
                  </a:schemeClr>
                </a:solidFill>
                <a:latin typeface="Calibri"/>
              </a:rPr>
              <a:t>DESENHO SOLUÇÃO </a:t>
            </a:r>
            <a:endParaRPr lang="id-ID" sz="1400" dirty="0">
              <a:solidFill>
                <a:schemeClr val="accent6">
                  <a:lumMod val="75000"/>
                </a:schemeClr>
              </a:solidFill>
              <a:latin typeface="Calibri"/>
            </a:endParaRPr>
          </a:p>
        </p:txBody>
      </p:sp>
      <p:sp>
        <p:nvSpPr>
          <p:cNvPr id="45" name="TextBox 468"/>
          <p:cNvSpPr txBox="1"/>
          <p:nvPr/>
        </p:nvSpPr>
        <p:spPr>
          <a:xfrm>
            <a:off x="9075765" y="1784103"/>
            <a:ext cx="2770934" cy="307777"/>
          </a:xfrm>
          <a:prstGeom prst="rect">
            <a:avLst/>
          </a:prstGeom>
          <a:noFill/>
        </p:spPr>
        <p:txBody>
          <a:bodyPr wrap="square" rtlCol="0">
            <a:spAutoFit/>
          </a:bodyPr>
          <a:lstStyle/>
          <a:p>
            <a:r>
              <a:rPr lang="pt-BR" sz="1400" b="1" dirty="0" smtClean="0">
                <a:solidFill>
                  <a:schemeClr val="accent2">
                    <a:lumMod val="75000"/>
                  </a:schemeClr>
                </a:solidFill>
                <a:latin typeface="Calibri"/>
              </a:rPr>
              <a:t>FASE: APROVAÇÃO FINANCEIRA</a:t>
            </a:r>
            <a:endParaRPr lang="id-ID" sz="1400" b="1" dirty="0">
              <a:solidFill>
                <a:schemeClr val="accent2">
                  <a:lumMod val="75000"/>
                </a:schemeClr>
              </a:solidFill>
              <a:latin typeface="Calibri"/>
            </a:endParaRPr>
          </a:p>
        </p:txBody>
      </p:sp>
      <p:sp>
        <p:nvSpPr>
          <p:cNvPr id="51" name="TextBox 431"/>
          <p:cNvSpPr txBox="1"/>
          <p:nvPr/>
        </p:nvSpPr>
        <p:spPr>
          <a:xfrm>
            <a:off x="9424032" y="5058036"/>
            <a:ext cx="2231721" cy="1600438"/>
          </a:xfrm>
          <a:prstGeom prst="rect">
            <a:avLst/>
          </a:prstGeom>
          <a:noFill/>
          <a:ln>
            <a:solidFill>
              <a:srgbClr val="FFA800"/>
            </a:solidFill>
          </a:ln>
        </p:spPr>
        <p:txBody>
          <a:bodyPr wrap="square" rtlCol="0">
            <a:spAutoFit/>
          </a:bodyPr>
          <a:lstStyle>
            <a:defPPr>
              <a:defRPr lang="pt-BR"/>
            </a:defPPr>
            <a:lvl1pPr>
              <a:defRPr sz="1400">
                <a:solidFill>
                  <a:srgbClr val="FF0000"/>
                </a:solidFill>
                <a:latin typeface="Calibri"/>
              </a:defRPr>
            </a:lvl1pPr>
          </a:lstStyle>
          <a:p>
            <a:pPr marL="285750" indent="-285750">
              <a:buFont typeface="Arial" panose="020B0604020202020204" pitchFamily="34" charset="0"/>
              <a:buChar char="•"/>
            </a:pPr>
            <a:r>
              <a:rPr lang="pt-BR" dirty="0" smtClean="0">
                <a:solidFill>
                  <a:schemeClr val="accent2">
                    <a:lumMod val="75000"/>
                  </a:schemeClr>
                </a:solidFill>
              </a:rPr>
              <a:t>Recebimento  das propostas dos fornecedores </a:t>
            </a:r>
          </a:p>
          <a:p>
            <a:pPr marL="285750" indent="-285750">
              <a:buFont typeface="Arial" panose="020B0604020202020204" pitchFamily="34" charset="0"/>
              <a:buChar char="•"/>
            </a:pPr>
            <a:r>
              <a:rPr lang="pt-BR" dirty="0" smtClean="0">
                <a:solidFill>
                  <a:schemeClr val="accent2">
                    <a:lumMod val="75000"/>
                  </a:schemeClr>
                </a:solidFill>
              </a:rPr>
              <a:t> GO para inicio do projeto e recebimento de cronograma </a:t>
            </a:r>
          </a:p>
          <a:p>
            <a:endParaRPr lang="id-ID" dirty="0">
              <a:solidFill>
                <a:schemeClr val="accent6">
                  <a:lumMod val="75000"/>
                </a:schemeClr>
              </a:solidFill>
            </a:endParaRPr>
          </a:p>
        </p:txBody>
      </p:sp>
      <p:sp>
        <p:nvSpPr>
          <p:cNvPr id="11" name="Estrela de 6 Pontas 10"/>
          <p:cNvSpPr/>
          <p:nvPr/>
        </p:nvSpPr>
        <p:spPr>
          <a:xfrm>
            <a:off x="11628581" y="3618037"/>
            <a:ext cx="218118" cy="377104"/>
          </a:xfrm>
          <a:prstGeom prst="star6">
            <a:avLst/>
          </a:prstGeom>
          <a:solidFill>
            <a:srgbClr val="FFFF00"/>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a:off x="5820139" y="711832"/>
            <a:ext cx="6246069" cy="738664"/>
          </a:xfrm>
          <a:prstGeom prst="rect">
            <a:avLst/>
          </a:prstGeom>
          <a:noFill/>
        </p:spPr>
        <p:txBody>
          <a:bodyPr wrap="none" rtlCol="0">
            <a:spAutoFit/>
          </a:bodyPr>
          <a:lstStyle/>
          <a:p>
            <a:pPr marL="285750" indent="-285750">
              <a:buFont typeface="Arial" panose="020B0604020202020204" pitchFamily="34" charset="0"/>
              <a:buChar char="•"/>
            </a:pPr>
            <a:r>
              <a:rPr lang="pt-BR" sz="1400" dirty="0" smtClean="0"/>
              <a:t>Este macro cronograma contem datas previstas que podem sofrer alterações.</a:t>
            </a:r>
          </a:p>
          <a:p>
            <a:pPr marL="285750" indent="-285750">
              <a:buFont typeface="Arial" panose="020B0604020202020204" pitchFamily="34" charset="0"/>
              <a:buChar char="•"/>
            </a:pPr>
            <a:r>
              <a:rPr lang="pt-BR" sz="1400" dirty="0" smtClean="0"/>
              <a:t>Ao longo do andamento os </a:t>
            </a:r>
            <a:r>
              <a:rPr lang="pt-BR" sz="1400" dirty="0" err="1" smtClean="0"/>
              <a:t>reports</a:t>
            </a:r>
            <a:r>
              <a:rPr lang="pt-BR" sz="1400" dirty="0" smtClean="0"/>
              <a:t> serão feitos ajustando o que for necessário</a:t>
            </a:r>
          </a:p>
          <a:p>
            <a:pPr marL="285750" indent="-285750">
              <a:buFont typeface="Arial" panose="020B0604020202020204" pitchFamily="34" charset="0"/>
              <a:buChar char="•"/>
            </a:pPr>
            <a:r>
              <a:rPr lang="pt-BR" sz="1400" dirty="0" smtClean="0"/>
              <a:t>Somente teremos cronograma </a:t>
            </a:r>
            <a:r>
              <a:rPr lang="pt-BR" sz="1400" dirty="0"/>
              <a:t> </a:t>
            </a:r>
            <a:r>
              <a:rPr lang="pt-BR" sz="1400" dirty="0" smtClean="0"/>
              <a:t>após  etapa de Aprovação  Financeira</a:t>
            </a:r>
            <a:endParaRPr lang="pt-BR" sz="1400" dirty="0"/>
          </a:p>
        </p:txBody>
      </p:sp>
      <p:sp>
        <p:nvSpPr>
          <p:cNvPr id="54" name="Estrela de 6 Pontas 53"/>
          <p:cNvSpPr/>
          <p:nvPr/>
        </p:nvSpPr>
        <p:spPr>
          <a:xfrm>
            <a:off x="11055635" y="6137008"/>
            <a:ext cx="218118" cy="322076"/>
          </a:xfrm>
          <a:prstGeom prst="star6">
            <a:avLst/>
          </a:prstGeom>
          <a:solidFill>
            <a:srgbClr val="FFFF00"/>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TextBox 417"/>
          <p:cNvSpPr txBox="1"/>
          <p:nvPr/>
        </p:nvSpPr>
        <p:spPr>
          <a:xfrm>
            <a:off x="903185" y="3652701"/>
            <a:ext cx="1024639" cy="400110"/>
          </a:xfrm>
          <a:prstGeom prst="rect">
            <a:avLst/>
          </a:prstGeom>
          <a:noFill/>
        </p:spPr>
        <p:txBody>
          <a:bodyPr wrap="none" rtlCol="0">
            <a:spAutoFit/>
          </a:bodyPr>
          <a:lstStyle/>
          <a:p>
            <a:pPr algn="ctr"/>
            <a:r>
              <a:rPr lang="pt-BR" sz="2000" b="1" dirty="0" smtClean="0">
                <a:solidFill>
                  <a:prstClr val="white">
                    <a:lumMod val="50000"/>
                  </a:prstClr>
                </a:solidFill>
                <a:latin typeface="Simplon BP Regular" pitchFamily="2" charset="0"/>
              </a:rPr>
              <a:t>AGOSTO</a:t>
            </a:r>
            <a:endParaRPr lang="id-ID" sz="2000" b="1" dirty="0">
              <a:solidFill>
                <a:prstClr val="white">
                  <a:lumMod val="50000"/>
                </a:prstClr>
              </a:solidFill>
              <a:latin typeface="Simplon BP Regular" pitchFamily="2" charset="0"/>
            </a:endParaRPr>
          </a:p>
        </p:txBody>
      </p:sp>
      <p:sp>
        <p:nvSpPr>
          <p:cNvPr id="52" name="TextBox 418"/>
          <p:cNvSpPr txBox="1"/>
          <p:nvPr/>
        </p:nvSpPr>
        <p:spPr>
          <a:xfrm>
            <a:off x="3748660" y="3652701"/>
            <a:ext cx="1346844" cy="400110"/>
          </a:xfrm>
          <a:prstGeom prst="rect">
            <a:avLst/>
          </a:prstGeom>
          <a:noFill/>
        </p:spPr>
        <p:txBody>
          <a:bodyPr wrap="none" rtlCol="0">
            <a:spAutoFit/>
          </a:bodyPr>
          <a:lstStyle/>
          <a:p>
            <a:pPr algn="ctr"/>
            <a:r>
              <a:rPr lang="pt-BR" sz="2000" b="1" dirty="0">
                <a:solidFill>
                  <a:prstClr val="white">
                    <a:lumMod val="50000"/>
                  </a:prstClr>
                </a:solidFill>
                <a:latin typeface="Simplon BP Regular" pitchFamily="2" charset="0"/>
              </a:rPr>
              <a:t>SETEMBRO</a:t>
            </a:r>
            <a:endParaRPr lang="id-ID" sz="2000" b="1" dirty="0">
              <a:solidFill>
                <a:prstClr val="white">
                  <a:lumMod val="50000"/>
                </a:prstClr>
              </a:solidFill>
              <a:latin typeface="Simplon BP Regular" pitchFamily="2" charset="0"/>
            </a:endParaRPr>
          </a:p>
        </p:txBody>
      </p:sp>
      <p:sp>
        <p:nvSpPr>
          <p:cNvPr id="53" name="TextBox 420"/>
          <p:cNvSpPr txBox="1"/>
          <p:nvPr/>
        </p:nvSpPr>
        <p:spPr>
          <a:xfrm>
            <a:off x="9327027" y="3671577"/>
            <a:ext cx="1399743" cy="400110"/>
          </a:xfrm>
          <a:prstGeom prst="rect">
            <a:avLst/>
          </a:prstGeom>
          <a:noFill/>
        </p:spPr>
        <p:txBody>
          <a:bodyPr wrap="none" rtlCol="0">
            <a:spAutoFit/>
          </a:bodyPr>
          <a:lstStyle/>
          <a:p>
            <a:pPr algn="ctr"/>
            <a:r>
              <a:rPr lang="pt-BR" sz="2000" b="1" dirty="0">
                <a:solidFill>
                  <a:prstClr val="white">
                    <a:lumMod val="50000"/>
                  </a:prstClr>
                </a:solidFill>
                <a:latin typeface="Simplon BP Regular" pitchFamily="2" charset="0"/>
              </a:rPr>
              <a:t>NOVEMBRO</a:t>
            </a:r>
            <a:endParaRPr lang="id-ID" sz="2000" b="1" dirty="0">
              <a:solidFill>
                <a:prstClr val="white">
                  <a:lumMod val="50000"/>
                </a:prstClr>
              </a:solidFill>
              <a:latin typeface="Simplon BP Regular" pitchFamily="2" charset="0"/>
            </a:endParaRPr>
          </a:p>
        </p:txBody>
      </p:sp>
      <p:sp>
        <p:nvSpPr>
          <p:cNvPr id="55" name="TextBox 420"/>
          <p:cNvSpPr txBox="1"/>
          <p:nvPr/>
        </p:nvSpPr>
        <p:spPr>
          <a:xfrm>
            <a:off x="6273447" y="3650376"/>
            <a:ext cx="1763806" cy="400110"/>
          </a:xfrm>
          <a:prstGeom prst="rect">
            <a:avLst/>
          </a:prstGeom>
          <a:noFill/>
        </p:spPr>
        <p:txBody>
          <a:bodyPr wrap="square" rtlCol="0">
            <a:spAutoFit/>
          </a:bodyPr>
          <a:lstStyle/>
          <a:p>
            <a:pPr algn="ctr"/>
            <a:r>
              <a:rPr lang="pt-BR" sz="2000" b="1" dirty="0">
                <a:solidFill>
                  <a:prstClr val="white">
                    <a:lumMod val="50000"/>
                  </a:prstClr>
                </a:solidFill>
                <a:latin typeface="Simplon BP Regular" pitchFamily="2" charset="0"/>
              </a:rPr>
              <a:t>OUTUBRO</a:t>
            </a:r>
            <a:endParaRPr lang="id-ID" sz="2000" b="1" dirty="0">
              <a:solidFill>
                <a:prstClr val="white">
                  <a:lumMod val="50000"/>
                </a:prstClr>
              </a:solidFill>
              <a:latin typeface="Simplon BP Regular" pitchFamily="2" charset="0"/>
            </a:endParaRPr>
          </a:p>
        </p:txBody>
      </p:sp>
      <p:cxnSp>
        <p:nvCxnSpPr>
          <p:cNvPr id="56" name="Straight Connector 424"/>
          <p:cNvCxnSpPr/>
          <p:nvPr/>
        </p:nvCxnSpPr>
        <p:spPr>
          <a:xfrm flipV="1">
            <a:off x="1088266" y="4225422"/>
            <a:ext cx="0" cy="204717"/>
          </a:xfrm>
          <a:prstGeom prst="line">
            <a:avLst/>
          </a:prstGeom>
          <a:noFill/>
          <a:ln w="12700" cap="flat" cmpd="sng" algn="ctr">
            <a:solidFill>
              <a:srgbClr val="2980B9"/>
            </a:solidFill>
            <a:prstDash val="sysDash"/>
            <a:miter lim="800000"/>
            <a:headEnd type="oval"/>
          </a:ln>
          <a:effectLst/>
        </p:spPr>
      </p:cxnSp>
    </p:spTree>
    <p:extLst>
      <p:ext uri="{BB962C8B-B14F-4D97-AF65-F5344CB8AC3E}">
        <p14:creationId xmlns:p14="http://schemas.microsoft.com/office/powerpoint/2010/main" val="83056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3" name="Straight Connector 461"/>
          <p:cNvCxnSpPr/>
          <p:nvPr/>
        </p:nvCxnSpPr>
        <p:spPr>
          <a:xfrm flipV="1">
            <a:off x="10783469" y="4208260"/>
            <a:ext cx="0" cy="781421"/>
          </a:xfrm>
          <a:prstGeom prst="line">
            <a:avLst/>
          </a:prstGeom>
          <a:noFill/>
          <a:ln w="12700" cap="flat" cmpd="sng" algn="ctr">
            <a:solidFill>
              <a:schemeClr val="accent4"/>
            </a:solidFill>
            <a:prstDash val="sysDash"/>
            <a:miter lim="800000"/>
            <a:headEnd type="oval"/>
          </a:ln>
          <a:effectLst/>
        </p:spPr>
      </p:cxnSp>
      <p:pic>
        <p:nvPicPr>
          <p:cNvPr id="25" name="Imagem 24"/>
          <p:cNvPicPr>
            <a:picLocks noChangeAspect="1"/>
          </p:cNvPicPr>
          <p:nvPr/>
        </p:nvPicPr>
        <p:blipFill>
          <a:blip r:embed="rId3" cstate="print">
            <a:duotone>
              <a:prstClr val="black"/>
              <a:srgbClr val="00B2A7">
                <a:tint val="45000"/>
                <a:satMod val="400000"/>
              </a:srgbClr>
            </a:duotone>
            <a:extLst>
              <a:ext uri="{28A0092B-C50C-407E-A947-70E740481C1C}">
                <a14:useLocalDpi xmlns:a14="http://schemas.microsoft.com/office/drawing/2010/main" val="0"/>
              </a:ext>
            </a:extLst>
          </a:blip>
          <a:stretch>
            <a:fillRect/>
          </a:stretch>
        </p:blipFill>
        <p:spPr>
          <a:xfrm>
            <a:off x="11380241" y="-76976"/>
            <a:ext cx="788808" cy="788808"/>
          </a:xfrm>
          <a:prstGeom prst="rect">
            <a:avLst/>
          </a:prstGeom>
          <a:effectLst>
            <a:outerShdw blurRad="50800" dist="38100" dir="2700000" algn="tl" rotWithShape="0">
              <a:prstClr val="black">
                <a:alpha val="40000"/>
              </a:prstClr>
            </a:outerShdw>
          </a:effectLst>
        </p:spPr>
      </p:pic>
      <p:sp>
        <p:nvSpPr>
          <p:cNvPr id="26" name="CaixaDeTexto 25"/>
          <p:cNvSpPr txBox="1"/>
          <p:nvPr/>
        </p:nvSpPr>
        <p:spPr>
          <a:xfrm>
            <a:off x="6278500" y="155640"/>
            <a:ext cx="4375480" cy="461665"/>
          </a:xfrm>
          <a:prstGeom prst="rect">
            <a:avLst/>
          </a:prstGeom>
          <a:noFill/>
        </p:spPr>
        <p:txBody>
          <a:bodyPr wrap="square" rtlCol="0">
            <a:spAutoFit/>
          </a:bodyPr>
          <a:lstStyle/>
          <a:p>
            <a:pPr lvl="0"/>
            <a:r>
              <a:rPr lang="pt-BR" sz="2400" dirty="0" smtClean="0">
                <a:solidFill>
                  <a:srgbClr val="00B2A7"/>
                </a:solidFill>
                <a:latin typeface="Simplon Oi Headline" pitchFamily="2" charset="0"/>
              </a:rPr>
              <a:t>Draft – macro cronograma</a:t>
            </a:r>
            <a:endParaRPr lang="pt-BR" sz="2400" dirty="0">
              <a:solidFill>
                <a:srgbClr val="00B2A7"/>
              </a:solidFill>
              <a:latin typeface="Simplon Oi Headline" pitchFamily="2" charset="0"/>
            </a:endParaRPr>
          </a:p>
        </p:txBody>
      </p:sp>
      <p:sp>
        <p:nvSpPr>
          <p:cNvPr id="28" name="CaixaDeTexto 27"/>
          <p:cNvSpPr txBox="1"/>
          <p:nvPr/>
        </p:nvSpPr>
        <p:spPr>
          <a:xfrm>
            <a:off x="208831" y="127057"/>
            <a:ext cx="4824536" cy="400110"/>
          </a:xfrm>
          <a:prstGeom prst="rect">
            <a:avLst/>
          </a:prstGeom>
          <a:noFill/>
        </p:spPr>
        <p:txBody>
          <a:bodyPr wrap="square" rtlCol="0">
            <a:spAutoFit/>
          </a:bodyPr>
          <a:lstStyle/>
          <a:p>
            <a:r>
              <a:rPr lang="pt-BR" sz="2000" dirty="0" err="1" smtClean="0">
                <a:solidFill>
                  <a:schemeClr val="bg1"/>
                </a:solidFill>
                <a:latin typeface="Simplon Oi Headline" pitchFamily="2" charset="0"/>
              </a:rPr>
              <a:t>Billing</a:t>
            </a:r>
            <a:r>
              <a:rPr lang="pt-BR" sz="2000" dirty="0" smtClean="0">
                <a:solidFill>
                  <a:schemeClr val="bg1"/>
                </a:solidFill>
                <a:latin typeface="Simplon Oi Headline" pitchFamily="2" charset="0"/>
              </a:rPr>
              <a:t> e TV</a:t>
            </a:r>
            <a:endParaRPr lang="pt-BR" sz="2000" dirty="0">
              <a:solidFill>
                <a:schemeClr val="bg1"/>
              </a:solidFill>
              <a:latin typeface="Simplon Oi Headline" pitchFamily="2" charset="0"/>
            </a:endParaRPr>
          </a:p>
        </p:txBody>
      </p:sp>
      <p:sp>
        <p:nvSpPr>
          <p:cNvPr id="27" name="Paralelogramo 26"/>
          <p:cNvSpPr/>
          <p:nvPr/>
        </p:nvSpPr>
        <p:spPr>
          <a:xfrm>
            <a:off x="81651" y="58817"/>
            <a:ext cx="5855593" cy="818918"/>
          </a:xfrm>
          <a:prstGeom prst="parallelogram">
            <a:avLst/>
          </a:prstGeom>
          <a:solidFill>
            <a:srgbClr val="00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p:cNvSpPr txBox="1"/>
          <p:nvPr/>
        </p:nvSpPr>
        <p:spPr>
          <a:xfrm>
            <a:off x="203372" y="194192"/>
            <a:ext cx="5733872" cy="461665"/>
          </a:xfrm>
          <a:prstGeom prst="rect">
            <a:avLst/>
          </a:prstGeom>
          <a:noFill/>
        </p:spPr>
        <p:txBody>
          <a:bodyPr wrap="square" rtlCol="0">
            <a:spAutoFit/>
          </a:bodyPr>
          <a:lstStyle/>
          <a:p>
            <a:r>
              <a:rPr lang="pt-BR" sz="2400" dirty="0" smtClean="0">
                <a:solidFill>
                  <a:schemeClr val="bg1"/>
                </a:solidFill>
                <a:latin typeface="Simplon Oi Headline" pitchFamily="2" charset="0"/>
              </a:rPr>
              <a:t>nova SOLUÇÃO FISCAL</a:t>
            </a:r>
          </a:p>
        </p:txBody>
      </p:sp>
      <p:sp>
        <p:nvSpPr>
          <p:cNvPr id="14" name="TextBox 377"/>
          <p:cNvSpPr txBox="1"/>
          <p:nvPr/>
        </p:nvSpPr>
        <p:spPr>
          <a:xfrm>
            <a:off x="109455" y="2394091"/>
            <a:ext cx="1774987" cy="738664"/>
          </a:xfrm>
          <a:prstGeom prst="rect">
            <a:avLst/>
          </a:prstGeom>
          <a:noFill/>
          <a:ln>
            <a:noFill/>
          </a:ln>
        </p:spPr>
        <p:txBody>
          <a:bodyPr wrap="square" rtlCol="0">
            <a:spAutoFit/>
          </a:bodyPr>
          <a:lstStyle>
            <a:defPPr>
              <a:defRPr lang="pt-BR"/>
            </a:defPPr>
            <a:lvl1pPr>
              <a:defRPr sz="1400">
                <a:solidFill>
                  <a:srgbClr val="00A596"/>
                </a:solidFill>
                <a:latin typeface="Calibri"/>
              </a:defRPr>
            </a:lvl1pPr>
          </a:lstStyle>
          <a:p>
            <a:r>
              <a:rPr lang="pt-BR" dirty="0" smtClean="0">
                <a:solidFill>
                  <a:schemeClr val="accent1">
                    <a:lumMod val="50000"/>
                  </a:schemeClr>
                </a:solidFill>
              </a:rPr>
              <a:t>DEF.ESTRATÉGIA</a:t>
            </a:r>
          </a:p>
          <a:p>
            <a:r>
              <a:rPr lang="pt-BR" dirty="0" smtClean="0">
                <a:solidFill>
                  <a:schemeClr val="accent1">
                    <a:lumMod val="50000"/>
                  </a:schemeClr>
                </a:solidFill>
              </a:rPr>
              <a:t>PLANEJAMENTO</a:t>
            </a:r>
          </a:p>
          <a:p>
            <a:r>
              <a:rPr lang="pt-BR" dirty="0" smtClean="0">
                <a:solidFill>
                  <a:schemeClr val="accent1">
                    <a:lumMod val="50000"/>
                  </a:schemeClr>
                </a:solidFill>
              </a:rPr>
              <a:t>DSOL</a:t>
            </a:r>
          </a:p>
        </p:txBody>
      </p:sp>
      <p:grpSp>
        <p:nvGrpSpPr>
          <p:cNvPr id="19" name="Group 378"/>
          <p:cNvGrpSpPr/>
          <p:nvPr/>
        </p:nvGrpSpPr>
        <p:grpSpPr>
          <a:xfrm>
            <a:off x="19164" y="3386023"/>
            <a:ext cx="1860160" cy="897466"/>
            <a:chOff x="9533" y="3285068"/>
            <a:chExt cx="925258" cy="897466"/>
          </a:xfrm>
          <a:solidFill>
            <a:srgbClr val="2980B9"/>
          </a:solidFill>
        </p:grpSpPr>
        <p:sp>
          <p:nvSpPr>
            <p:cNvPr id="20" name="Rectangle 379"/>
            <p:cNvSpPr/>
            <p:nvPr/>
          </p:nvSpPr>
          <p:spPr>
            <a:xfrm>
              <a:off x="9536" y="4000500"/>
              <a:ext cx="925255"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1" name="Rectangle 404"/>
            <p:cNvSpPr/>
            <p:nvPr/>
          </p:nvSpPr>
          <p:spPr>
            <a:xfrm>
              <a:off x="9533" y="3285068"/>
              <a:ext cx="925256"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22" name="Group 405"/>
          <p:cNvGrpSpPr/>
          <p:nvPr/>
        </p:nvGrpSpPr>
        <p:grpSpPr>
          <a:xfrm>
            <a:off x="1884442" y="3386023"/>
            <a:ext cx="3164229" cy="897466"/>
            <a:chOff x="1490133" y="3285068"/>
            <a:chExt cx="2657032" cy="897466"/>
          </a:xfrm>
          <a:solidFill>
            <a:srgbClr val="16A085"/>
          </a:solidFill>
        </p:grpSpPr>
        <p:sp>
          <p:nvSpPr>
            <p:cNvPr id="23" name="Rectangle 406"/>
            <p:cNvSpPr/>
            <p:nvPr/>
          </p:nvSpPr>
          <p:spPr>
            <a:xfrm>
              <a:off x="1490133" y="4000500"/>
              <a:ext cx="265703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4" name="Rectangle 407"/>
            <p:cNvSpPr/>
            <p:nvPr/>
          </p:nvSpPr>
          <p:spPr>
            <a:xfrm>
              <a:off x="1490133" y="3285068"/>
              <a:ext cx="265703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29" name="Group 408"/>
          <p:cNvGrpSpPr/>
          <p:nvPr/>
        </p:nvGrpSpPr>
        <p:grpSpPr>
          <a:xfrm>
            <a:off x="5048671" y="3386023"/>
            <a:ext cx="5600568" cy="897466"/>
            <a:chOff x="4139707" y="3285068"/>
            <a:chExt cx="2743692" cy="897466"/>
          </a:xfrm>
          <a:solidFill>
            <a:srgbClr val="9BBB59"/>
          </a:solidFill>
        </p:grpSpPr>
        <p:sp>
          <p:nvSpPr>
            <p:cNvPr id="30" name="Rectangle 409"/>
            <p:cNvSpPr/>
            <p:nvPr/>
          </p:nvSpPr>
          <p:spPr>
            <a:xfrm>
              <a:off x="4139707" y="4000500"/>
              <a:ext cx="274369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1" name="Rectangle 410"/>
            <p:cNvSpPr/>
            <p:nvPr/>
          </p:nvSpPr>
          <p:spPr>
            <a:xfrm>
              <a:off x="4139707" y="3285068"/>
              <a:ext cx="274369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33" name="Group 411"/>
          <p:cNvGrpSpPr/>
          <p:nvPr/>
        </p:nvGrpSpPr>
        <p:grpSpPr>
          <a:xfrm>
            <a:off x="10649239" y="3386023"/>
            <a:ext cx="731001" cy="897466"/>
            <a:chOff x="6883399" y="3285068"/>
            <a:chExt cx="3465378" cy="897466"/>
          </a:xfrm>
          <a:solidFill>
            <a:srgbClr val="F39C12"/>
          </a:solidFill>
        </p:grpSpPr>
        <p:sp>
          <p:nvSpPr>
            <p:cNvPr id="34" name="Rectangle 412"/>
            <p:cNvSpPr/>
            <p:nvPr/>
          </p:nvSpPr>
          <p:spPr>
            <a:xfrm>
              <a:off x="6883399" y="4000500"/>
              <a:ext cx="3465378"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5" name="Rectangle 413"/>
            <p:cNvSpPr/>
            <p:nvPr/>
          </p:nvSpPr>
          <p:spPr>
            <a:xfrm>
              <a:off x="6883399" y="3285068"/>
              <a:ext cx="3465378"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39" name="TextBox 417"/>
          <p:cNvSpPr txBox="1"/>
          <p:nvPr/>
        </p:nvSpPr>
        <p:spPr>
          <a:xfrm>
            <a:off x="-26450" y="3666769"/>
            <a:ext cx="1871025" cy="400110"/>
          </a:xfrm>
          <a:prstGeom prst="rect">
            <a:avLst/>
          </a:prstGeom>
          <a:noFill/>
        </p:spPr>
        <p:txBody>
          <a:bodyPr wrap="none" rtlCol="0">
            <a:spAutoFit/>
          </a:bodyPr>
          <a:lstStyle>
            <a:defPPr>
              <a:defRPr lang="pt-BR"/>
            </a:defPPr>
            <a:lvl1pPr algn="ctr">
              <a:defRPr sz="2000" b="1">
                <a:solidFill>
                  <a:prstClr val="white">
                    <a:lumMod val="50000"/>
                  </a:prstClr>
                </a:solidFill>
                <a:latin typeface="Simplon BP Regular" pitchFamily="2" charset="0"/>
              </a:defRPr>
            </a:lvl1pPr>
          </a:lstStyle>
          <a:p>
            <a:r>
              <a:rPr lang="pt-BR" dirty="0"/>
              <a:t>AGO/17 – OUT/17</a:t>
            </a:r>
            <a:endParaRPr lang="id-ID" dirty="0"/>
          </a:p>
        </p:txBody>
      </p:sp>
      <p:sp>
        <p:nvSpPr>
          <p:cNvPr id="40" name="TextBox 418"/>
          <p:cNvSpPr txBox="1"/>
          <p:nvPr/>
        </p:nvSpPr>
        <p:spPr>
          <a:xfrm>
            <a:off x="2467738" y="3652701"/>
            <a:ext cx="1872629" cy="400110"/>
          </a:xfrm>
          <a:prstGeom prst="rect">
            <a:avLst/>
          </a:prstGeom>
          <a:noFill/>
        </p:spPr>
        <p:txBody>
          <a:bodyPr wrap="none" rtlCol="0">
            <a:spAutoFit/>
          </a:bodyPr>
          <a:lstStyle>
            <a:defPPr>
              <a:defRPr lang="pt-BR"/>
            </a:defPPr>
            <a:lvl1pPr algn="ctr">
              <a:defRPr sz="2000" b="1">
                <a:solidFill>
                  <a:prstClr val="white">
                    <a:lumMod val="50000"/>
                  </a:prstClr>
                </a:solidFill>
                <a:latin typeface="Simplon BP Regular" pitchFamily="2" charset="0"/>
              </a:defRPr>
            </a:lvl1pPr>
          </a:lstStyle>
          <a:p>
            <a:r>
              <a:rPr lang="pt-BR" dirty="0"/>
              <a:t>NOV/17 – MAI/18</a:t>
            </a:r>
            <a:endParaRPr lang="id-ID" dirty="0"/>
          </a:p>
        </p:txBody>
      </p:sp>
      <p:sp>
        <p:nvSpPr>
          <p:cNvPr id="41" name="TextBox 420"/>
          <p:cNvSpPr txBox="1"/>
          <p:nvPr/>
        </p:nvSpPr>
        <p:spPr>
          <a:xfrm>
            <a:off x="10556665" y="3671577"/>
            <a:ext cx="938077" cy="400110"/>
          </a:xfrm>
          <a:prstGeom prst="rect">
            <a:avLst/>
          </a:prstGeom>
          <a:noFill/>
        </p:spPr>
        <p:txBody>
          <a:bodyPr wrap="none" rtlCol="0">
            <a:spAutoFit/>
          </a:bodyPr>
          <a:lstStyle>
            <a:defPPr>
              <a:defRPr lang="pt-BR"/>
            </a:defPPr>
            <a:lvl1pPr algn="ctr">
              <a:defRPr sz="2000" b="1">
                <a:solidFill>
                  <a:prstClr val="white">
                    <a:lumMod val="50000"/>
                  </a:prstClr>
                </a:solidFill>
                <a:latin typeface="Simplon BP Regular" pitchFamily="2" charset="0"/>
              </a:defRPr>
            </a:lvl1pPr>
          </a:lstStyle>
          <a:p>
            <a:r>
              <a:rPr lang="pt-BR" dirty="0" smtClean="0"/>
              <a:t>ABR/19</a:t>
            </a:r>
            <a:endParaRPr lang="id-ID" dirty="0"/>
          </a:p>
        </p:txBody>
      </p:sp>
      <p:cxnSp>
        <p:nvCxnSpPr>
          <p:cNvPr id="44" name="Straight Connector 424"/>
          <p:cNvCxnSpPr/>
          <p:nvPr/>
        </p:nvCxnSpPr>
        <p:spPr>
          <a:xfrm>
            <a:off x="83398" y="2360509"/>
            <a:ext cx="1" cy="1025514"/>
          </a:xfrm>
          <a:prstGeom prst="line">
            <a:avLst/>
          </a:prstGeom>
          <a:noFill/>
          <a:ln w="12700" cap="flat" cmpd="sng" algn="ctr">
            <a:solidFill>
              <a:srgbClr val="2980B9"/>
            </a:solidFill>
            <a:prstDash val="sysDash"/>
            <a:miter lim="800000"/>
            <a:headEnd type="oval"/>
          </a:ln>
          <a:effectLst/>
        </p:spPr>
      </p:cxnSp>
      <p:sp>
        <p:nvSpPr>
          <p:cNvPr id="47" name="TextBox 428"/>
          <p:cNvSpPr txBox="1"/>
          <p:nvPr/>
        </p:nvSpPr>
        <p:spPr>
          <a:xfrm>
            <a:off x="1795205" y="1821461"/>
            <a:ext cx="2149834" cy="307777"/>
          </a:xfrm>
          <a:prstGeom prst="rect">
            <a:avLst/>
          </a:prstGeom>
          <a:noFill/>
        </p:spPr>
        <p:txBody>
          <a:bodyPr wrap="square" rtlCol="0">
            <a:spAutoFit/>
          </a:bodyPr>
          <a:lstStyle/>
          <a:p>
            <a:pPr algn="ctr"/>
            <a:r>
              <a:rPr lang="pt-BR" sz="1400" b="1" dirty="0" smtClean="0">
                <a:solidFill>
                  <a:srgbClr val="7030A0"/>
                </a:solidFill>
                <a:latin typeface="Calibri"/>
              </a:rPr>
              <a:t>FASE: DESENVOLVIMENTO</a:t>
            </a:r>
            <a:endParaRPr lang="id-ID" sz="1400" b="1" i="1" dirty="0">
              <a:solidFill>
                <a:srgbClr val="7030A0"/>
              </a:solidFill>
              <a:latin typeface="Calibri"/>
            </a:endParaRPr>
          </a:p>
        </p:txBody>
      </p:sp>
      <p:cxnSp>
        <p:nvCxnSpPr>
          <p:cNvPr id="48" name="Straight Connector 429"/>
          <p:cNvCxnSpPr/>
          <p:nvPr/>
        </p:nvCxnSpPr>
        <p:spPr>
          <a:xfrm>
            <a:off x="1879875" y="2358439"/>
            <a:ext cx="0" cy="1015627"/>
          </a:xfrm>
          <a:prstGeom prst="line">
            <a:avLst/>
          </a:prstGeom>
          <a:noFill/>
          <a:ln w="12700" cap="flat" cmpd="sng" algn="ctr">
            <a:solidFill>
              <a:srgbClr val="16A085"/>
            </a:solidFill>
            <a:prstDash val="sysDash"/>
            <a:miter lim="800000"/>
            <a:headEnd type="oval"/>
          </a:ln>
          <a:effectLst/>
        </p:spPr>
      </p:cxnSp>
      <p:cxnSp>
        <p:nvCxnSpPr>
          <p:cNvPr id="49" name="Straight Connector 430"/>
          <p:cNvCxnSpPr/>
          <p:nvPr/>
        </p:nvCxnSpPr>
        <p:spPr>
          <a:xfrm flipH="1">
            <a:off x="5037332" y="2322707"/>
            <a:ext cx="1" cy="1076964"/>
          </a:xfrm>
          <a:prstGeom prst="line">
            <a:avLst/>
          </a:prstGeom>
          <a:noFill/>
          <a:ln w="12700" cap="flat" cmpd="sng" algn="ctr">
            <a:solidFill>
              <a:srgbClr val="16A085"/>
            </a:solidFill>
            <a:prstDash val="sysDash"/>
            <a:miter lim="800000"/>
            <a:headEnd type="oval"/>
          </a:ln>
          <a:effectLst/>
        </p:spPr>
      </p:cxnSp>
      <p:sp>
        <p:nvSpPr>
          <p:cNvPr id="50" name="TextBox 431"/>
          <p:cNvSpPr txBox="1"/>
          <p:nvPr/>
        </p:nvSpPr>
        <p:spPr>
          <a:xfrm>
            <a:off x="1924854" y="2459070"/>
            <a:ext cx="2314486" cy="738664"/>
          </a:xfrm>
          <a:prstGeom prst="rect">
            <a:avLst/>
          </a:prstGeom>
          <a:noFill/>
        </p:spPr>
        <p:txBody>
          <a:bodyPr wrap="square" rtlCol="0">
            <a:spAutoFit/>
          </a:bodyPr>
          <a:lstStyle/>
          <a:p>
            <a:r>
              <a:rPr lang="pt-BR" sz="1400" dirty="0" smtClean="0">
                <a:solidFill>
                  <a:srgbClr val="00A596"/>
                </a:solidFill>
                <a:latin typeface="Calibri"/>
              </a:rPr>
              <a:t>CONFIGURAÇÃO</a:t>
            </a:r>
          </a:p>
          <a:p>
            <a:r>
              <a:rPr lang="pt-BR" sz="1400" dirty="0" smtClean="0">
                <a:solidFill>
                  <a:srgbClr val="00A596"/>
                </a:solidFill>
                <a:latin typeface="Calibri"/>
              </a:rPr>
              <a:t>DESENVOLVIMENTO</a:t>
            </a:r>
          </a:p>
          <a:p>
            <a:r>
              <a:rPr lang="pt-BR" sz="1400" dirty="0" smtClean="0">
                <a:solidFill>
                  <a:srgbClr val="00A596"/>
                </a:solidFill>
                <a:latin typeface="Calibri"/>
              </a:rPr>
              <a:t>INFRAESTRUTURA</a:t>
            </a:r>
            <a:endParaRPr lang="id-ID" sz="1400" dirty="0">
              <a:solidFill>
                <a:srgbClr val="00A596"/>
              </a:solidFill>
              <a:latin typeface="Calibri"/>
            </a:endParaRPr>
          </a:p>
        </p:txBody>
      </p:sp>
      <p:cxnSp>
        <p:nvCxnSpPr>
          <p:cNvPr id="59" name="Straight Connector 456"/>
          <p:cNvCxnSpPr/>
          <p:nvPr/>
        </p:nvCxnSpPr>
        <p:spPr>
          <a:xfrm>
            <a:off x="10656567" y="2309059"/>
            <a:ext cx="0" cy="1120539"/>
          </a:xfrm>
          <a:prstGeom prst="line">
            <a:avLst/>
          </a:prstGeom>
          <a:noFill/>
          <a:ln w="12700" cap="flat" cmpd="sng" algn="ctr">
            <a:solidFill>
              <a:srgbClr val="F39C12"/>
            </a:solidFill>
            <a:prstDash val="sysDash"/>
            <a:miter lim="800000"/>
            <a:headEnd type="oval"/>
          </a:ln>
          <a:effectLst/>
        </p:spPr>
      </p:cxnSp>
      <p:sp>
        <p:nvSpPr>
          <p:cNvPr id="71" name="TextBox 420"/>
          <p:cNvSpPr txBox="1"/>
          <p:nvPr/>
        </p:nvSpPr>
        <p:spPr>
          <a:xfrm>
            <a:off x="6708725" y="3650376"/>
            <a:ext cx="1962397" cy="400110"/>
          </a:xfrm>
          <a:prstGeom prst="rect">
            <a:avLst/>
          </a:prstGeom>
          <a:noFill/>
        </p:spPr>
        <p:txBody>
          <a:bodyPr wrap="none" rtlCol="0">
            <a:spAutoFit/>
          </a:bodyPr>
          <a:lstStyle>
            <a:defPPr>
              <a:defRPr lang="pt-BR"/>
            </a:defPPr>
            <a:lvl1pPr algn="ctr">
              <a:defRPr sz="2000" b="1">
                <a:solidFill>
                  <a:prstClr val="white">
                    <a:lumMod val="50000"/>
                  </a:prstClr>
                </a:solidFill>
                <a:latin typeface="Simplon BP Regular" pitchFamily="2" charset="0"/>
              </a:defRPr>
            </a:lvl1pPr>
          </a:lstStyle>
          <a:p>
            <a:r>
              <a:rPr lang="pt-BR" dirty="0"/>
              <a:t>JUN/18 – MAR/19</a:t>
            </a:r>
            <a:endParaRPr lang="id-ID" dirty="0"/>
          </a:p>
        </p:txBody>
      </p:sp>
      <p:cxnSp>
        <p:nvCxnSpPr>
          <p:cNvPr id="102" name="Straight Connector 424"/>
          <p:cNvCxnSpPr/>
          <p:nvPr/>
        </p:nvCxnSpPr>
        <p:spPr>
          <a:xfrm flipV="1">
            <a:off x="553693" y="4252718"/>
            <a:ext cx="0" cy="703664"/>
          </a:xfrm>
          <a:prstGeom prst="line">
            <a:avLst/>
          </a:prstGeom>
          <a:noFill/>
          <a:ln w="12700" cap="flat" cmpd="sng" algn="ctr">
            <a:solidFill>
              <a:srgbClr val="2980B9"/>
            </a:solidFill>
            <a:prstDash val="sysDash"/>
            <a:miter lim="800000"/>
            <a:headEnd type="oval"/>
          </a:ln>
          <a:effectLst/>
        </p:spPr>
      </p:cxnSp>
      <p:sp>
        <p:nvSpPr>
          <p:cNvPr id="69" name="TextBox 455"/>
          <p:cNvSpPr txBox="1"/>
          <p:nvPr/>
        </p:nvSpPr>
        <p:spPr>
          <a:xfrm>
            <a:off x="100805" y="4989681"/>
            <a:ext cx="2206297" cy="1600438"/>
          </a:xfrm>
          <a:prstGeom prst="rect">
            <a:avLst/>
          </a:prstGeom>
          <a:noFill/>
          <a:ln>
            <a:solidFill>
              <a:srgbClr val="002060"/>
            </a:solidFill>
          </a:ln>
        </p:spPr>
        <p:txBody>
          <a:bodyPr wrap="square" rtlCol="0">
            <a:spAutoFit/>
          </a:bodyPr>
          <a:lstStyle/>
          <a:p>
            <a:pPr marL="285750" indent="-285750">
              <a:buFont typeface="Arial" panose="020B0604020202020204" pitchFamily="34" charset="0"/>
              <a:buChar char="•"/>
            </a:pPr>
            <a:r>
              <a:rPr lang="pt-BR" sz="1400" dirty="0" smtClean="0">
                <a:solidFill>
                  <a:srgbClr val="002060"/>
                </a:solidFill>
              </a:rPr>
              <a:t>Definição da estratégia de </a:t>
            </a:r>
            <a:r>
              <a:rPr lang="pt-BR" sz="1400" dirty="0" err="1" smtClean="0">
                <a:solidFill>
                  <a:srgbClr val="002060"/>
                </a:solidFill>
              </a:rPr>
              <a:t>faseamento</a:t>
            </a:r>
            <a:r>
              <a:rPr lang="pt-BR" sz="1400" dirty="0" smtClean="0">
                <a:solidFill>
                  <a:srgbClr val="002060"/>
                </a:solidFill>
              </a:rPr>
              <a:t> do projeto</a:t>
            </a:r>
          </a:p>
          <a:p>
            <a:pPr marL="285750" indent="-285750">
              <a:buFont typeface="Arial" panose="020B0604020202020204" pitchFamily="34" charset="0"/>
              <a:buChar char="•"/>
            </a:pPr>
            <a:r>
              <a:rPr lang="pt-BR" sz="1400" dirty="0" smtClean="0">
                <a:solidFill>
                  <a:srgbClr val="002060"/>
                </a:solidFill>
                <a:latin typeface="Calibri"/>
              </a:rPr>
              <a:t>Elaboração do cronograma</a:t>
            </a:r>
          </a:p>
          <a:p>
            <a:pPr marL="285750" indent="-285750">
              <a:buFont typeface="Arial" panose="020B0604020202020204" pitchFamily="34" charset="0"/>
              <a:buChar char="•"/>
            </a:pPr>
            <a:r>
              <a:rPr lang="pt-BR" sz="1400" dirty="0" smtClean="0">
                <a:solidFill>
                  <a:srgbClr val="002060"/>
                </a:solidFill>
                <a:latin typeface="Calibri"/>
              </a:rPr>
              <a:t>Elaboração e aprovação do Desenho da Solução</a:t>
            </a:r>
            <a:endParaRPr lang="pt-BR" sz="1400" dirty="0">
              <a:solidFill>
                <a:srgbClr val="002060"/>
              </a:solidFill>
              <a:latin typeface="Calibri"/>
            </a:endParaRPr>
          </a:p>
        </p:txBody>
      </p:sp>
      <p:cxnSp>
        <p:nvCxnSpPr>
          <p:cNvPr id="90" name="Straight Connector 449"/>
          <p:cNvCxnSpPr/>
          <p:nvPr/>
        </p:nvCxnSpPr>
        <p:spPr>
          <a:xfrm flipV="1">
            <a:off x="5628062" y="4244078"/>
            <a:ext cx="0" cy="712304"/>
          </a:xfrm>
          <a:prstGeom prst="line">
            <a:avLst/>
          </a:prstGeom>
          <a:noFill/>
          <a:ln w="12700" cap="flat" cmpd="sng" algn="ctr">
            <a:solidFill>
              <a:srgbClr val="9BBB59"/>
            </a:solidFill>
            <a:prstDash val="sysDash"/>
            <a:miter lim="800000"/>
            <a:headEnd type="oval"/>
          </a:ln>
          <a:effectLst/>
        </p:spPr>
      </p:cxnSp>
      <p:sp>
        <p:nvSpPr>
          <p:cNvPr id="70" name="TextBox 428"/>
          <p:cNvSpPr txBox="1"/>
          <p:nvPr/>
        </p:nvSpPr>
        <p:spPr>
          <a:xfrm>
            <a:off x="2651100" y="4997209"/>
            <a:ext cx="2336449" cy="1384995"/>
          </a:xfrm>
          <a:prstGeom prst="rect">
            <a:avLst/>
          </a:prstGeom>
          <a:noFill/>
          <a:ln>
            <a:solidFill>
              <a:srgbClr val="00A596"/>
            </a:solidFill>
          </a:ln>
        </p:spPr>
        <p:txBody>
          <a:bodyPr wrap="square" rtlCol="0">
            <a:spAutoFit/>
          </a:bodyPr>
          <a:lstStyle>
            <a:defPPr>
              <a:defRPr lang="pt-BR"/>
            </a:defPPr>
            <a:lvl1pPr>
              <a:defRPr sz="1400">
                <a:solidFill>
                  <a:srgbClr val="7030A0"/>
                </a:solidFill>
                <a:latin typeface="Calibri"/>
              </a:defRPr>
            </a:lvl1pPr>
          </a:lstStyle>
          <a:p>
            <a:pPr marL="285750" indent="-285750">
              <a:buFont typeface="Arial" panose="020B0604020202020204" pitchFamily="34" charset="0"/>
              <a:buChar char="•"/>
            </a:pPr>
            <a:r>
              <a:rPr lang="pt-BR" dirty="0" smtClean="0">
                <a:solidFill>
                  <a:srgbClr val="00A596"/>
                </a:solidFill>
              </a:rPr>
              <a:t>Configurações e desenvolvimento</a:t>
            </a:r>
          </a:p>
          <a:p>
            <a:pPr marL="285750" indent="-285750">
              <a:buFont typeface="Arial" panose="020B0604020202020204" pitchFamily="34" charset="0"/>
              <a:buChar char="•"/>
            </a:pPr>
            <a:r>
              <a:rPr lang="pt-BR" dirty="0" smtClean="0">
                <a:solidFill>
                  <a:srgbClr val="00A596"/>
                </a:solidFill>
              </a:rPr>
              <a:t>Testes unitários</a:t>
            </a:r>
          </a:p>
          <a:p>
            <a:pPr marL="285750" indent="-285750">
              <a:buFont typeface="Arial" panose="020B0604020202020204" pitchFamily="34" charset="0"/>
              <a:buChar char="•"/>
            </a:pPr>
            <a:r>
              <a:rPr lang="pt-BR" dirty="0" smtClean="0">
                <a:solidFill>
                  <a:srgbClr val="00A596"/>
                </a:solidFill>
              </a:rPr>
              <a:t>Disponibilização da infraestrutura</a:t>
            </a:r>
          </a:p>
          <a:p>
            <a:pPr marL="285750" indent="-285750">
              <a:buFont typeface="Arial" panose="020B0604020202020204" pitchFamily="34" charset="0"/>
              <a:buChar char="•"/>
            </a:pPr>
            <a:endParaRPr lang="id-ID" dirty="0">
              <a:solidFill>
                <a:srgbClr val="00A596"/>
              </a:solidFill>
            </a:endParaRPr>
          </a:p>
        </p:txBody>
      </p:sp>
      <p:cxnSp>
        <p:nvCxnSpPr>
          <p:cNvPr id="78" name="Straight Connector 424"/>
          <p:cNvCxnSpPr/>
          <p:nvPr/>
        </p:nvCxnSpPr>
        <p:spPr>
          <a:xfrm flipH="1" flipV="1">
            <a:off x="2858560" y="4268638"/>
            <a:ext cx="11562" cy="687744"/>
          </a:xfrm>
          <a:prstGeom prst="line">
            <a:avLst/>
          </a:prstGeom>
          <a:noFill/>
          <a:ln w="12700" cap="flat" cmpd="sng" algn="ctr">
            <a:solidFill>
              <a:srgbClr val="16A085"/>
            </a:solidFill>
            <a:prstDash val="sysDash"/>
            <a:miter lim="800000"/>
            <a:headEnd type="oval"/>
          </a:ln>
          <a:effectLst/>
        </p:spPr>
      </p:cxnSp>
      <p:sp>
        <p:nvSpPr>
          <p:cNvPr id="79" name="TextBox 431"/>
          <p:cNvSpPr txBox="1"/>
          <p:nvPr/>
        </p:nvSpPr>
        <p:spPr>
          <a:xfrm>
            <a:off x="5392595" y="4997209"/>
            <a:ext cx="2907469" cy="1384995"/>
          </a:xfrm>
          <a:prstGeom prst="rect">
            <a:avLst/>
          </a:prstGeom>
          <a:noFill/>
          <a:ln>
            <a:solidFill>
              <a:schemeClr val="accent6">
                <a:lumMod val="75000"/>
              </a:schemeClr>
            </a:solidFill>
          </a:ln>
        </p:spPr>
        <p:txBody>
          <a:bodyPr wrap="square" rtlCol="0">
            <a:spAutoFit/>
          </a:bodyPr>
          <a:lstStyle>
            <a:defPPr>
              <a:defRPr lang="pt-BR"/>
            </a:defPPr>
            <a:lvl1pPr>
              <a:defRPr sz="1400">
                <a:solidFill>
                  <a:srgbClr val="FF0000"/>
                </a:solidFill>
                <a:latin typeface="Calibri"/>
              </a:defRPr>
            </a:lvl1pPr>
          </a:lstStyle>
          <a:p>
            <a:pPr marL="285750" indent="-285750">
              <a:buFont typeface="Arial" panose="020B0604020202020204" pitchFamily="34" charset="0"/>
              <a:buChar char="•"/>
            </a:pPr>
            <a:r>
              <a:rPr lang="pt-BR" dirty="0" smtClean="0">
                <a:solidFill>
                  <a:schemeClr val="accent6">
                    <a:lumMod val="75000"/>
                  </a:schemeClr>
                </a:solidFill>
              </a:rPr>
              <a:t>Testes integrados e UAT de todos os cenários previstos</a:t>
            </a:r>
          </a:p>
          <a:p>
            <a:pPr marL="285750" indent="-285750">
              <a:buFont typeface="Arial" panose="020B0604020202020204" pitchFamily="34" charset="0"/>
              <a:buChar char="•"/>
            </a:pPr>
            <a:r>
              <a:rPr lang="pt-BR" dirty="0" smtClean="0">
                <a:solidFill>
                  <a:schemeClr val="accent6">
                    <a:lumMod val="75000"/>
                  </a:schemeClr>
                </a:solidFill>
              </a:rPr>
              <a:t>Correções de erros</a:t>
            </a:r>
          </a:p>
          <a:p>
            <a:pPr marL="285750" indent="-285750">
              <a:buFont typeface="Arial" panose="020B0604020202020204" pitchFamily="34" charset="0"/>
              <a:buChar char="•"/>
            </a:pPr>
            <a:r>
              <a:rPr lang="pt-BR" dirty="0" smtClean="0">
                <a:solidFill>
                  <a:schemeClr val="accent6">
                    <a:lumMod val="75000"/>
                  </a:schemeClr>
                </a:solidFill>
              </a:rPr>
              <a:t>Elaboração do material de treinamento</a:t>
            </a:r>
          </a:p>
          <a:p>
            <a:pPr marL="285750" indent="-285750">
              <a:buFont typeface="Arial" panose="020B0604020202020204" pitchFamily="34" charset="0"/>
              <a:buChar char="•"/>
            </a:pPr>
            <a:r>
              <a:rPr lang="pt-BR" dirty="0" smtClean="0">
                <a:solidFill>
                  <a:schemeClr val="accent6">
                    <a:lumMod val="75000"/>
                  </a:schemeClr>
                </a:solidFill>
              </a:rPr>
              <a:t>Aplicação do treinamento</a:t>
            </a:r>
            <a:endParaRPr lang="id-ID" dirty="0">
              <a:solidFill>
                <a:schemeClr val="accent6">
                  <a:lumMod val="75000"/>
                </a:schemeClr>
              </a:solidFill>
            </a:endParaRPr>
          </a:p>
        </p:txBody>
      </p:sp>
      <p:sp>
        <p:nvSpPr>
          <p:cNvPr id="85" name="TextBox 468"/>
          <p:cNvSpPr txBox="1"/>
          <p:nvPr/>
        </p:nvSpPr>
        <p:spPr>
          <a:xfrm>
            <a:off x="10717887" y="2350003"/>
            <a:ext cx="1256925" cy="738664"/>
          </a:xfrm>
          <a:prstGeom prst="rect">
            <a:avLst/>
          </a:prstGeom>
          <a:noFill/>
        </p:spPr>
        <p:txBody>
          <a:bodyPr wrap="square" rtlCol="0">
            <a:spAutoFit/>
          </a:bodyPr>
          <a:lstStyle/>
          <a:p>
            <a:r>
              <a:rPr lang="pt-BR" sz="1400" dirty="0" smtClean="0">
                <a:solidFill>
                  <a:schemeClr val="accent2">
                    <a:lumMod val="75000"/>
                  </a:schemeClr>
                </a:solidFill>
                <a:latin typeface="Calibri"/>
              </a:rPr>
              <a:t>PREPARAÇÃO</a:t>
            </a:r>
          </a:p>
          <a:p>
            <a:r>
              <a:rPr lang="pt-BR" sz="1400" dirty="0" smtClean="0">
                <a:solidFill>
                  <a:schemeClr val="accent2">
                    <a:lumMod val="75000"/>
                  </a:schemeClr>
                </a:solidFill>
                <a:latin typeface="Calibri"/>
              </a:rPr>
              <a:t>GO LIVE</a:t>
            </a:r>
          </a:p>
          <a:p>
            <a:r>
              <a:rPr lang="pt-BR" sz="1400" dirty="0" smtClean="0">
                <a:solidFill>
                  <a:schemeClr val="accent2">
                    <a:lumMod val="75000"/>
                  </a:schemeClr>
                </a:solidFill>
                <a:latin typeface="Calibri"/>
              </a:rPr>
              <a:t>SUPORTE</a:t>
            </a:r>
            <a:endParaRPr lang="id-ID" sz="1400" dirty="0">
              <a:solidFill>
                <a:schemeClr val="accent2">
                  <a:lumMod val="75000"/>
                </a:schemeClr>
              </a:solidFill>
              <a:latin typeface="Calibri"/>
            </a:endParaRPr>
          </a:p>
        </p:txBody>
      </p:sp>
      <p:sp>
        <p:nvSpPr>
          <p:cNvPr id="42" name="TextBox 377"/>
          <p:cNvSpPr txBox="1"/>
          <p:nvPr/>
        </p:nvSpPr>
        <p:spPr>
          <a:xfrm>
            <a:off x="-617464" y="1826074"/>
            <a:ext cx="2820470" cy="307777"/>
          </a:xfrm>
          <a:prstGeom prst="rect">
            <a:avLst/>
          </a:prstGeom>
          <a:noFill/>
          <a:ln>
            <a:noFill/>
          </a:ln>
        </p:spPr>
        <p:txBody>
          <a:bodyPr wrap="square" rtlCol="0">
            <a:spAutoFit/>
          </a:bodyPr>
          <a:lstStyle>
            <a:defPPr>
              <a:defRPr lang="pt-BR"/>
            </a:defPPr>
            <a:lvl1pPr>
              <a:defRPr sz="1400">
                <a:solidFill>
                  <a:srgbClr val="00A596"/>
                </a:solidFill>
                <a:latin typeface="Calibri"/>
              </a:defRPr>
            </a:lvl1pPr>
          </a:lstStyle>
          <a:p>
            <a:pPr algn="ctr"/>
            <a:r>
              <a:rPr lang="pt-BR" b="1" dirty="0" smtClean="0">
                <a:solidFill>
                  <a:srgbClr val="002060"/>
                </a:solidFill>
              </a:rPr>
              <a:t>FASE:  PLANEJ/DSOL </a:t>
            </a:r>
            <a:endParaRPr lang="id-ID" sz="1050" b="1" dirty="0">
              <a:solidFill>
                <a:srgbClr val="002060"/>
              </a:solidFill>
            </a:endParaRPr>
          </a:p>
        </p:txBody>
      </p:sp>
      <p:sp>
        <p:nvSpPr>
          <p:cNvPr id="43" name="TextBox 431"/>
          <p:cNvSpPr txBox="1"/>
          <p:nvPr/>
        </p:nvSpPr>
        <p:spPr>
          <a:xfrm>
            <a:off x="5058627" y="2421181"/>
            <a:ext cx="1858700" cy="738664"/>
          </a:xfrm>
          <a:prstGeom prst="rect">
            <a:avLst/>
          </a:prstGeom>
          <a:noFill/>
        </p:spPr>
        <p:txBody>
          <a:bodyPr wrap="square" rtlCol="0">
            <a:spAutoFit/>
          </a:bodyPr>
          <a:lstStyle/>
          <a:p>
            <a:r>
              <a:rPr lang="pt-BR" sz="1400" dirty="0" smtClean="0">
                <a:solidFill>
                  <a:schemeClr val="accent6">
                    <a:lumMod val="75000"/>
                  </a:schemeClr>
                </a:solidFill>
                <a:latin typeface="Calibri"/>
              </a:rPr>
              <a:t>TESTE INTEGRADO</a:t>
            </a:r>
          </a:p>
          <a:p>
            <a:r>
              <a:rPr lang="pt-BR" sz="1400" dirty="0" smtClean="0">
                <a:solidFill>
                  <a:schemeClr val="accent6">
                    <a:lumMod val="75000"/>
                  </a:schemeClr>
                </a:solidFill>
                <a:latin typeface="Calibri"/>
              </a:rPr>
              <a:t>UAT</a:t>
            </a:r>
          </a:p>
          <a:p>
            <a:r>
              <a:rPr lang="pt-BR" sz="1400" dirty="0" smtClean="0">
                <a:solidFill>
                  <a:schemeClr val="accent6">
                    <a:lumMod val="75000"/>
                  </a:schemeClr>
                </a:solidFill>
                <a:latin typeface="Calibri"/>
              </a:rPr>
              <a:t>TREINAMENTO</a:t>
            </a:r>
            <a:endParaRPr lang="id-ID" sz="1400" dirty="0">
              <a:solidFill>
                <a:schemeClr val="accent6">
                  <a:lumMod val="75000"/>
                </a:schemeClr>
              </a:solidFill>
              <a:latin typeface="Calibri"/>
            </a:endParaRPr>
          </a:p>
        </p:txBody>
      </p:sp>
      <p:sp>
        <p:nvSpPr>
          <p:cNvPr id="45" name="TextBox 468"/>
          <p:cNvSpPr txBox="1"/>
          <p:nvPr/>
        </p:nvSpPr>
        <p:spPr>
          <a:xfrm>
            <a:off x="10510672" y="1784103"/>
            <a:ext cx="1798561" cy="307777"/>
          </a:xfrm>
          <a:prstGeom prst="rect">
            <a:avLst/>
          </a:prstGeom>
          <a:noFill/>
        </p:spPr>
        <p:txBody>
          <a:bodyPr wrap="square" rtlCol="0">
            <a:spAutoFit/>
          </a:bodyPr>
          <a:lstStyle/>
          <a:p>
            <a:r>
              <a:rPr lang="pt-BR" sz="1400" b="1" dirty="0" smtClean="0">
                <a:solidFill>
                  <a:schemeClr val="accent2">
                    <a:lumMod val="75000"/>
                  </a:schemeClr>
                </a:solidFill>
                <a:latin typeface="Calibri"/>
              </a:rPr>
              <a:t>FASE: GO LIVE</a:t>
            </a:r>
            <a:endParaRPr lang="id-ID" sz="1400" b="1" dirty="0">
              <a:solidFill>
                <a:schemeClr val="accent2">
                  <a:lumMod val="75000"/>
                </a:schemeClr>
              </a:solidFill>
              <a:latin typeface="Calibri"/>
            </a:endParaRPr>
          </a:p>
        </p:txBody>
      </p:sp>
      <p:sp>
        <p:nvSpPr>
          <p:cNvPr id="51" name="TextBox 431"/>
          <p:cNvSpPr txBox="1"/>
          <p:nvPr/>
        </p:nvSpPr>
        <p:spPr>
          <a:xfrm>
            <a:off x="9424032" y="5058036"/>
            <a:ext cx="2231721" cy="1169551"/>
          </a:xfrm>
          <a:prstGeom prst="rect">
            <a:avLst/>
          </a:prstGeom>
          <a:noFill/>
          <a:ln>
            <a:solidFill>
              <a:srgbClr val="FFA800"/>
            </a:solidFill>
          </a:ln>
        </p:spPr>
        <p:txBody>
          <a:bodyPr wrap="square" rtlCol="0">
            <a:spAutoFit/>
          </a:bodyPr>
          <a:lstStyle>
            <a:defPPr>
              <a:defRPr lang="pt-BR"/>
            </a:defPPr>
            <a:lvl1pPr>
              <a:defRPr sz="1400">
                <a:solidFill>
                  <a:srgbClr val="FF0000"/>
                </a:solidFill>
                <a:latin typeface="Calibri"/>
              </a:defRPr>
            </a:lvl1pPr>
          </a:lstStyle>
          <a:p>
            <a:pPr marL="285750" indent="-285750">
              <a:buFont typeface="Arial" panose="020B0604020202020204" pitchFamily="34" charset="0"/>
              <a:buChar char="•"/>
            </a:pPr>
            <a:r>
              <a:rPr lang="pt-BR" dirty="0" err="1" smtClean="0">
                <a:solidFill>
                  <a:schemeClr val="accent2">
                    <a:lumMod val="75000"/>
                  </a:schemeClr>
                </a:solidFill>
              </a:rPr>
              <a:t>Prepação</a:t>
            </a:r>
            <a:r>
              <a:rPr lang="pt-BR" dirty="0" smtClean="0">
                <a:solidFill>
                  <a:schemeClr val="accent2">
                    <a:lumMod val="75000"/>
                  </a:schemeClr>
                </a:solidFill>
              </a:rPr>
              <a:t> para Go Live</a:t>
            </a:r>
          </a:p>
          <a:p>
            <a:pPr marL="285750" indent="-285750">
              <a:buFont typeface="Arial" panose="020B0604020202020204" pitchFamily="34" charset="0"/>
              <a:buChar char="•"/>
            </a:pPr>
            <a:r>
              <a:rPr lang="pt-BR" dirty="0" smtClean="0">
                <a:solidFill>
                  <a:schemeClr val="accent2">
                    <a:lumMod val="75000"/>
                  </a:schemeClr>
                </a:solidFill>
              </a:rPr>
              <a:t>GO Live</a:t>
            </a:r>
          </a:p>
          <a:p>
            <a:pPr marL="285750" indent="-285750">
              <a:buFont typeface="Arial" panose="020B0604020202020204" pitchFamily="34" charset="0"/>
              <a:buChar char="•"/>
            </a:pPr>
            <a:r>
              <a:rPr lang="pt-BR" dirty="0" smtClean="0">
                <a:solidFill>
                  <a:schemeClr val="accent2">
                    <a:lumMod val="75000"/>
                  </a:schemeClr>
                </a:solidFill>
              </a:rPr>
              <a:t>Operação Assistida (3 meses)</a:t>
            </a:r>
          </a:p>
          <a:p>
            <a:endParaRPr lang="id-ID" dirty="0">
              <a:solidFill>
                <a:schemeClr val="accent6">
                  <a:lumMod val="75000"/>
                </a:schemeClr>
              </a:solidFill>
            </a:endParaRPr>
          </a:p>
        </p:txBody>
      </p:sp>
      <p:sp>
        <p:nvSpPr>
          <p:cNvPr id="11" name="Estrela de 6 Pontas 10"/>
          <p:cNvSpPr/>
          <p:nvPr/>
        </p:nvSpPr>
        <p:spPr>
          <a:xfrm>
            <a:off x="11628581" y="3618037"/>
            <a:ext cx="218118" cy="377104"/>
          </a:xfrm>
          <a:prstGeom prst="star6">
            <a:avLst/>
          </a:prstGeom>
          <a:solidFill>
            <a:srgbClr val="FFFF00"/>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a:off x="5820139" y="711832"/>
            <a:ext cx="6246069" cy="738664"/>
          </a:xfrm>
          <a:prstGeom prst="rect">
            <a:avLst/>
          </a:prstGeom>
          <a:noFill/>
        </p:spPr>
        <p:txBody>
          <a:bodyPr wrap="none" rtlCol="0">
            <a:spAutoFit/>
          </a:bodyPr>
          <a:lstStyle/>
          <a:p>
            <a:pPr marL="285750" indent="-285750">
              <a:buFont typeface="Arial" panose="020B0604020202020204" pitchFamily="34" charset="0"/>
              <a:buChar char="•"/>
            </a:pPr>
            <a:r>
              <a:rPr lang="pt-BR" sz="1400" dirty="0" smtClean="0"/>
              <a:t>Este macro cronograma contem datas previstas que podem sofrer alterações.</a:t>
            </a:r>
          </a:p>
          <a:p>
            <a:pPr marL="285750" indent="-285750">
              <a:buFont typeface="Arial" panose="020B0604020202020204" pitchFamily="34" charset="0"/>
              <a:buChar char="•"/>
            </a:pPr>
            <a:r>
              <a:rPr lang="pt-BR" sz="1400" dirty="0" smtClean="0"/>
              <a:t>Ao longo do andamento os </a:t>
            </a:r>
            <a:r>
              <a:rPr lang="pt-BR" sz="1400" dirty="0" err="1" smtClean="0"/>
              <a:t>reports</a:t>
            </a:r>
            <a:r>
              <a:rPr lang="pt-BR" sz="1400" dirty="0" smtClean="0"/>
              <a:t> serão feitos ajustando o que for necessário</a:t>
            </a:r>
          </a:p>
          <a:p>
            <a:pPr marL="285750" indent="-285750">
              <a:buFont typeface="Arial" panose="020B0604020202020204" pitchFamily="34" charset="0"/>
              <a:buChar char="•"/>
            </a:pPr>
            <a:r>
              <a:rPr lang="pt-BR" sz="1400" dirty="0" smtClean="0"/>
              <a:t>Somente teremos cronograma </a:t>
            </a:r>
            <a:r>
              <a:rPr lang="pt-BR" sz="1400" dirty="0"/>
              <a:t> </a:t>
            </a:r>
            <a:r>
              <a:rPr lang="pt-BR" sz="1400" dirty="0" smtClean="0"/>
              <a:t>após  a conclusão da etapa de Planejamento</a:t>
            </a:r>
            <a:endParaRPr lang="pt-BR" sz="1400" dirty="0"/>
          </a:p>
        </p:txBody>
      </p:sp>
      <p:sp>
        <p:nvSpPr>
          <p:cNvPr id="46" name="TextBox 428"/>
          <p:cNvSpPr txBox="1"/>
          <p:nvPr/>
        </p:nvSpPr>
        <p:spPr>
          <a:xfrm>
            <a:off x="4410613" y="1789309"/>
            <a:ext cx="3500436" cy="307777"/>
          </a:xfrm>
          <a:prstGeom prst="rect">
            <a:avLst/>
          </a:prstGeom>
          <a:noFill/>
        </p:spPr>
        <p:txBody>
          <a:bodyPr wrap="square" rtlCol="0">
            <a:spAutoFit/>
          </a:bodyPr>
          <a:lstStyle/>
          <a:p>
            <a:pPr algn="ctr"/>
            <a:r>
              <a:rPr lang="pt-BR" sz="1400" b="1" dirty="0" smtClean="0">
                <a:solidFill>
                  <a:srgbClr val="7030A0"/>
                </a:solidFill>
                <a:latin typeface="Calibri"/>
              </a:rPr>
              <a:t>FASE: TESTES E TREINAMENTO </a:t>
            </a:r>
            <a:endParaRPr lang="id-ID" sz="1400" b="1" i="1" dirty="0">
              <a:solidFill>
                <a:srgbClr val="7030A0"/>
              </a:solidFill>
              <a:latin typeface="Calibri"/>
            </a:endParaRPr>
          </a:p>
        </p:txBody>
      </p:sp>
    </p:spTree>
    <p:extLst>
      <p:ext uri="{BB962C8B-B14F-4D97-AF65-F5344CB8AC3E}">
        <p14:creationId xmlns:p14="http://schemas.microsoft.com/office/powerpoint/2010/main" val="141060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461"/>
          <p:cNvCxnSpPr/>
          <p:nvPr/>
        </p:nvCxnSpPr>
        <p:spPr>
          <a:xfrm flipV="1">
            <a:off x="10150424" y="4208259"/>
            <a:ext cx="0" cy="486571"/>
          </a:xfrm>
          <a:prstGeom prst="line">
            <a:avLst/>
          </a:prstGeom>
          <a:noFill/>
          <a:ln w="12700" cap="flat" cmpd="sng" algn="ctr">
            <a:solidFill>
              <a:schemeClr val="accent4"/>
            </a:solidFill>
            <a:prstDash val="sysDash"/>
            <a:miter lim="800000"/>
            <a:headEnd type="oval"/>
          </a:ln>
          <a:effectLst/>
        </p:spPr>
      </p:cxnSp>
      <p:pic>
        <p:nvPicPr>
          <p:cNvPr id="25" name="Imagem 24"/>
          <p:cNvPicPr>
            <a:picLocks noChangeAspect="1"/>
          </p:cNvPicPr>
          <p:nvPr/>
        </p:nvPicPr>
        <p:blipFill>
          <a:blip r:embed="rId3" cstate="print">
            <a:duotone>
              <a:prstClr val="black"/>
              <a:srgbClr val="00B2A7">
                <a:tint val="45000"/>
                <a:satMod val="400000"/>
              </a:srgbClr>
            </a:duotone>
            <a:extLst>
              <a:ext uri="{28A0092B-C50C-407E-A947-70E740481C1C}">
                <a14:useLocalDpi xmlns:a14="http://schemas.microsoft.com/office/drawing/2010/main" val="0"/>
              </a:ext>
            </a:extLst>
          </a:blip>
          <a:stretch>
            <a:fillRect/>
          </a:stretch>
        </p:blipFill>
        <p:spPr>
          <a:xfrm>
            <a:off x="11380241" y="-76976"/>
            <a:ext cx="788808" cy="788808"/>
          </a:xfrm>
          <a:prstGeom prst="rect">
            <a:avLst/>
          </a:prstGeom>
          <a:effectLst>
            <a:outerShdw blurRad="50800" dist="38100" dir="2700000" algn="tl" rotWithShape="0">
              <a:prstClr val="black">
                <a:alpha val="40000"/>
              </a:prstClr>
            </a:outerShdw>
          </a:effectLst>
        </p:spPr>
      </p:pic>
      <p:sp>
        <p:nvSpPr>
          <p:cNvPr id="26" name="CaixaDeTexto 25"/>
          <p:cNvSpPr txBox="1"/>
          <p:nvPr/>
        </p:nvSpPr>
        <p:spPr>
          <a:xfrm>
            <a:off x="6278499" y="155640"/>
            <a:ext cx="5350082" cy="461665"/>
          </a:xfrm>
          <a:prstGeom prst="rect">
            <a:avLst/>
          </a:prstGeom>
          <a:noFill/>
        </p:spPr>
        <p:txBody>
          <a:bodyPr wrap="square" rtlCol="0">
            <a:spAutoFit/>
          </a:bodyPr>
          <a:lstStyle/>
          <a:p>
            <a:pPr lvl="0"/>
            <a:r>
              <a:rPr lang="pt-BR" sz="2400" dirty="0" smtClean="0">
                <a:solidFill>
                  <a:srgbClr val="00B2A7"/>
                </a:solidFill>
                <a:latin typeface="Simplon Oi Headline" pitchFamily="2" charset="0"/>
              </a:rPr>
              <a:t>Draft – macro cronograma - 2017</a:t>
            </a:r>
            <a:endParaRPr lang="pt-BR" sz="2400" dirty="0">
              <a:solidFill>
                <a:srgbClr val="00B2A7"/>
              </a:solidFill>
              <a:latin typeface="Simplon Oi Headline" pitchFamily="2" charset="0"/>
            </a:endParaRPr>
          </a:p>
        </p:txBody>
      </p:sp>
      <p:sp>
        <p:nvSpPr>
          <p:cNvPr id="28" name="CaixaDeTexto 27"/>
          <p:cNvSpPr txBox="1"/>
          <p:nvPr/>
        </p:nvSpPr>
        <p:spPr>
          <a:xfrm>
            <a:off x="208831" y="127057"/>
            <a:ext cx="4824536" cy="400110"/>
          </a:xfrm>
          <a:prstGeom prst="rect">
            <a:avLst/>
          </a:prstGeom>
          <a:noFill/>
        </p:spPr>
        <p:txBody>
          <a:bodyPr wrap="square" rtlCol="0">
            <a:spAutoFit/>
          </a:bodyPr>
          <a:lstStyle/>
          <a:p>
            <a:r>
              <a:rPr lang="pt-BR" sz="2000" dirty="0" err="1" smtClean="0">
                <a:solidFill>
                  <a:schemeClr val="bg1"/>
                </a:solidFill>
                <a:latin typeface="Simplon Oi Headline" pitchFamily="2" charset="0"/>
              </a:rPr>
              <a:t>Billing</a:t>
            </a:r>
            <a:r>
              <a:rPr lang="pt-BR" sz="2000" dirty="0" smtClean="0">
                <a:solidFill>
                  <a:schemeClr val="bg1"/>
                </a:solidFill>
                <a:latin typeface="Simplon Oi Headline" pitchFamily="2" charset="0"/>
              </a:rPr>
              <a:t> e TV</a:t>
            </a:r>
            <a:endParaRPr lang="pt-BR" sz="2000" dirty="0">
              <a:solidFill>
                <a:schemeClr val="bg1"/>
              </a:solidFill>
              <a:latin typeface="Simplon Oi Headline" pitchFamily="2" charset="0"/>
            </a:endParaRPr>
          </a:p>
        </p:txBody>
      </p:sp>
      <p:sp>
        <p:nvSpPr>
          <p:cNvPr id="27" name="Paralelogramo 26"/>
          <p:cNvSpPr/>
          <p:nvPr/>
        </p:nvSpPr>
        <p:spPr>
          <a:xfrm>
            <a:off x="81651" y="58817"/>
            <a:ext cx="5855593" cy="818918"/>
          </a:xfrm>
          <a:prstGeom prst="parallelogram">
            <a:avLst/>
          </a:prstGeom>
          <a:solidFill>
            <a:srgbClr val="00B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p:cNvSpPr txBox="1"/>
          <p:nvPr/>
        </p:nvSpPr>
        <p:spPr>
          <a:xfrm>
            <a:off x="203372" y="194192"/>
            <a:ext cx="5733872" cy="461665"/>
          </a:xfrm>
          <a:prstGeom prst="rect">
            <a:avLst/>
          </a:prstGeom>
          <a:noFill/>
        </p:spPr>
        <p:txBody>
          <a:bodyPr wrap="square" rtlCol="0">
            <a:spAutoFit/>
          </a:bodyPr>
          <a:lstStyle/>
          <a:p>
            <a:r>
              <a:rPr lang="pt-BR" sz="2400" dirty="0" smtClean="0">
                <a:solidFill>
                  <a:schemeClr val="bg1"/>
                </a:solidFill>
                <a:latin typeface="Simplon Oi Headline" pitchFamily="2" charset="0"/>
              </a:rPr>
              <a:t>Novo antifraude RAID-FMS</a:t>
            </a:r>
          </a:p>
        </p:txBody>
      </p:sp>
      <p:sp>
        <p:nvSpPr>
          <p:cNvPr id="14" name="TextBox 377"/>
          <p:cNvSpPr txBox="1"/>
          <p:nvPr/>
        </p:nvSpPr>
        <p:spPr>
          <a:xfrm>
            <a:off x="309763" y="2160395"/>
            <a:ext cx="2951969" cy="1331134"/>
          </a:xfrm>
          <a:prstGeom prst="rect">
            <a:avLst/>
          </a:prstGeom>
          <a:noFill/>
          <a:ln>
            <a:noFill/>
          </a:ln>
        </p:spPr>
        <p:txBody>
          <a:bodyPr wrap="square" rtlCol="0">
            <a:spAutoFit/>
          </a:bodyPr>
          <a:lstStyle>
            <a:defPPr>
              <a:defRPr lang="pt-BR"/>
            </a:defPPr>
            <a:lvl1pPr>
              <a:defRPr sz="1400">
                <a:solidFill>
                  <a:srgbClr val="00A596"/>
                </a:solidFill>
                <a:latin typeface="Calibri"/>
              </a:defRPr>
            </a:lvl1pPr>
          </a:lstStyle>
          <a:p>
            <a:pPr marL="285750" indent="-285750">
              <a:buFont typeface="Wingdings" panose="05000000000000000000" pitchFamily="2" charset="2"/>
              <a:buChar char="ü"/>
            </a:pPr>
            <a:r>
              <a:rPr lang="pt-BR" dirty="0" smtClean="0">
                <a:solidFill>
                  <a:schemeClr val="accent1">
                    <a:lumMod val="50000"/>
                  </a:schemeClr>
                </a:solidFill>
                <a:latin typeface="Simplon BP Regular" pitchFamily="2" charset="0"/>
              </a:rPr>
              <a:t>MOBILIZAÇÃO E ALOCAÇÃO DE TIME DEDICADO: TI, FÁBRICAS E USUÁRIO EM ANDAMENTO. </a:t>
            </a:r>
          </a:p>
          <a:p>
            <a:r>
              <a:rPr lang="pt-BR" dirty="0" smtClean="0">
                <a:solidFill>
                  <a:schemeClr val="accent1">
                    <a:lumMod val="50000"/>
                  </a:schemeClr>
                </a:solidFill>
                <a:latin typeface="Simplon BP Regular" pitchFamily="2" charset="0"/>
                <a:sym typeface="Wingdings" panose="05000000000000000000" pitchFamily="2" charset="2"/>
              </a:rPr>
              <a:t>       </a:t>
            </a:r>
            <a:r>
              <a:rPr lang="pt-BR" dirty="0" smtClean="0">
                <a:solidFill>
                  <a:srgbClr val="FF0000"/>
                </a:solidFill>
                <a:latin typeface="Simplon BP Regular" pitchFamily="2" charset="0"/>
              </a:rPr>
              <a:t>(Pendente PMO)</a:t>
            </a:r>
          </a:p>
          <a:p>
            <a:r>
              <a:rPr lang="pt-BR" dirty="0" smtClean="0">
                <a:solidFill>
                  <a:schemeClr val="accent1">
                    <a:lumMod val="50000"/>
                  </a:schemeClr>
                </a:solidFill>
                <a:latin typeface="Simplon BP Regular" pitchFamily="2" charset="0"/>
                <a:sym typeface="Wingdings" panose="05000000000000000000" pitchFamily="2" charset="2"/>
              </a:rPr>
              <a:t> </a:t>
            </a:r>
            <a:r>
              <a:rPr lang="pt-BR" dirty="0" smtClean="0">
                <a:solidFill>
                  <a:schemeClr val="accent1">
                    <a:lumMod val="50000"/>
                  </a:schemeClr>
                </a:solidFill>
                <a:latin typeface="Simplon BP Regular" pitchFamily="2" charset="0"/>
              </a:rPr>
              <a:t>INICIADO PROCESSO INFRA</a:t>
            </a:r>
          </a:p>
          <a:p>
            <a:pPr marL="171450" indent="-171450">
              <a:buFontTx/>
              <a:buChar char="-"/>
            </a:pPr>
            <a:endParaRPr lang="id-ID" sz="1050" dirty="0">
              <a:solidFill>
                <a:schemeClr val="accent1">
                  <a:lumMod val="50000"/>
                </a:schemeClr>
              </a:solidFill>
            </a:endParaRPr>
          </a:p>
        </p:txBody>
      </p:sp>
      <p:grpSp>
        <p:nvGrpSpPr>
          <p:cNvPr id="19" name="Group 378"/>
          <p:cNvGrpSpPr/>
          <p:nvPr/>
        </p:nvGrpSpPr>
        <p:grpSpPr>
          <a:xfrm>
            <a:off x="-1" y="3386023"/>
            <a:ext cx="2995799" cy="897466"/>
            <a:chOff x="0" y="3285068"/>
            <a:chExt cx="1490133" cy="897466"/>
          </a:xfrm>
          <a:solidFill>
            <a:srgbClr val="2980B9"/>
          </a:solidFill>
        </p:grpSpPr>
        <p:sp>
          <p:nvSpPr>
            <p:cNvPr id="20" name="Rectangle 379"/>
            <p:cNvSpPr/>
            <p:nvPr/>
          </p:nvSpPr>
          <p:spPr>
            <a:xfrm>
              <a:off x="0" y="4000500"/>
              <a:ext cx="1490133"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1" name="Rectangle 404"/>
            <p:cNvSpPr/>
            <p:nvPr/>
          </p:nvSpPr>
          <p:spPr>
            <a:xfrm>
              <a:off x="0" y="3285068"/>
              <a:ext cx="1490133"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22" name="Group 405"/>
          <p:cNvGrpSpPr/>
          <p:nvPr/>
        </p:nvGrpSpPr>
        <p:grpSpPr>
          <a:xfrm>
            <a:off x="2995798" y="3386023"/>
            <a:ext cx="2927797" cy="897466"/>
            <a:chOff x="1490133" y="3285068"/>
            <a:chExt cx="2657032" cy="897466"/>
          </a:xfrm>
          <a:solidFill>
            <a:srgbClr val="16A085"/>
          </a:solidFill>
        </p:grpSpPr>
        <p:sp>
          <p:nvSpPr>
            <p:cNvPr id="23" name="Rectangle 406"/>
            <p:cNvSpPr/>
            <p:nvPr/>
          </p:nvSpPr>
          <p:spPr>
            <a:xfrm>
              <a:off x="1490133" y="4000500"/>
              <a:ext cx="265703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4" name="Rectangle 407"/>
            <p:cNvSpPr/>
            <p:nvPr/>
          </p:nvSpPr>
          <p:spPr>
            <a:xfrm>
              <a:off x="1490133" y="3285068"/>
              <a:ext cx="265703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29" name="Group 408"/>
          <p:cNvGrpSpPr/>
          <p:nvPr/>
        </p:nvGrpSpPr>
        <p:grpSpPr>
          <a:xfrm>
            <a:off x="5745714" y="3386023"/>
            <a:ext cx="2915597" cy="897466"/>
            <a:chOff x="4139707" y="3285068"/>
            <a:chExt cx="2743692" cy="897466"/>
          </a:xfrm>
          <a:solidFill>
            <a:srgbClr val="9BBB59"/>
          </a:solidFill>
        </p:grpSpPr>
        <p:sp>
          <p:nvSpPr>
            <p:cNvPr id="30" name="Rectangle 409"/>
            <p:cNvSpPr/>
            <p:nvPr/>
          </p:nvSpPr>
          <p:spPr>
            <a:xfrm>
              <a:off x="4139707" y="4000500"/>
              <a:ext cx="274369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1" name="Rectangle 410"/>
            <p:cNvSpPr/>
            <p:nvPr/>
          </p:nvSpPr>
          <p:spPr>
            <a:xfrm>
              <a:off x="4139707" y="3285068"/>
              <a:ext cx="2743692"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grpSp>
        <p:nvGrpSpPr>
          <p:cNvPr id="33" name="Group 411"/>
          <p:cNvGrpSpPr/>
          <p:nvPr/>
        </p:nvGrpSpPr>
        <p:grpSpPr>
          <a:xfrm>
            <a:off x="8661311" y="3386023"/>
            <a:ext cx="2652680" cy="897466"/>
            <a:chOff x="6883399" y="3285068"/>
            <a:chExt cx="3465378" cy="897466"/>
          </a:xfrm>
          <a:solidFill>
            <a:srgbClr val="F39C12"/>
          </a:solidFill>
        </p:grpSpPr>
        <p:sp>
          <p:nvSpPr>
            <p:cNvPr id="34" name="Rectangle 412"/>
            <p:cNvSpPr/>
            <p:nvPr/>
          </p:nvSpPr>
          <p:spPr>
            <a:xfrm>
              <a:off x="6883399" y="4000500"/>
              <a:ext cx="3465378"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5" name="Rectangle 413"/>
            <p:cNvSpPr/>
            <p:nvPr/>
          </p:nvSpPr>
          <p:spPr>
            <a:xfrm>
              <a:off x="6883399" y="3285068"/>
              <a:ext cx="3465378" cy="18203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39" name="TextBox 417"/>
          <p:cNvSpPr txBox="1"/>
          <p:nvPr/>
        </p:nvSpPr>
        <p:spPr>
          <a:xfrm>
            <a:off x="903185" y="3652701"/>
            <a:ext cx="1024639" cy="400110"/>
          </a:xfrm>
          <a:prstGeom prst="rect">
            <a:avLst/>
          </a:prstGeom>
          <a:noFill/>
        </p:spPr>
        <p:txBody>
          <a:bodyPr wrap="none" rtlCol="0">
            <a:spAutoFit/>
          </a:bodyPr>
          <a:lstStyle/>
          <a:p>
            <a:pPr algn="ctr"/>
            <a:r>
              <a:rPr lang="pt-BR" sz="2000" b="1" dirty="0" smtClean="0">
                <a:solidFill>
                  <a:prstClr val="white">
                    <a:lumMod val="50000"/>
                  </a:prstClr>
                </a:solidFill>
                <a:latin typeface="Simplon BP Regular" pitchFamily="2" charset="0"/>
              </a:rPr>
              <a:t>AGOSTO</a:t>
            </a:r>
            <a:endParaRPr lang="id-ID" sz="2000" b="1" dirty="0">
              <a:solidFill>
                <a:prstClr val="white">
                  <a:lumMod val="50000"/>
                </a:prstClr>
              </a:solidFill>
              <a:latin typeface="Simplon BP Regular" pitchFamily="2" charset="0"/>
            </a:endParaRPr>
          </a:p>
        </p:txBody>
      </p:sp>
      <p:sp>
        <p:nvSpPr>
          <p:cNvPr id="40" name="TextBox 418"/>
          <p:cNvSpPr txBox="1"/>
          <p:nvPr/>
        </p:nvSpPr>
        <p:spPr>
          <a:xfrm>
            <a:off x="3748660" y="3652701"/>
            <a:ext cx="1346844" cy="400110"/>
          </a:xfrm>
          <a:prstGeom prst="rect">
            <a:avLst/>
          </a:prstGeom>
          <a:noFill/>
        </p:spPr>
        <p:txBody>
          <a:bodyPr wrap="none" rtlCol="0">
            <a:spAutoFit/>
          </a:bodyPr>
          <a:lstStyle/>
          <a:p>
            <a:pPr algn="ctr"/>
            <a:r>
              <a:rPr lang="pt-BR" sz="2000" b="1" dirty="0">
                <a:solidFill>
                  <a:prstClr val="white">
                    <a:lumMod val="50000"/>
                  </a:prstClr>
                </a:solidFill>
                <a:latin typeface="Simplon BP Regular" pitchFamily="2" charset="0"/>
              </a:rPr>
              <a:t>SETEMBRO</a:t>
            </a:r>
            <a:endParaRPr lang="id-ID" sz="2000" b="1" dirty="0">
              <a:solidFill>
                <a:prstClr val="white">
                  <a:lumMod val="50000"/>
                </a:prstClr>
              </a:solidFill>
              <a:latin typeface="Simplon BP Regular" pitchFamily="2" charset="0"/>
            </a:endParaRPr>
          </a:p>
        </p:txBody>
      </p:sp>
      <p:sp>
        <p:nvSpPr>
          <p:cNvPr id="41" name="TextBox 420"/>
          <p:cNvSpPr txBox="1"/>
          <p:nvPr/>
        </p:nvSpPr>
        <p:spPr>
          <a:xfrm>
            <a:off x="9327027" y="3671577"/>
            <a:ext cx="1399743" cy="400110"/>
          </a:xfrm>
          <a:prstGeom prst="rect">
            <a:avLst/>
          </a:prstGeom>
          <a:noFill/>
        </p:spPr>
        <p:txBody>
          <a:bodyPr wrap="none" rtlCol="0">
            <a:spAutoFit/>
          </a:bodyPr>
          <a:lstStyle/>
          <a:p>
            <a:pPr algn="ctr"/>
            <a:r>
              <a:rPr lang="pt-BR" sz="2000" b="1" dirty="0">
                <a:solidFill>
                  <a:prstClr val="white">
                    <a:lumMod val="50000"/>
                  </a:prstClr>
                </a:solidFill>
                <a:latin typeface="Simplon BP Regular" pitchFamily="2" charset="0"/>
              </a:rPr>
              <a:t>NOVEMBRO</a:t>
            </a:r>
            <a:endParaRPr lang="id-ID" sz="2000" b="1" dirty="0">
              <a:solidFill>
                <a:prstClr val="white">
                  <a:lumMod val="50000"/>
                </a:prstClr>
              </a:solidFill>
              <a:latin typeface="Simplon BP Regular" pitchFamily="2" charset="0"/>
            </a:endParaRPr>
          </a:p>
        </p:txBody>
      </p:sp>
      <p:cxnSp>
        <p:nvCxnSpPr>
          <p:cNvPr id="44" name="Straight Connector 424"/>
          <p:cNvCxnSpPr/>
          <p:nvPr/>
        </p:nvCxnSpPr>
        <p:spPr>
          <a:xfrm>
            <a:off x="294418" y="2360509"/>
            <a:ext cx="1" cy="1025514"/>
          </a:xfrm>
          <a:prstGeom prst="line">
            <a:avLst/>
          </a:prstGeom>
          <a:noFill/>
          <a:ln w="12700" cap="flat" cmpd="sng" algn="ctr">
            <a:solidFill>
              <a:srgbClr val="2980B9"/>
            </a:solidFill>
            <a:prstDash val="sysDash"/>
            <a:miter lim="800000"/>
            <a:headEnd type="oval"/>
          </a:ln>
          <a:effectLst/>
        </p:spPr>
      </p:cxnSp>
      <p:sp>
        <p:nvSpPr>
          <p:cNvPr id="47" name="TextBox 428"/>
          <p:cNvSpPr txBox="1"/>
          <p:nvPr/>
        </p:nvSpPr>
        <p:spPr>
          <a:xfrm>
            <a:off x="3391160" y="1792485"/>
            <a:ext cx="5065431" cy="307777"/>
          </a:xfrm>
          <a:prstGeom prst="rect">
            <a:avLst/>
          </a:prstGeom>
          <a:noFill/>
        </p:spPr>
        <p:txBody>
          <a:bodyPr wrap="square" rtlCol="0">
            <a:spAutoFit/>
          </a:bodyPr>
          <a:lstStyle/>
          <a:p>
            <a:pPr algn="ctr"/>
            <a:r>
              <a:rPr lang="pt-BR" sz="1400" dirty="0">
                <a:solidFill>
                  <a:srgbClr val="00A596"/>
                </a:solidFill>
                <a:latin typeface="Simplon BP Regular" pitchFamily="2" charset="0"/>
              </a:rPr>
              <a:t>FASE: SCOPING PROGRAMA 1 E 2</a:t>
            </a:r>
          </a:p>
        </p:txBody>
      </p:sp>
      <p:cxnSp>
        <p:nvCxnSpPr>
          <p:cNvPr id="48" name="Straight Connector 429"/>
          <p:cNvCxnSpPr/>
          <p:nvPr/>
        </p:nvCxnSpPr>
        <p:spPr>
          <a:xfrm>
            <a:off x="3188799" y="2358439"/>
            <a:ext cx="0" cy="1015627"/>
          </a:xfrm>
          <a:prstGeom prst="line">
            <a:avLst/>
          </a:prstGeom>
          <a:noFill/>
          <a:ln w="12700" cap="flat" cmpd="sng" algn="ctr">
            <a:solidFill>
              <a:srgbClr val="16A085"/>
            </a:solidFill>
            <a:prstDash val="sysDash"/>
            <a:miter lim="800000"/>
            <a:headEnd type="oval"/>
          </a:ln>
          <a:effectLst/>
        </p:spPr>
      </p:cxnSp>
      <p:cxnSp>
        <p:nvCxnSpPr>
          <p:cNvPr id="49" name="Straight Connector 430"/>
          <p:cNvCxnSpPr/>
          <p:nvPr/>
        </p:nvCxnSpPr>
        <p:spPr>
          <a:xfrm flipH="1">
            <a:off x="5923595" y="2322707"/>
            <a:ext cx="1" cy="1076964"/>
          </a:xfrm>
          <a:prstGeom prst="line">
            <a:avLst/>
          </a:prstGeom>
          <a:noFill/>
          <a:ln w="12700" cap="flat" cmpd="sng" algn="ctr">
            <a:solidFill>
              <a:srgbClr val="16A085"/>
            </a:solidFill>
            <a:prstDash val="sysDash"/>
            <a:miter lim="800000"/>
            <a:headEnd type="oval"/>
          </a:ln>
          <a:effectLst/>
        </p:spPr>
      </p:cxnSp>
      <p:sp>
        <p:nvSpPr>
          <p:cNvPr id="50" name="TextBox 431"/>
          <p:cNvSpPr txBox="1"/>
          <p:nvPr/>
        </p:nvSpPr>
        <p:spPr>
          <a:xfrm>
            <a:off x="3247843" y="2332460"/>
            <a:ext cx="2649800" cy="954107"/>
          </a:xfrm>
          <a:prstGeom prst="rect">
            <a:avLst/>
          </a:prstGeom>
          <a:noFill/>
        </p:spPr>
        <p:txBody>
          <a:bodyPr wrap="square" rtlCol="0">
            <a:spAutoFit/>
          </a:bodyPr>
          <a:lstStyle/>
          <a:p>
            <a:pPr marL="285750" indent="-285750">
              <a:buFontTx/>
              <a:buChar char="-"/>
            </a:pPr>
            <a:r>
              <a:rPr lang="pt-BR" sz="1400" dirty="0" smtClean="0">
                <a:solidFill>
                  <a:srgbClr val="00A596"/>
                </a:solidFill>
                <a:latin typeface="Simplon BP Regular" pitchFamily="2" charset="0"/>
              </a:rPr>
              <a:t>SCOPING: TI E NEGÓCIO AF</a:t>
            </a:r>
          </a:p>
          <a:p>
            <a:pPr marL="285750" indent="-285750">
              <a:buFontTx/>
              <a:buChar char="-"/>
            </a:pPr>
            <a:r>
              <a:rPr lang="pt-BR" sz="1400" dirty="0" smtClean="0">
                <a:solidFill>
                  <a:srgbClr val="00A596"/>
                </a:solidFill>
                <a:latin typeface="Simplon BP Regular" pitchFamily="2" charset="0"/>
              </a:rPr>
              <a:t>MODELAGEM PROCESSOS NAS ÁREAS DE NEGÓCIO</a:t>
            </a:r>
          </a:p>
          <a:p>
            <a:pPr marL="285750" indent="-285750">
              <a:buFontTx/>
              <a:buChar char="-"/>
            </a:pPr>
            <a:r>
              <a:rPr lang="pt-BR" sz="1400" dirty="0" smtClean="0">
                <a:solidFill>
                  <a:srgbClr val="00A596"/>
                </a:solidFill>
                <a:latin typeface="Simplon BP Regular" pitchFamily="2" charset="0"/>
              </a:rPr>
              <a:t>ENGENHARIA REVERSA E DAS</a:t>
            </a:r>
          </a:p>
        </p:txBody>
      </p:sp>
      <p:cxnSp>
        <p:nvCxnSpPr>
          <p:cNvPr id="59" name="Straight Connector 456"/>
          <p:cNvCxnSpPr/>
          <p:nvPr/>
        </p:nvCxnSpPr>
        <p:spPr>
          <a:xfrm>
            <a:off x="8968440" y="2309059"/>
            <a:ext cx="0" cy="1120539"/>
          </a:xfrm>
          <a:prstGeom prst="line">
            <a:avLst/>
          </a:prstGeom>
          <a:noFill/>
          <a:ln w="12700" cap="flat" cmpd="sng" algn="ctr">
            <a:solidFill>
              <a:srgbClr val="F39C12"/>
            </a:solidFill>
            <a:prstDash val="sysDash"/>
            <a:miter lim="800000"/>
            <a:headEnd type="oval"/>
          </a:ln>
          <a:effectLst/>
        </p:spPr>
      </p:cxnSp>
      <p:sp>
        <p:nvSpPr>
          <p:cNvPr id="71" name="TextBox 420"/>
          <p:cNvSpPr txBox="1"/>
          <p:nvPr/>
        </p:nvSpPr>
        <p:spPr>
          <a:xfrm>
            <a:off x="6273447" y="3650376"/>
            <a:ext cx="1763806" cy="400110"/>
          </a:xfrm>
          <a:prstGeom prst="rect">
            <a:avLst/>
          </a:prstGeom>
          <a:noFill/>
        </p:spPr>
        <p:txBody>
          <a:bodyPr wrap="square" rtlCol="0">
            <a:spAutoFit/>
          </a:bodyPr>
          <a:lstStyle/>
          <a:p>
            <a:pPr algn="ctr"/>
            <a:r>
              <a:rPr lang="pt-BR" sz="2000" b="1" dirty="0">
                <a:solidFill>
                  <a:prstClr val="white">
                    <a:lumMod val="50000"/>
                  </a:prstClr>
                </a:solidFill>
                <a:latin typeface="Simplon BP Regular" pitchFamily="2" charset="0"/>
              </a:rPr>
              <a:t>OUTUBRO</a:t>
            </a:r>
            <a:endParaRPr lang="id-ID" sz="2000" b="1" dirty="0">
              <a:solidFill>
                <a:prstClr val="white">
                  <a:lumMod val="50000"/>
                </a:prstClr>
              </a:solidFill>
              <a:latin typeface="Simplon BP Regular" pitchFamily="2" charset="0"/>
            </a:endParaRPr>
          </a:p>
        </p:txBody>
      </p:sp>
      <p:cxnSp>
        <p:nvCxnSpPr>
          <p:cNvPr id="102" name="Straight Connector 424"/>
          <p:cNvCxnSpPr/>
          <p:nvPr/>
        </p:nvCxnSpPr>
        <p:spPr>
          <a:xfrm flipV="1">
            <a:off x="1088266" y="4252718"/>
            <a:ext cx="0" cy="442112"/>
          </a:xfrm>
          <a:prstGeom prst="line">
            <a:avLst/>
          </a:prstGeom>
          <a:noFill/>
          <a:ln w="12700" cap="flat" cmpd="sng" algn="ctr">
            <a:solidFill>
              <a:srgbClr val="2980B9"/>
            </a:solidFill>
            <a:prstDash val="sysDash"/>
            <a:miter lim="800000"/>
            <a:headEnd type="oval"/>
          </a:ln>
          <a:effectLst/>
        </p:spPr>
      </p:cxnSp>
      <p:sp>
        <p:nvSpPr>
          <p:cNvPr id="69" name="TextBox 455"/>
          <p:cNvSpPr txBox="1"/>
          <p:nvPr/>
        </p:nvSpPr>
        <p:spPr>
          <a:xfrm>
            <a:off x="32564" y="4757665"/>
            <a:ext cx="3049275" cy="1569660"/>
          </a:xfrm>
          <a:prstGeom prst="rect">
            <a:avLst/>
          </a:prstGeom>
          <a:noFill/>
          <a:ln>
            <a:solidFill>
              <a:srgbClr val="002060"/>
            </a:solidFill>
          </a:ln>
        </p:spPr>
        <p:txBody>
          <a:bodyPr wrap="square" rtlCol="0">
            <a:spAutoFit/>
          </a:bodyPr>
          <a:lstStyle/>
          <a:p>
            <a:r>
              <a:rPr lang="pt-BR" sz="1200" dirty="0" smtClean="0">
                <a:solidFill>
                  <a:schemeClr val="accent1">
                    <a:lumMod val="50000"/>
                  </a:schemeClr>
                </a:solidFill>
                <a:latin typeface="Simplon BP Regular" pitchFamily="2" charset="0"/>
                <a:sym typeface="Wingdings" panose="05000000000000000000" pitchFamily="2" charset="2"/>
              </a:rPr>
              <a:t> </a:t>
            </a:r>
            <a:r>
              <a:rPr lang="pt-BR" sz="1200" dirty="0" smtClean="0">
                <a:solidFill>
                  <a:srgbClr val="002060"/>
                </a:solidFill>
                <a:latin typeface="Simplon BP Regular" pitchFamily="2" charset="0"/>
              </a:rPr>
              <a:t>Alinhamento executivo da abordagem de </a:t>
            </a:r>
            <a:r>
              <a:rPr lang="pt-BR" sz="1200" dirty="0">
                <a:solidFill>
                  <a:srgbClr val="002060"/>
                </a:solidFill>
                <a:latin typeface="Simplon BP Regular" pitchFamily="2" charset="0"/>
              </a:rPr>
              <a:t> </a:t>
            </a:r>
            <a:r>
              <a:rPr lang="pt-BR" sz="1200" dirty="0" smtClean="0">
                <a:solidFill>
                  <a:srgbClr val="002060"/>
                </a:solidFill>
                <a:latin typeface="Simplon BP Regular" pitchFamily="2" charset="0"/>
              </a:rPr>
              <a:t>  entregas em 23 ondas definidas pelo usuário.</a:t>
            </a:r>
          </a:p>
          <a:p>
            <a:pPr marL="171450" indent="-171450">
              <a:buFont typeface="Wingdings" panose="05000000000000000000" pitchFamily="2" charset="2"/>
              <a:buChar char="ü"/>
            </a:pPr>
            <a:r>
              <a:rPr lang="pt-BR" sz="1200" dirty="0" smtClean="0">
                <a:solidFill>
                  <a:srgbClr val="002060"/>
                </a:solidFill>
                <a:latin typeface="Simplon BP Regular" pitchFamily="2" charset="0"/>
              </a:rPr>
              <a:t>Definição  equipe dedicada ao projeto (GPs TI + GP WEDO + GPs negócio + PMO + AN + GT + </a:t>
            </a:r>
            <a:r>
              <a:rPr lang="pt-BR" sz="1200" dirty="0" err="1" smtClean="0">
                <a:solidFill>
                  <a:srgbClr val="002060"/>
                </a:solidFill>
                <a:latin typeface="Simplon BP Regular" pitchFamily="2" charset="0"/>
              </a:rPr>
              <a:t>RT´s</a:t>
            </a:r>
            <a:r>
              <a:rPr lang="pt-BR" sz="1200" dirty="0" smtClean="0">
                <a:solidFill>
                  <a:srgbClr val="002060"/>
                </a:solidFill>
                <a:latin typeface="Simplon BP Regular" pitchFamily="2" charset="0"/>
              </a:rPr>
              <a:t> + </a:t>
            </a:r>
            <a:r>
              <a:rPr lang="pt-BR" sz="1200" dirty="0" err="1" smtClean="0">
                <a:solidFill>
                  <a:srgbClr val="002060"/>
                </a:solidFill>
                <a:latin typeface="Simplon BP Regular" pitchFamily="2" charset="0"/>
              </a:rPr>
              <a:t>LTs</a:t>
            </a:r>
            <a:r>
              <a:rPr lang="pt-BR" sz="1200" dirty="0" smtClean="0">
                <a:solidFill>
                  <a:srgbClr val="002060"/>
                </a:solidFill>
                <a:latin typeface="Simplon BP Regular" pitchFamily="2" charset="0"/>
              </a:rPr>
              <a:t> + Usuários + Operação)</a:t>
            </a:r>
          </a:p>
          <a:p>
            <a:pPr marL="171450" indent="-171450">
              <a:buFont typeface="Wingdings" panose="05000000000000000000" pitchFamily="2" charset="2"/>
              <a:buChar char="ü"/>
            </a:pPr>
            <a:r>
              <a:rPr lang="pt-BR" sz="1200" dirty="0" smtClean="0">
                <a:solidFill>
                  <a:srgbClr val="002060"/>
                </a:solidFill>
                <a:latin typeface="Simplon BP Regular" pitchFamily="2" charset="0"/>
              </a:rPr>
              <a:t>Abertura do PRJ24506 em Infra</a:t>
            </a:r>
            <a:endParaRPr lang="pt-BR" sz="1200" dirty="0">
              <a:solidFill>
                <a:srgbClr val="002060"/>
              </a:solidFill>
              <a:latin typeface="Simplon BP Regular" pitchFamily="2" charset="0"/>
            </a:endParaRPr>
          </a:p>
        </p:txBody>
      </p:sp>
      <p:cxnSp>
        <p:nvCxnSpPr>
          <p:cNvPr id="90" name="Straight Connector 449"/>
          <p:cNvCxnSpPr/>
          <p:nvPr/>
        </p:nvCxnSpPr>
        <p:spPr>
          <a:xfrm flipV="1">
            <a:off x="6823815" y="4268985"/>
            <a:ext cx="0" cy="180697"/>
          </a:xfrm>
          <a:prstGeom prst="line">
            <a:avLst/>
          </a:prstGeom>
          <a:noFill/>
          <a:ln w="12700" cap="flat" cmpd="sng" algn="ctr">
            <a:solidFill>
              <a:srgbClr val="9BBB59"/>
            </a:solidFill>
            <a:prstDash val="sysDash"/>
            <a:miter lim="800000"/>
            <a:headEnd type="oval"/>
          </a:ln>
          <a:effectLst/>
        </p:spPr>
      </p:cxnSp>
      <p:sp>
        <p:nvSpPr>
          <p:cNvPr id="70" name="TextBox 428"/>
          <p:cNvSpPr txBox="1"/>
          <p:nvPr/>
        </p:nvSpPr>
        <p:spPr>
          <a:xfrm>
            <a:off x="3177248" y="4449682"/>
            <a:ext cx="2991048" cy="2308324"/>
          </a:xfrm>
          <a:prstGeom prst="rect">
            <a:avLst/>
          </a:prstGeom>
          <a:noFill/>
          <a:ln>
            <a:solidFill>
              <a:srgbClr val="00A596"/>
            </a:solidFill>
          </a:ln>
        </p:spPr>
        <p:txBody>
          <a:bodyPr wrap="square" rtlCol="0">
            <a:spAutoFit/>
          </a:bodyPr>
          <a:lstStyle>
            <a:defPPr>
              <a:defRPr lang="pt-BR"/>
            </a:defPPr>
            <a:lvl1pPr>
              <a:defRPr sz="1400">
                <a:solidFill>
                  <a:srgbClr val="7030A0"/>
                </a:solidFill>
                <a:latin typeface="Calibri"/>
              </a:defRPr>
            </a:lvl1pPr>
          </a:lstStyle>
          <a:p>
            <a:r>
              <a:rPr lang="pt-BR" sz="1200" dirty="0">
                <a:solidFill>
                  <a:srgbClr val="00A596"/>
                </a:solidFill>
                <a:latin typeface="Simplon BP Regular" pitchFamily="2" charset="0"/>
              </a:rPr>
              <a:t>+ Realização de </a:t>
            </a:r>
            <a:r>
              <a:rPr lang="pt-BR" sz="1200" dirty="0" err="1" smtClean="0">
                <a:solidFill>
                  <a:srgbClr val="00A596"/>
                </a:solidFill>
                <a:latin typeface="Simplon BP Regular" pitchFamily="2" charset="0"/>
              </a:rPr>
              <a:t>scoping</a:t>
            </a:r>
            <a:r>
              <a:rPr lang="pt-BR" sz="1200" dirty="0" smtClean="0">
                <a:solidFill>
                  <a:srgbClr val="00A596"/>
                </a:solidFill>
                <a:latin typeface="Simplon BP Regular" pitchFamily="2" charset="0"/>
              </a:rPr>
              <a:t> </a:t>
            </a:r>
            <a:r>
              <a:rPr lang="pt-BR" sz="1200" dirty="0">
                <a:solidFill>
                  <a:srgbClr val="00A596"/>
                </a:solidFill>
                <a:latin typeface="Simplon BP Regular" pitchFamily="2" charset="0"/>
              </a:rPr>
              <a:t>e  modelagem de processos nas diversas áreas de negócio envolvidas (pendente </a:t>
            </a:r>
            <a:r>
              <a:rPr lang="pt-BR" sz="1200" dirty="0" smtClean="0">
                <a:solidFill>
                  <a:srgbClr val="00A596"/>
                </a:solidFill>
                <a:latin typeface="Simplon BP Regular" pitchFamily="2" charset="0"/>
              </a:rPr>
              <a:t>contratação)</a:t>
            </a:r>
            <a:endParaRPr lang="pt-BR" sz="1200" dirty="0">
              <a:solidFill>
                <a:srgbClr val="00A596"/>
              </a:solidFill>
              <a:latin typeface="Simplon BP Regular" pitchFamily="2" charset="0"/>
            </a:endParaRPr>
          </a:p>
          <a:p>
            <a:r>
              <a:rPr lang="pt-BR" sz="1200" dirty="0">
                <a:solidFill>
                  <a:srgbClr val="00A596"/>
                </a:solidFill>
                <a:latin typeface="Simplon BP Regular" pitchFamily="2" charset="0"/>
              </a:rPr>
              <a:t>+ </a:t>
            </a:r>
            <a:r>
              <a:rPr lang="pt-BR" sz="1200" dirty="0" smtClean="0">
                <a:solidFill>
                  <a:srgbClr val="00A596"/>
                </a:solidFill>
                <a:latin typeface="Simplon BP Regular" pitchFamily="2" charset="0"/>
              </a:rPr>
              <a:t>Levantamento </a:t>
            </a:r>
            <a:r>
              <a:rPr lang="pt-BR" sz="1200" dirty="0">
                <a:solidFill>
                  <a:srgbClr val="00A596"/>
                </a:solidFill>
                <a:latin typeface="Simplon BP Regular" pitchFamily="2" charset="0"/>
              </a:rPr>
              <a:t>das regras atuais existentes no AF legado e elaboração de </a:t>
            </a:r>
            <a:r>
              <a:rPr lang="pt-BR" sz="1200" dirty="0" err="1" smtClean="0">
                <a:solidFill>
                  <a:srgbClr val="00A596"/>
                </a:solidFill>
                <a:latin typeface="Simplon BP Regular" pitchFamily="2" charset="0"/>
              </a:rPr>
              <a:t>blueprint</a:t>
            </a:r>
            <a:r>
              <a:rPr lang="pt-BR" sz="1200" dirty="0" smtClean="0">
                <a:solidFill>
                  <a:srgbClr val="00A596"/>
                </a:solidFill>
                <a:latin typeface="Simplon BP Regular" pitchFamily="2" charset="0"/>
              </a:rPr>
              <a:t> iniciado pela WEDO em BH.</a:t>
            </a:r>
          </a:p>
          <a:p>
            <a:r>
              <a:rPr lang="pt-BR" sz="1200" dirty="0" smtClean="0">
                <a:solidFill>
                  <a:srgbClr val="00A596"/>
                </a:solidFill>
                <a:latin typeface="Simplon BP Regular" pitchFamily="2" charset="0"/>
              </a:rPr>
              <a:t>+ Aquisição de HW DEV/HML depende de priorização junto à diretoria de infra. Contingência: Uso HML do RAID-UC p/ DEV.</a:t>
            </a:r>
          </a:p>
          <a:p>
            <a:r>
              <a:rPr lang="pt-BR" sz="1200" dirty="0" smtClean="0">
                <a:solidFill>
                  <a:srgbClr val="00A596"/>
                </a:solidFill>
                <a:latin typeface="Simplon BP Regular" pitchFamily="2" charset="0"/>
              </a:rPr>
              <a:t>+ realizado alinhamento junto a relacionamento quanto a criação e priorização de PRJ por ondas</a:t>
            </a:r>
            <a:endParaRPr lang="pt-BR" sz="1200" dirty="0">
              <a:solidFill>
                <a:srgbClr val="00A596"/>
              </a:solidFill>
              <a:latin typeface="Simplon BP Regular" pitchFamily="2" charset="0"/>
            </a:endParaRPr>
          </a:p>
        </p:txBody>
      </p:sp>
      <p:cxnSp>
        <p:nvCxnSpPr>
          <p:cNvPr id="78" name="Straight Connector 424"/>
          <p:cNvCxnSpPr/>
          <p:nvPr/>
        </p:nvCxnSpPr>
        <p:spPr>
          <a:xfrm flipV="1">
            <a:off x="4447896" y="4268638"/>
            <a:ext cx="0" cy="166884"/>
          </a:xfrm>
          <a:prstGeom prst="line">
            <a:avLst/>
          </a:prstGeom>
          <a:noFill/>
          <a:ln w="12700" cap="flat" cmpd="sng" algn="ctr">
            <a:solidFill>
              <a:srgbClr val="16A085"/>
            </a:solidFill>
            <a:prstDash val="sysDash"/>
            <a:miter lim="800000"/>
            <a:headEnd type="oval"/>
          </a:ln>
          <a:effectLst/>
        </p:spPr>
      </p:cxnSp>
      <p:sp>
        <p:nvSpPr>
          <p:cNvPr id="79" name="TextBox 431"/>
          <p:cNvSpPr txBox="1"/>
          <p:nvPr/>
        </p:nvSpPr>
        <p:spPr>
          <a:xfrm>
            <a:off x="6277480" y="4555472"/>
            <a:ext cx="3146552" cy="1754326"/>
          </a:xfrm>
          <a:prstGeom prst="rect">
            <a:avLst/>
          </a:prstGeom>
          <a:noFill/>
          <a:ln>
            <a:solidFill>
              <a:schemeClr val="accent6">
                <a:lumMod val="75000"/>
              </a:schemeClr>
            </a:solidFill>
          </a:ln>
        </p:spPr>
        <p:txBody>
          <a:bodyPr wrap="square" rtlCol="0">
            <a:spAutoFit/>
          </a:bodyPr>
          <a:lstStyle>
            <a:defPPr>
              <a:defRPr lang="pt-BR"/>
            </a:defPPr>
            <a:lvl1pPr>
              <a:defRPr sz="1400">
                <a:solidFill>
                  <a:srgbClr val="FF0000"/>
                </a:solidFill>
                <a:latin typeface="Calibri"/>
              </a:defRPr>
            </a:lvl1pPr>
          </a:lstStyle>
          <a:p>
            <a:r>
              <a:rPr lang="pt-BR" sz="1200" dirty="0" smtClean="0">
                <a:solidFill>
                  <a:schemeClr val="accent6">
                    <a:lumMod val="75000"/>
                  </a:schemeClr>
                </a:solidFill>
                <a:latin typeface="Simplon BP Regular" pitchFamily="2" charset="0"/>
              </a:rPr>
              <a:t>+ Abertura de PRJ no </a:t>
            </a:r>
            <a:r>
              <a:rPr lang="pt-BR" sz="1200" dirty="0" err="1" smtClean="0">
                <a:solidFill>
                  <a:schemeClr val="accent6">
                    <a:lumMod val="75000"/>
                  </a:schemeClr>
                </a:solidFill>
                <a:latin typeface="Simplon BP Regular" pitchFamily="2" charset="0"/>
              </a:rPr>
              <a:t>clarity</a:t>
            </a:r>
            <a:r>
              <a:rPr lang="pt-BR" sz="1200" dirty="0" smtClean="0">
                <a:solidFill>
                  <a:schemeClr val="accent6">
                    <a:lumMod val="75000"/>
                  </a:schemeClr>
                </a:solidFill>
                <a:latin typeface="Simplon BP Regular" pitchFamily="2" charset="0"/>
              </a:rPr>
              <a:t> e Inicio da etapa de DSOL das ondas 2 e 3 (Motor de regras, TV off e Oi Total 2P), com assunção de premissas e riscos. (slide 6)</a:t>
            </a:r>
          </a:p>
          <a:p>
            <a:r>
              <a:rPr lang="pt-BR" sz="1200" dirty="0" smtClean="0">
                <a:solidFill>
                  <a:schemeClr val="accent6">
                    <a:lumMod val="75000"/>
                  </a:schemeClr>
                </a:solidFill>
                <a:latin typeface="Simplon BP Regular" pitchFamily="2" charset="0"/>
              </a:rPr>
              <a:t>+  Inicio previsto das atividade de DSOL em 25/10 em BH com o usuário.</a:t>
            </a:r>
          </a:p>
          <a:p>
            <a:r>
              <a:rPr lang="pt-BR" sz="1200" dirty="0">
                <a:solidFill>
                  <a:schemeClr val="accent6">
                    <a:lumMod val="75000"/>
                  </a:schemeClr>
                </a:solidFill>
                <a:latin typeface="Simplon BP Regular" pitchFamily="2" charset="0"/>
              </a:rPr>
              <a:t>+ Liberação de ambientes HML para instalação de framework </a:t>
            </a:r>
            <a:r>
              <a:rPr lang="pt-BR" sz="1200" dirty="0" err="1">
                <a:solidFill>
                  <a:schemeClr val="accent6">
                    <a:lumMod val="75000"/>
                  </a:schemeClr>
                </a:solidFill>
                <a:latin typeface="Simplon BP Regular" pitchFamily="2" charset="0"/>
              </a:rPr>
              <a:t>vanila</a:t>
            </a:r>
            <a:r>
              <a:rPr lang="pt-BR" sz="1200" dirty="0">
                <a:solidFill>
                  <a:schemeClr val="accent6">
                    <a:lumMod val="75000"/>
                  </a:schemeClr>
                </a:solidFill>
                <a:latin typeface="Simplon BP Regular" pitchFamily="2" charset="0"/>
              </a:rPr>
              <a:t> RAID-FMS e gestão de acessos em 25/10.</a:t>
            </a:r>
            <a:endParaRPr lang="id-ID" sz="1200" dirty="0">
              <a:solidFill>
                <a:schemeClr val="accent6">
                  <a:lumMod val="75000"/>
                </a:schemeClr>
              </a:solidFill>
              <a:latin typeface="Simplon BP Regular" pitchFamily="2" charset="0"/>
            </a:endParaRPr>
          </a:p>
        </p:txBody>
      </p:sp>
      <p:sp>
        <p:nvSpPr>
          <p:cNvPr id="85" name="TextBox 468"/>
          <p:cNvSpPr txBox="1"/>
          <p:nvPr/>
        </p:nvSpPr>
        <p:spPr>
          <a:xfrm>
            <a:off x="8993430" y="2309059"/>
            <a:ext cx="2686772" cy="954107"/>
          </a:xfrm>
          <a:prstGeom prst="rect">
            <a:avLst/>
          </a:prstGeom>
          <a:noFill/>
        </p:spPr>
        <p:txBody>
          <a:bodyPr wrap="square" rtlCol="0">
            <a:spAutoFit/>
          </a:bodyPr>
          <a:lstStyle/>
          <a:p>
            <a:pPr marL="285750" indent="-285750">
              <a:buFontTx/>
              <a:buChar char="-"/>
            </a:pPr>
            <a:r>
              <a:rPr lang="pt-BR" sz="1400" dirty="0" smtClean="0">
                <a:solidFill>
                  <a:schemeClr val="accent2">
                    <a:lumMod val="75000"/>
                  </a:schemeClr>
                </a:solidFill>
                <a:latin typeface="Simplon BP Regular" pitchFamily="2" charset="0"/>
              </a:rPr>
              <a:t>INICIO DESENVOLVIMENTO ONDAS 2 E 3</a:t>
            </a:r>
          </a:p>
          <a:p>
            <a:pPr marL="285750" indent="-285750">
              <a:buFontTx/>
              <a:buChar char="-"/>
            </a:pPr>
            <a:r>
              <a:rPr lang="pt-BR" sz="1400" dirty="0" smtClean="0">
                <a:solidFill>
                  <a:schemeClr val="accent2">
                    <a:lumMod val="75000"/>
                  </a:schemeClr>
                </a:solidFill>
                <a:latin typeface="Simplon BP Regular" pitchFamily="2" charset="0"/>
              </a:rPr>
              <a:t>ELABORAÇÃO DESENHO DE SOLUÇÃO ONDA 4 (TV ONLINE)</a:t>
            </a:r>
            <a:endParaRPr lang="id-ID" sz="1400" dirty="0">
              <a:solidFill>
                <a:schemeClr val="accent2">
                  <a:lumMod val="75000"/>
                </a:schemeClr>
              </a:solidFill>
              <a:latin typeface="Simplon BP Regular" pitchFamily="2" charset="0"/>
            </a:endParaRPr>
          </a:p>
        </p:txBody>
      </p:sp>
      <p:sp>
        <p:nvSpPr>
          <p:cNvPr id="42" name="TextBox 377"/>
          <p:cNvSpPr txBox="1"/>
          <p:nvPr/>
        </p:nvSpPr>
        <p:spPr>
          <a:xfrm>
            <a:off x="418947" y="1785970"/>
            <a:ext cx="2820470" cy="307777"/>
          </a:xfrm>
          <a:prstGeom prst="rect">
            <a:avLst/>
          </a:prstGeom>
          <a:noFill/>
          <a:ln>
            <a:noFill/>
          </a:ln>
        </p:spPr>
        <p:txBody>
          <a:bodyPr wrap="square" rtlCol="0">
            <a:spAutoFit/>
          </a:bodyPr>
          <a:lstStyle>
            <a:defPPr>
              <a:defRPr lang="pt-BR"/>
            </a:defPPr>
            <a:lvl1pPr>
              <a:defRPr sz="1400">
                <a:solidFill>
                  <a:srgbClr val="00A596"/>
                </a:solidFill>
                <a:latin typeface="Calibri"/>
              </a:defRPr>
            </a:lvl1pPr>
          </a:lstStyle>
          <a:p>
            <a:pPr algn="ctr"/>
            <a:r>
              <a:rPr lang="pt-BR" dirty="0" smtClean="0">
                <a:solidFill>
                  <a:srgbClr val="002060"/>
                </a:solidFill>
                <a:latin typeface="Simplon BP Regular" pitchFamily="2" charset="0"/>
              </a:rPr>
              <a:t>FASE:  WARM-UP FASE 0</a:t>
            </a:r>
            <a:endParaRPr lang="id-ID" sz="1050" dirty="0">
              <a:solidFill>
                <a:srgbClr val="002060"/>
              </a:solidFill>
              <a:latin typeface="Simplon BP Regular" pitchFamily="2" charset="0"/>
            </a:endParaRPr>
          </a:p>
        </p:txBody>
      </p:sp>
      <p:sp>
        <p:nvSpPr>
          <p:cNvPr id="43" name="TextBox 431"/>
          <p:cNvSpPr txBox="1"/>
          <p:nvPr/>
        </p:nvSpPr>
        <p:spPr>
          <a:xfrm>
            <a:off x="5949927" y="2309059"/>
            <a:ext cx="2992560" cy="954107"/>
          </a:xfrm>
          <a:prstGeom prst="rect">
            <a:avLst/>
          </a:prstGeom>
          <a:noFill/>
        </p:spPr>
        <p:txBody>
          <a:bodyPr wrap="square" rtlCol="0">
            <a:spAutoFit/>
          </a:bodyPr>
          <a:lstStyle/>
          <a:p>
            <a:pPr marL="285750" indent="-285750">
              <a:buFontTx/>
              <a:buChar char="-"/>
            </a:pPr>
            <a:r>
              <a:rPr lang="pt-BR" sz="1400" dirty="0" smtClean="0">
                <a:solidFill>
                  <a:srgbClr val="00A596"/>
                </a:solidFill>
                <a:latin typeface="Simplon BP Regular" pitchFamily="2" charset="0"/>
              </a:rPr>
              <a:t>ELABORAÇÃO E APROVAÇÃO DESENHO </a:t>
            </a:r>
            <a:r>
              <a:rPr lang="pt-BR" sz="1400" dirty="0">
                <a:solidFill>
                  <a:srgbClr val="00A596"/>
                </a:solidFill>
                <a:latin typeface="Simplon BP Regular" pitchFamily="2" charset="0"/>
              </a:rPr>
              <a:t>SOLUÇÃO </a:t>
            </a:r>
            <a:r>
              <a:rPr lang="pt-BR" sz="1400" dirty="0" smtClean="0">
                <a:solidFill>
                  <a:srgbClr val="00A596"/>
                </a:solidFill>
                <a:latin typeface="Simplon BP Regular" pitchFamily="2" charset="0"/>
              </a:rPr>
              <a:t>ONDAS 2 E 3 (OFFLINE)</a:t>
            </a:r>
          </a:p>
          <a:p>
            <a:pPr marL="285750" indent="-285750">
              <a:buFontTx/>
              <a:buChar char="-"/>
            </a:pPr>
            <a:r>
              <a:rPr lang="pt-BR" sz="1400" dirty="0" smtClean="0">
                <a:solidFill>
                  <a:srgbClr val="00A596"/>
                </a:solidFill>
                <a:latin typeface="Simplon BP Regular" pitchFamily="2" charset="0"/>
              </a:rPr>
              <a:t>INSTALAÇÃO FRAMEWORK VANILA</a:t>
            </a:r>
          </a:p>
        </p:txBody>
      </p:sp>
      <p:sp>
        <p:nvSpPr>
          <p:cNvPr id="45" name="TextBox 468"/>
          <p:cNvSpPr txBox="1"/>
          <p:nvPr/>
        </p:nvSpPr>
        <p:spPr>
          <a:xfrm>
            <a:off x="9075765" y="1784103"/>
            <a:ext cx="2770934" cy="307777"/>
          </a:xfrm>
          <a:prstGeom prst="rect">
            <a:avLst/>
          </a:prstGeom>
          <a:noFill/>
        </p:spPr>
        <p:txBody>
          <a:bodyPr wrap="square" rtlCol="0">
            <a:spAutoFit/>
          </a:bodyPr>
          <a:lstStyle/>
          <a:p>
            <a:r>
              <a:rPr lang="pt-BR" sz="1400" dirty="0" smtClean="0">
                <a:solidFill>
                  <a:schemeClr val="accent2">
                    <a:lumMod val="75000"/>
                  </a:schemeClr>
                </a:solidFill>
                <a:latin typeface="Simplon BP Regular" pitchFamily="2" charset="0"/>
              </a:rPr>
              <a:t>INICIO PROGRAMA 1 (PREVENÇÃO)</a:t>
            </a:r>
            <a:endParaRPr lang="id-ID" sz="1400" dirty="0">
              <a:solidFill>
                <a:schemeClr val="accent2">
                  <a:lumMod val="75000"/>
                </a:schemeClr>
              </a:solidFill>
              <a:latin typeface="Simplon BP Regular" pitchFamily="2" charset="0"/>
            </a:endParaRPr>
          </a:p>
        </p:txBody>
      </p:sp>
      <p:sp>
        <p:nvSpPr>
          <p:cNvPr id="51" name="TextBox 431"/>
          <p:cNvSpPr txBox="1"/>
          <p:nvPr/>
        </p:nvSpPr>
        <p:spPr>
          <a:xfrm>
            <a:off x="9519568" y="4771428"/>
            <a:ext cx="2545055" cy="2123658"/>
          </a:xfrm>
          <a:prstGeom prst="rect">
            <a:avLst/>
          </a:prstGeom>
          <a:noFill/>
          <a:ln>
            <a:solidFill>
              <a:srgbClr val="FFA800"/>
            </a:solidFill>
          </a:ln>
        </p:spPr>
        <p:txBody>
          <a:bodyPr wrap="square" rtlCol="0">
            <a:spAutoFit/>
          </a:bodyPr>
          <a:lstStyle>
            <a:defPPr>
              <a:defRPr lang="pt-BR"/>
            </a:defPPr>
            <a:lvl1pPr>
              <a:defRPr sz="1400">
                <a:solidFill>
                  <a:srgbClr val="FF0000"/>
                </a:solidFill>
                <a:latin typeface="Calibri"/>
              </a:defRPr>
            </a:lvl1pPr>
          </a:lstStyle>
          <a:p>
            <a:pPr marL="285750" indent="-285750">
              <a:buFont typeface="Arial" panose="020B0604020202020204" pitchFamily="34" charset="0"/>
              <a:buChar char="•"/>
            </a:pPr>
            <a:r>
              <a:rPr lang="pt-BR" sz="1200" dirty="0" smtClean="0">
                <a:solidFill>
                  <a:schemeClr val="accent2">
                    <a:lumMod val="75000"/>
                  </a:schemeClr>
                </a:solidFill>
                <a:latin typeface="Simplon BP Regular" pitchFamily="2" charset="0"/>
              </a:rPr>
              <a:t>Construção de </a:t>
            </a:r>
            <a:r>
              <a:rPr lang="pt-BR" sz="1200" dirty="0" err="1" smtClean="0">
                <a:solidFill>
                  <a:schemeClr val="accent2">
                    <a:lumMod val="75000"/>
                  </a:schemeClr>
                </a:solidFill>
                <a:latin typeface="Simplon BP Regular" pitchFamily="2" charset="0"/>
              </a:rPr>
              <a:t>streams</a:t>
            </a:r>
            <a:r>
              <a:rPr lang="pt-BR" sz="1200" dirty="0" smtClean="0">
                <a:solidFill>
                  <a:schemeClr val="accent2">
                    <a:lumMod val="75000"/>
                  </a:schemeClr>
                </a:solidFill>
                <a:latin typeface="Simplon BP Regular" pitchFamily="2" charset="0"/>
              </a:rPr>
              <a:t> SIAF, SAC e SINN e desenvolvimento de regras para prevenção a fraudes off-line em DEV.</a:t>
            </a:r>
          </a:p>
          <a:p>
            <a:pPr marL="285750" indent="-285750">
              <a:buFont typeface="Arial" panose="020B0604020202020204" pitchFamily="34" charset="0"/>
              <a:buChar char="•"/>
            </a:pPr>
            <a:r>
              <a:rPr lang="pt-BR" sz="1200" dirty="0" smtClean="0">
                <a:solidFill>
                  <a:schemeClr val="accent2">
                    <a:lumMod val="75000"/>
                  </a:schemeClr>
                </a:solidFill>
                <a:latin typeface="Simplon BP Regular" pitchFamily="2" charset="0"/>
              </a:rPr>
              <a:t> Abertura de PRJ no </a:t>
            </a:r>
            <a:r>
              <a:rPr lang="pt-BR" sz="1200" dirty="0" err="1" smtClean="0">
                <a:solidFill>
                  <a:schemeClr val="accent2">
                    <a:lumMod val="75000"/>
                  </a:schemeClr>
                </a:solidFill>
                <a:latin typeface="Simplon BP Regular" pitchFamily="2" charset="0"/>
              </a:rPr>
              <a:t>clarity</a:t>
            </a:r>
            <a:r>
              <a:rPr lang="pt-BR" sz="1200" dirty="0" smtClean="0">
                <a:solidFill>
                  <a:schemeClr val="accent2">
                    <a:lumMod val="75000"/>
                  </a:schemeClr>
                </a:solidFill>
                <a:latin typeface="Simplon BP Regular" pitchFamily="2" charset="0"/>
              </a:rPr>
              <a:t> e inicio da etapa de DSOL da onda 4 </a:t>
            </a:r>
            <a:r>
              <a:rPr lang="pt-BR" sz="1200" dirty="0" err="1" smtClean="0">
                <a:solidFill>
                  <a:schemeClr val="accent2">
                    <a:lumMod val="75000"/>
                  </a:schemeClr>
                </a:solidFill>
                <a:latin typeface="Simplon BP Regular" pitchFamily="2" charset="0"/>
              </a:rPr>
              <a:t>OiTotal</a:t>
            </a:r>
            <a:r>
              <a:rPr lang="pt-BR" sz="1200" dirty="0" smtClean="0">
                <a:solidFill>
                  <a:schemeClr val="accent2">
                    <a:lumMod val="75000"/>
                  </a:schemeClr>
                </a:solidFill>
                <a:latin typeface="Simplon BP Regular" pitchFamily="2" charset="0"/>
              </a:rPr>
              <a:t> 3P (análise de crédito </a:t>
            </a:r>
            <a:r>
              <a:rPr lang="pt-BR" sz="1200" dirty="0" err="1" smtClean="0">
                <a:solidFill>
                  <a:schemeClr val="accent2">
                    <a:lumMod val="75000"/>
                  </a:schemeClr>
                </a:solidFill>
                <a:latin typeface="Simplon BP Regular" pitchFamily="2" charset="0"/>
              </a:rPr>
              <a:t>Transact</a:t>
            </a:r>
            <a:r>
              <a:rPr lang="pt-BR" sz="1200" dirty="0" smtClean="0">
                <a:solidFill>
                  <a:schemeClr val="accent2">
                    <a:lumMod val="75000"/>
                  </a:schemeClr>
                </a:solidFill>
                <a:latin typeface="Simplon BP Regular" pitchFamily="2" charset="0"/>
              </a:rPr>
              <a:t> e Score externo </a:t>
            </a:r>
            <a:r>
              <a:rPr lang="pt-BR" sz="1200" dirty="0" err="1" smtClean="0">
                <a:solidFill>
                  <a:schemeClr val="accent2">
                    <a:lumMod val="75000"/>
                  </a:schemeClr>
                </a:solidFill>
                <a:latin typeface="Simplon BP Regular" pitchFamily="2" charset="0"/>
              </a:rPr>
              <a:t>ClearSale</a:t>
            </a:r>
            <a:r>
              <a:rPr lang="pt-BR" sz="1200" dirty="0" smtClean="0">
                <a:solidFill>
                  <a:schemeClr val="accent2">
                    <a:lumMod val="75000"/>
                  </a:schemeClr>
                </a:solidFill>
                <a:latin typeface="Simplon BP Regular" pitchFamily="2" charset="0"/>
              </a:rPr>
              <a:t>)</a:t>
            </a:r>
          </a:p>
          <a:p>
            <a:r>
              <a:rPr lang="pt-BR" sz="1200" dirty="0">
                <a:solidFill>
                  <a:schemeClr val="accent2">
                    <a:lumMod val="75000"/>
                  </a:schemeClr>
                </a:solidFill>
                <a:latin typeface="Simplon BP Regular" pitchFamily="2" charset="0"/>
              </a:rPr>
              <a:t>+ Expectativa de ambiente PRD em 23/11.</a:t>
            </a:r>
            <a:endParaRPr lang="id-ID" sz="1200" dirty="0">
              <a:solidFill>
                <a:schemeClr val="accent2">
                  <a:lumMod val="75000"/>
                </a:schemeClr>
              </a:solidFill>
              <a:latin typeface="Simplon BP Regular" pitchFamily="2" charset="0"/>
            </a:endParaRPr>
          </a:p>
        </p:txBody>
      </p:sp>
      <p:sp>
        <p:nvSpPr>
          <p:cNvPr id="11" name="Estrela de 6 Pontas 10"/>
          <p:cNvSpPr/>
          <p:nvPr/>
        </p:nvSpPr>
        <p:spPr>
          <a:xfrm>
            <a:off x="11628581" y="3618037"/>
            <a:ext cx="218118" cy="377104"/>
          </a:xfrm>
          <a:prstGeom prst="star6">
            <a:avLst/>
          </a:prstGeom>
          <a:solidFill>
            <a:srgbClr val="FFFF00"/>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a:off x="5751899" y="711832"/>
            <a:ext cx="6471643" cy="738664"/>
          </a:xfrm>
          <a:prstGeom prst="rect">
            <a:avLst/>
          </a:prstGeom>
          <a:noFill/>
        </p:spPr>
        <p:txBody>
          <a:bodyPr wrap="none" rtlCol="0">
            <a:spAutoFit/>
          </a:bodyPr>
          <a:lstStyle/>
          <a:p>
            <a:pPr marL="285750" indent="-285750">
              <a:buFont typeface="Arial" panose="020B0604020202020204" pitchFamily="34" charset="0"/>
              <a:buChar char="•"/>
            </a:pPr>
            <a:r>
              <a:rPr lang="pt-BR" sz="1400" dirty="0" smtClean="0">
                <a:latin typeface="Simplon BP Regular" pitchFamily="2" charset="0"/>
              </a:rPr>
              <a:t>Este macro cronograma contém datas previstas que podem sofrer alterações.</a:t>
            </a:r>
          </a:p>
          <a:p>
            <a:pPr marL="285750" indent="-285750">
              <a:buFont typeface="Arial" panose="020B0604020202020204" pitchFamily="34" charset="0"/>
              <a:buChar char="•"/>
            </a:pPr>
            <a:r>
              <a:rPr lang="pt-BR" sz="1400" dirty="0" smtClean="0">
                <a:latin typeface="Simplon BP Regular" pitchFamily="2" charset="0"/>
              </a:rPr>
              <a:t>Ao longo do andamento os </a:t>
            </a:r>
            <a:r>
              <a:rPr lang="pt-BR" sz="1400" dirty="0" err="1" smtClean="0">
                <a:latin typeface="Simplon BP Regular" pitchFamily="2" charset="0"/>
              </a:rPr>
              <a:t>reports</a:t>
            </a:r>
            <a:r>
              <a:rPr lang="pt-BR" sz="1400" dirty="0" smtClean="0">
                <a:latin typeface="Simplon BP Regular" pitchFamily="2" charset="0"/>
              </a:rPr>
              <a:t> serão feitos ajustando o que for necessário</a:t>
            </a:r>
          </a:p>
          <a:p>
            <a:pPr marL="285750" indent="-285750">
              <a:buFont typeface="Arial" panose="020B0604020202020204" pitchFamily="34" charset="0"/>
              <a:buChar char="•"/>
            </a:pPr>
            <a:r>
              <a:rPr lang="pt-BR" sz="1400" dirty="0" smtClean="0">
                <a:latin typeface="Simplon BP Regular" pitchFamily="2" charset="0"/>
              </a:rPr>
              <a:t>Somente teremos cronograma após etapa de Aprovação Financeira por Onda.</a:t>
            </a:r>
            <a:endParaRPr lang="pt-BR" sz="1400" dirty="0">
              <a:latin typeface="Simplon BP Regular" pitchFamily="2" charset="0"/>
            </a:endParaRPr>
          </a:p>
        </p:txBody>
      </p:sp>
      <p:sp>
        <p:nvSpPr>
          <p:cNvPr id="54" name="Estrela de 6 Pontas 53"/>
          <p:cNvSpPr/>
          <p:nvPr/>
        </p:nvSpPr>
        <p:spPr>
          <a:xfrm>
            <a:off x="11892438" y="6485354"/>
            <a:ext cx="218118" cy="322076"/>
          </a:xfrm>
          <a:prstGeom prst="star6">
            <a:avLst/>
          </a:prstGeom>
          <a:solidFill>
            <a:srgbClr val="FFFF00"/>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3880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507467470"/>
              </p:ext>
            </p:extLst>
          </p:nvPr>
        </p:nvGraphicFramePr>
        <p:xfrm>
          <a:off x="251579" y="-194733"/>
          <a:ext cx="11940421" cy="549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a 2"/>
          <p:cNvGraphicFramePr/>
          <p:nvPr>
            <p:extLst>
              <p:ext uri="{D42A27DB-BD31-4B8C-83A1-F6EECF244321}">
                <p14:modId xmlns:p14="http://schemas.microsoft.com/office/powerpoint/2010/main" val="452419384"/>
              </p:ext>
            </p:extLst>
          </p:nvPr>
        </p:nvGraphicFramePr>
        <p:xfrm>
          <a:off x="212874" y="5263847"/>
          <a:ext cx="11688394" cy="6192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itle 2"/>
          <p:cNvSpPr txBox="1">
            <a:spLocks/>
          </p:cNvSpPr>
          <p:nvPr/>
        </p:nvSpPr>
        <p:spPr>
          <a:xfrm>
            <a:off x="203200" y="5923491"/>
            <a:ext cx="10972800" cy="886884"/>
          </a:xfrm>
          <a:prstGeom prst="rect">
            <a:avLst/>
          </a:prstGeom>
          <a:noFill/>
        </p:spPr>
        <p:txBody>
          <a:bodyPr vert="horz" wrap="square" lIns="0" tIns="0" rIns="0" bIns="0" numCol="1" rtlCol="0" anchor="t" anchorCtr="0" compatLnSpc="1">
            <a:prstTxWarp prst="textNoShape">
              <a:avLst/>
            </a:prstTxWarp>
            <a:noAutofit/>
          </a:bodyPr>
          <a:lstStyle>
            <a:lvl1pPr algn="l" defTabSz="457200" rtl="0" eaLnBrk="1" latinLnBrk="0" hangingPunct="1">
              <a:lnSpc>
                <a:spcPct val="100000"/>
              </a:lnSpc>
              <a:spcBef>
                <a:spcPct val="0"/>
              </a:spcBef>
              <a:spcAft>
                <a:spcPts val="0"/>
              </a:spcAft>
              <a:buNone/>
              <a:defRPr lang="pt-BR" sz="4200" b="0" i="0" kern="1200" noProof="0">
                <a:solidFill>
                  <a:srgbClr val="00CEFF"/>
                </a:solidFill>
                <a:latin typeface="Simplon Oi Headline"/>
                <a:ea typeface="ＭＳ Ｐゴシック" charset="0"/>
                <a:cs typeface="Simplon Oi Headline"/>
              </a:defRPr>
            </a:lvl1pPr>
          </a:lstStyle>
          <a:p>
            <a:pPr>
              <a:defRPr/>
            </a:pPr>
            <a:r>
              <a:rPr lang="en-US" sz="5600" dirty="0"/>
              <a:t>Roadmap raid-</a:t>
            </a:r>
            <a:r>
              <a:rPr lang="en-US" sz="5600" dirty="0" err="1"/>
              <a:t>fms</a:t>
            </a:r>
            <a:r>
              <a:rPr lang="en-US" sz="5600" dirty="0"/>
              <a:t> (draft </a:t>
            </a:r>
            <a:r>
              <a:rPr lang="en-US" sz="5600" dirty="0" smtClean="0"/>
              <a:t>3)</a:t>
            </a:r>
            <a:endParaRPr lang="en-US" sz="5600" dirty="0"/>
          </a:p>
        </p:txBody>
      </p:sp>
    </p:spTree>
    <p:extLst>
      <p:ext uri="{BB962C8B-B14F-4D97-AF65-F5344CB8AC3E}">
        <p14:creationId xmlns:p14="http://schemas.microsoft.com/office/powerpoint/2010/main" val="3952956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203200" y="5923491"/>
            <a:ext cx="10972800" cy="886884"/>
          </a:xfrm>
          <a:prstGeom prst="rect">
            <a:avLst/>
          </a:prstGeom>
          <a:noFill/>
        </p:spPr>
        <p:txBody>
          <a:bodyPr vert="horz" wrap="square" lIns="0" tIns="0" rIns="0" bIns="0" numCol="1" rtlCol="0" anchor="t" anchorCtr="0" compatLnSpc="1">
            <a:prstTxWarp prst="textNoShape">
              <a:avLst/>
            </a:prstTxWarp>
            <a:noAutofit/>
          </a:bodyPr>
          <a:lstStyle>
            <a:lvl1pPr algn="l" defTabSz="457200" rtl="0" eaLnBrk="1" latinLnBrk="0" hangingPunct="1">
              <a:lnSpc>
                <a:spcPct val="100000"/>
              </a:lnSpc>
              <a:spcBef>
                <a:spcPct val="0"/>
              </a:spcBef>
              <a:spcAft>
                <a:spcPts val="0"/>
              </a:spcAft>
              <a:buNone/>
              <a:defRPr lang="pt-BR" sz="4200" b="0" i="0" kern="1200" noProof="0">
                <a:solidFill>
                  <a:srgbClr val="00CEFF"/>
                </a:solidFill>
                <a:latin typeface="Simplon Oi Headline"/>
                <a:ea typeface="ＭＳ Ｐゴシック" charset="0"/>
                <a:cs typeface="Simplon Oi Headline"/>
              </a:defRPr>
            </a:lvl1pPr>
          </a:lstStyle>
          <a:p>
            <a:pPr>
              <a:defRPr/>
            </a:pPr>
            <a:r>
              <a:rPr lang="en-US" sz="5600" dirty="0" smtClean="0"/>
              <a:t>Macro </a:t>
            </a:r>
            <a:r>
              <a:rPr lang="en-US" sz="5600" dirty="0" err="1" smtClean="0"/>
              <a:t>entregas</a:t>
            </a:r>
            <a:r>
              <a:rPr lang="en-US" sz="5600" dirty="0" smtClean="0"/>
              <a:t> </a:t>
            </a:r>
            <a:r>
              <a:rPr lang="en-US" sz="5600" dirty="0" err="1" smtClean="0"/>
              <a:t>programa</a:t>
            </a:r>
            <a:r>
              <a:rPr lang="en-US" sz="5600" dirty="0"/>
              <a:t> </a:t>
            </a:r>
            <a:r>
              <a:rPr lang="en-US" sz="5600" dirty="0" smtClean="0"/>
              <a:t>1</a:t>
            </a:r>
            <a:endParaRPr lang="en-US" sz="5600" dirty="0"/>
          </a:p>
        </p:txBody>
      </p:sp>
      <p:graphicFrame>
        <p:nvGraphicFramePr>
          <p:cNvPr id="4" name="Diagrama 3"/>
          <p:cNvGraphicFramePr/>
          <p:nvPr>
            <p:extLst>
              <p:ext uri="{D42A27DB-BD31-4B8C-83A1-F6EECF244321}">
                <p14:modId xmlns:p14="http://schemas.microsoft.com/office/powerpoint/2010/main" val="929008977"/>
              </p:ext>
            </p:extLst>
          </p:nvPr>
        </p:nvGraphicFramePr>
        <p:xfrm>
          <a:off x="203199" y="126611"/>
          <a:ext cx="11829143" cy="5610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aixaDeTexto 5"/>
          <p:cNvSpPr txBox="1"/>
          <p:nvPr/>
        </p:nvSpPr>
        <p:spPr>
          <a:xfrm>
            <a:off x="801860" y="5416062"/>
            <a:ext cx="478302" cy="320614"/>
          </a:xfrm>
          <a:prstGeom prst="rect">
            <a:avLst/>
          </a:prstGeom>
          <a:noFill/>
        </p:spPr>
        <p:txBody>
          <a:bodyPr wrap="none" lIns="0" tIns="0" rIns="0" bIns="0" rtlCol="0">
            <a:noAutofit/>
          </a:bodyPr>
          <a:lstStyle/>
          <a:p>
            <a:pPr>
              <a:lnSpc>
                <a:spcPts val="1800"/>
              </a:lnSpc>
              <a:spcBef>
                <a:spcPts val="800"/>
              </a:spcBef>
            </a:pPr>
            <a:r>
              <a:rPr lang="pt-BR" sz="1600" i="1" dirty="0" smtClean="0">
                <a:latin typeface="Simplon BP Regular" pitchFamily="2" charset="0"/>
              </a:rPr>
              <a:t>Jan/18</a:t>
            </a:r>
          </a:p>
          <a:p>
            <a:pPr>
              <a:lnSpc>
                <a:spcPts val="1800"/>
              </a:lnSpc>
              <a:spcBef>
                <a:spcPts val="800"/>
              </a:spcBef>
            </a:pPr>
            <a:r>
              <a:rPr lang="pt-BR" sz="1600" i="1" dirty="0" smtClean="0">
                <a:latin typeface="Simplon BP Regular" pitchFamily="2" charset="0"/>
              </a:rPr>
              <a:t>Funil de fraude $$$</a:t>
            </a:r>
          </a:p>
          <a:p>
            <a:pPr>
              <a:lnSpc>
                <a:spcPts val="1800"/>
              </a:lnSpc>
              <a:spcBef>
                <a:spcPts val="800"/>
              </a:spcBef>
            </a:pPr>
            <a:endParaRPr lang="pt-BR" sz="1600" i="1" dirty="0" smtClean="0">
              <a:latin typeface="Simplon BP Regular" pitchFamily="2" charset="0"/>
            </a:endParaRPr>
          </a:p>
        </p:txBody>
      </p:sp>
      <p:sp>
        <p:nvSpPr>
          <p:cNvPr id="8" name="CaixaDeTexto 7"/>
          <p:cNvSpPr txBox="1"/>
          <p:nvPr/>
        </p:nvSpPr>
        <p:spPr>
          <a:xfrm>
            <a:off x="2937815" y="5413714"/>
            <a:ext cx="478302" cy="320614"/>
          </a:xfrm>
          <a:prstGeom prst="rect">
            <a:avLst/>
          </a:prstGeom>
          <a:noFill/>
        </p:spPr>
        <p:txBody>
          <a:bodyPr wrap="none" lIns="0" tIns="0" rIns="0" bIns="0" rtlCol="0">
            <a:noAutofit/>
          </a:bodyPr>
          <a:lstStyle/>
          <a:p>
            <a:pPr>
              <a:lnSpc>
                <a:spcPts val="1800"/>
              </a:lnSpc>
              <a:spcBef>
                <a:spcPts val="800"/>
              </a:spcBef>
            </a:pPr>
            <a:r>
              <a:rPr lang="pt-BR" sz="1600" i="1" dirty="0" smtClean="0">
                <a:latin typeface="Simplon BP Regular" pitchFamily="2" charset="0"/>
              </a:rPr>
              <a:t>Mar/18</a:t>
            </a:r>
          </a:p>
        </p:txBody>
      </p:sp>
      <p:sp>
        <p:nvSpPr>
          <p:cNvPr id="10" name="CaixaDeTexto 9"/>
          <p:cNvSpPr txBox="1"/>
          <p:nvPr/>
        </p:nvSpPr>
        <p:spPr>
          <a:xfrm>
            <a:off x="4870821" y="5413714"/>
            <a:ext cx="478302" cy="320614"/>
          </a:xfrm>
          <a:prstGeom prst="rect">
            <a:avLst/>
          </a:prstGeom>
          <a:noFill/>
        </p:spPr>
        <p:txBody>
          <a:bodyPr wrap="none" lIns="0" tIns="0" rIns="0" bIns="0" rtlCol="0">
            <a:noAutofit/>
          </a:bodyPr>
          <a:lstStyle/>
          <a:p>
            <a:pPr>
              <a:lnSpc>
                <a:spcPts val="1800"/>
              </a:lnSpc>
              <a:spcBef>
                <a:spcPts val="800"/>
              </a:spcBef>
            </a:pPr>
            <a:r>
              <a:rPr lang="pt-BR" sz="1600" i="1" dirty="0" smtClean="0">
                <a:latin typeface="Simplon BP Regular" pitchFamily="2" charset="0"/>
              </a:rPr>
              <a:t>Abril/18</a:t>
            </a:r>
          </a:p>
        </p:txBody>
      </p:sp>
      <p:sp>
        <p:nvSpPr>
          <p:cNvPr id="11" name="CaixaDeTexto 10"/>
          <p:cNvSpPr txBox="1"/>
          <p:nvPr/>
        </p:nvSpPr>
        <p:spPr>
          <a:xfrm>
            <a:off x="6950495" y="5349163"/>
            <a:ext cx="478302" cy="320614"/>
          </a:xfrm>
          <a:prstGeom prst="rect">
            <a:avLst/>
          </a:prstGeom>
          <a:noFill/>
        </p:spPr>
        <p:txBody>
          <a:bodyPr wrap="none" lIns="0" tIns="0" rIns="0" bIns="0" rtlCol="0">
            <a:noAutofit/>
          </a:bodyPr>
          <a:lstStyle/>
          <a:p>
            <a:pPr>
              <a:lnSpc>
                <a:spcPts val="1800"/>
              </a:lnSpc>
              <a:spcBef>
                <a:spcPts val="800"/>
              </a:spcBef>
            </a:pPr>
            <a:r>
              <a:rPr lang="pt-BR" sz="1600" i="1" dirty="0" err="1" smtClean="0">
                <a:latin typeface="Simplon BP Regular" pitchFamily="2" charset="0"/>
              </a:rPr>
              <a:t>Ago</a:t>
            </a:r>
            <a:r>
              <a:rPr lang="pt-BR" sz="1600" i="1" dirty="0" smtClean="0">
                <a:latin typeface="Simplon BP Regular" pitchFamily="2" charset="0"/>
              </a:rPr>
              <a:t>/18</a:t>
            </a:r>
          </a:p>
        </p:txBody>
      </p:sp>
      <p:sp>
        <p:nvSpPr>
          <p:cNvPr id="12" name="CaixaDeTexto 11"/>
          <p:cNvSpPr txBox="1"/>
          <p:nvPr/>
        </p:nvSpPr>
        <p:spPr>
          <a:xfrm>
            <a:off x="9084520" y="5349163"/>
            <a:ext cx="478302" cy="320614"/>
          </a:xfrm>
          <a:prstGeom prst="rect">
            <a:avLst/>
          </a:prstGeom>
          <a:noFill/>
        </p:spPr>
        <p:txBody>
          <a:bodyPr wrap="none" lIns="0" tIns="0" rIns="0" bIns="0" rtlCol="0">
            <a:noAutofit/>
          </a:bodyPr>
          <a:lstStyle/>
          <a:p>
            <a:pPr>
              <a:lnSpc>
                <a:spcPts val="1800"/>
              </a:lnSpc>
              <a:spcBef>
                <a:spcPts val="800"/>
              </a:spcBef>
            </a:pPr>
            <a:r>
              <a:rPr lang="pt-BR" sz="1600" i="1" dirty="0" smtClean="0">
                <a:latin typeface="Simplon BP Regular" pitchFamily="2" charset="0"/>
              </a:rPr>
              <a:t>Out/18</a:t>
            </a:r>
          </a:p>
        </p:txBody>
      </p:sp>
      <p:sp>
        <p:nvSpPr>
          <p:cNvPr id="13" name="CaixaDeTexto 12"/>
          <p:cNvSpPr txBox="1"/>
          <p:nvPr/>
        </p:nvSpPr>
        <p:spPr>
          <a:xfrm>
            <a:off x="11130588" y="5341256"/>
            <a:ext cx="478302" cy="320614"/>
          </a:xfrm>
          <a:prstGeom prst="rect">
            <a:avLst/>
          </a:prstGeom>
          <a:noFill/>
        </p:spPr>
        <p:txBody>
          <a:bodyPr wrap="none" lIns="0" tIns="0" rIns="0" bIns="0" rtlCol="0">
            <a:noAutofit/>
          </a:bodyPr>
          <a:lstStyle/>
          <a:p>
            <a:pPr>
              <a:lnSpc>
                <a:spcPts val="1800"/>
              </a:lnSpc>
              <a:spcBef>
                <a:spcPts val="800"/>
              </a:spcBef>
            </a:pPr>
            <a:r>
              <a:rPr lang="pt-BR" sz="1600" i="1" dirty="0" smtClean="0">
                <a:latin typeface="Simplon BP Regular" pitchFamily="2" charset="0"/>
              </a:rPr>
              <a:t>Jan/19</a:t>
            </a:r>
          </a:p>
        </p:txBody>
      </p:sp>
    </p:spTree>
    <p:extLst>
      <p:ext uri="{BB962C8B-B14F-4D97-AF65-F5344CB8AC3E}">
        <p14:creationId xmlns:p14="http://schemas.microsoft.com/office/powerpoint/2010/main" val="272732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to 13" hidden="1"/>
          <p:cNvGraphicFramePr>
            <a:graphicFrameLocks noChangeAspect="1"/>
          </p:cNvGraphicFramePr>
          <p:nvPr>
            <p:custDataLst>
              <p:tags r:id="rId2"/>
            </p:custDataLst>
            <p:extLst/>
          </p:nvPr>
        </p:nvGraphicFramePr>
        <p:xfrm>
          <a:off x="2122" y="1592"/>
          <a:ext cx="2116" cy="1587"/>
        </p:xfrm>
        <a:graphic>
          <a:graphicData uri="http://schemas.openxmlformats.org/presentationml/2006/ole">
            <mc:AlternateContent xmlns:mc="http://schemas.openxmlformats.org/markup-compatibility/2006">
              <mc:Choice xmlns:v="urn:schemas-microsoft-com:vml" Requires="v">
                <p:oleObj spid="_x0000_s115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2122" y="1592"/>
                        <a:ext cx="2116" cy="1587"/>
                      </a:xfrm>
                      <a:prstGeom prst="rect">
                        <a:avLst/>
                      </a:prstGeom>
                    </p:spPr>
                  </p:pic>
                </p:oleObj>
              </mc:Fallback>
            </mc:AlternateContent>
          </a:graphicData>
        </a:graphic>
      </p:graphicFrame>
      <p:sp>
        <p:nvSpPr>
          <p:cNvPr id="2" name="Título 1"/>
          <p:cNvSpPr>
            <a:spLocks noGrp="1"/>
          </p:cNvSpPr>
          <p:nvPr>
            <p:ph type="ctrTitle"/>
            <p:custDataLst>
              <p:tags r:id="rId3"/>
            </p:custDataLst>
          </p:nvPr>
        </p:nvSpPr>
        <p:spPr>
          <a:xfrm>
            <a:off x="21928" y="-47621"/>
            <a:ext cx="11905323" cy="800760"/>
          </a:xfrm>
        </p:spPr>
        <p:txBody>
          <a:bodyPr>
            <a:normAutofit fontScale="90000"/>
          </a:bodyPr>
          <a:lstStyle/>
          <a:p>
            <a:pPr>
              <a:lnSpc>
                <a:spcPts val="5600"/>
              </a:lnSpc>
              <a:spcBef>
                <a:spcPts val="0"/>
              </a:spcBef>
            </a:pPr>
            <a:r>
              <a:rPr lang="pt-BR" sz="2400" dirty="0" smtClean="0">
                <a:solidFill>
                  <a:srgbClr val="A02BFF"/>
                </a:solidFill>
                <a:latin typeface="Simplon Oi Headline"/>
                <a:cs typeface="Simplon Oi Headline"/>
              </a:rPr>
              <a:t>PREMISSAS e RISCOS MAPEADOS – Projeto novo Antifraude [</a:t>
            </a:r>
            <a:r>
              <a:rPr lang="pt-BR" sz="2400" dirty="0" err="1" smtClean="0">
                <a:solidFill>
                  <a:srgbClr val="A02BFF"/>
                </a:solidFill>
                <a:latin typeface="Simplon Oi Headline"/>
                <a:cs typeface="Simplon Oi Headline"/>
              </a:rPr>
              <a:t>green</a:t>
            </a:r>
            <a:r>
              <a:rPr lang="pt-BR" sz="2400" dirty="0" smtClean="0">
                <a:solidFill>
                  <a:srgbClr val="A02BFF"/>
                </a:solidFill>
                <a:latin typeface="Simplon Oi Headline"/>
                <a:cs typeface="Simplon Oi Headline"/>
              </a:rPr>
              <a:t> </a:t>
            </a:r>
            <a:r>
              <a:rPr lang="pt-BR" sz="2400" dirty="0" err="1" smtClean="0">
                <a:solidFill>
                  <a:srgbClr val="A02BFF"/>
                </a:solidFill>
                <a:latin typeface="Simplon Oi Headline"/>
                <a:cs typeface="Simplon Oi Headline"/>
              </a:rPr>
              <a:t>field</a:t>
            </a:r>
            <a:r>
              <a:rPr lang="pt-BR" sz="2400" dirty="0" smtClean="0">
                <a:solidFill>
                  <a:srgbClr val="A02BFF"/>
                </a:solidFill>
                <a:latin typeface="Simplon Oi Headline"/>
                <a:cs typeface="Simplon Oi Headline"/>
              </a:rPr>
              <a:t>]</a:t>
            </a:r>
            <a:endParaRPr lang="pt-BR" sz="2400" dirty="0">
              <a:solidFill>
                <a:srgbClr val="A02BFF"/>
              </a:solidFill>
              <a:latin typeface="Simplon Oi Headline"/>
              <a:cs typeface="Simplon Oi Headline"/>
            </a:endParaRPr>
          </a:p>
        </p:txBody>
      </p:sp>
      <p:sp>
        <p:nvSpPr>
          <p:cNvPr id="12" name="Retângulo de cantos arredondados 11"/>
          <p:cNvSpPr/>
          <p:nvPr/>
        </p:nvSpPr>
        <p:spPr>
          <a:xfrm>
            <a:off x="240757" y="205323"/>
            <a:ext cx="11951243" cy="6157377"/>
          </a:xfrm>
          <a:prstGeom prst="roundRect">
            <a:avLst>
              <a:gd name="adj" fmla="val 3147"/>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00" tIns="48000" rIns="48000" bIns="48000" numCol="1" spcCol="0" rtlCol="0" fromWordArt="0" anchor="t" anchorCtr="0" forceAA="0" compatLnSpc="1">
            <a:prstTxWarp prst="textNoShape">
              <a:avLst/>
            </a:prstTxWarp>
            <a:noAutofit/>
          </a:bodyPr>
          <a:lstStyle/>
          <a:p>
            <a:pPr>
              <a:spcBef>
                <a:spcPts val="1067"/>
              </a:spcBef>
            </a:pPr>
            <a:r>
              <a:rPr lang="pt-BR" sz="1867" dirty="0" smtClean="0">
                <a:solidFill>
                  <a:schemeClr val="accent1">
                    <a:lumMod val="75000"/>
                  </a:schemeClr>
                </a:solidFill>
                <a:latin typeface="Simplon BP Medium" pitchFamily="2" charset="0"/>
              </a:rPr>
              <a:t>Premissas gerais e cronograma:</a:t>
            </a:r>
          </a:p>
          <a:p>
            <a:pPr marL="171450" indent="-171450">
              <a:spcBef>
                <a:spcPts val="1067"/>
              </a:spcBef>
              <a:buFontTx/>
              <a:buChar char="-"/>
            </a:pPr>
            <a:r>
              <a:rPr lang="pt-BR" sz="1200" dirty="0" smtClean="0">
                <a:solidFill>
                  <a:schemeClr val="accent1">
                    <a:lumMod val="75000"/>
                  </a:schemeClr>
                </a:solidFill>
                <a:latin typeface="Simplon BP Medium" pitchFamily="2" charset="0"/>
              </a:rPr>
              <a:t>Prioridade adequada frente aos demais projetos da companhia.</a:t>
            </a:r>
          </a:p>
          <a:p>
            <a:pPr marL="171450" indent="-171450">
              <a:spcBef>
                <a:spcPts val="1067"/>
              </a:spcBef>
              <a:buFontTx/>
              <a:buChar char="-"/>
            </a:pPr>
            <a:r>
              <a:rPr lang="pt-BR" sz="1200" dirty="0">
                <a:solidFill>
                  <a:schemeClr val="accent1">
                    <a:lumMod val="75000"/>
                  </a:schemeClr>
                </a:solidFill>
                <a:latin typeface="Simplon BP Medium" pitchFamily="2" charset="0"/>
              </a:rPr>
              <a:t>Planejamento de ondas feito de forma sequencial com </a:t>
            </a:r>
            <a:r>
              <a:rPr lang="pt-BR" sz="1200" dirty="0" err="1" smtClean="0">
                <a:solidFill>
                  <a:schemeClr val="accent1">
                    <a:lumMod val="75000"/>
                  </a:schemeClr>
                </a:solidFill>
                <a:latin typeface="Simplon BP Medium" pitchFamily="2" charset="0"/>
              </a:rPr>
              <a:t>interdependecias</a:t>
            </a:r>
            <a:r>
              <a:rPr lang="pt-BR" sz="1200" dirty="0" smtClean="0">
                <a:solidFill>
                  <a:schemeClr val="accent1">
                    <a:lumMod val="75000"/>
                  </a:schemeClr>
                </a:solidFill>
                <a:latin typeface="Simplon BP Medium" pitchFamily="2" charset="0"/>
              </a:rPr>
              <a:t>, com paralelismo de atividades Oi e WEDO, </a:t>
            </a:r>
            <a:r>
              <a:rPr lang="pt-BR" sz="1200" dirty="0">
                <a:solidFill>
                  <a:schemeClr val="accent1">
                    <a:lumMod val="75000"/>
                  </a:schemeClr>
                </a:solidFill>
                <a:latin typeface="Simplon BP Medium" pitchFamily="2" charset="0"/>
              </a:rPr>
              <a:t>gerando concorrência na alocação dos recursos e possíveis </a:t>
            </a:r>
            <a:r>
              <a:rPr lang="pt-BR" sz="1200" dirty="0" smtClean="0">
                <a:solidFill>
                  <a:schemeClr val="accent1">
                    <a:lumMod val="75000"/>
                  </a:schemeClr>
                </a:solidFill>
                <a:latin typeface="Simplon BP Medium" pitchFamily="2" charset="0"/>
              </a:rPr>
              <a:t>atrasos, e desconsiderando os processos internos e governança OI.’</a:t>
            </a:r>
            <a:endParaRPr lang="pt-BR" sz="1200" dirty="0">
              <a:solidFill>
                <a:schemeClr val="accent1">
                  <a:lumMod val="75000"/>
                </a:schemeClr>
              </a:solidFill>
              <a:latin typeface="Simplon BP Medium" pitchFamily="2" charset="0"/>
            </a:endParaRPr>
          </a:p>
          <a:p>
            <a:pPr marL="171450" indent="-171450">
              <a:spcBef>
                <a:spcPts val="1067"/>
              </a:spcBef>
              <a:buFontTx/>
              <a:buChar char="-"/>
            </a:pPr>
            <a:r>
              <a:rPr lang="pt-BR" sz="1200" dirty="0" smtClean="0">
                <a:solidFill>
                  <a:schemeClr val="accent1">
                    <a:lumMod val="75000"/>
                  </a:schemeClr>
                </a:solidFill>
                <a:latin typeface="Simplon BP Medium" pitchFamily="2" charset="0"/>
              </a:rPr>
              <a:t>Consultoria externa de </a:t>
            </a:r>
            <a:r>
              <a:rPr lang="pt-BR" sz="1200" dirty="0" err="1" smtClean="0">
                <a:solidFill>
                  <a:schemeClr val="accent1">
                    <a:lumMod val="75000"/>
                  </a:schemeClr>
                </a:solidFill>
                <a:latin typeface="Simplon BP Medium" pitchFamily="2" charset="0"/>
              </a:rPr>
              <a:t>scoping</a:t>
            </a:r>
            <a:r>
              <a:rPr lang="pt-BR" sz="1200" dirty="0" smtClean="0">
                <a:solidFill>
                  <a:schemeClr val="accent1">
                    <a:lumMod val="75000"/>
                  </a:schemeClr>
                </a:solidFill>
                <a:latin typeface="Simplon BP Medium" pitchFamily="2" charset="0"/>
              </a:rPr>
              <a:t> processo de vendas (auditoria de qualidade de vendas], mercado. (alinhado com HUGO e Ana Teresa o planejamento de realizar processo de revisão em 45 dias do processo de vendas mapeando as maiores oportunidades. Inicio em 02/10.) Desenho de processos “as </a:t>
            </a:r>
            <a:r>
              <a:rPr lang="pt-BR" sz="1200" dirty="0" err="1" smtClean="0">
                <a:solidFill>
                  <a:schemeClr val="accent1">
                    <a:lumMod val="75000"/>
                  </a:schemeClr>
                </a:solidFill>
                <a:latin typeface="Simplon BP Medium" pitchFamily="2" charset="0"/>
              </a:rPr>
              <a:t>is</a:t>
            </a:r>
            <a:r>
              <a:rPr lang="pt-BR" sz="1200" dirty="0" smtClean="0">
                <a:solidFill>
                  <a:schemeClr val="accent1">
                    <a:lumMod val="75000"/>
                  </a:schemeClr>
                </a:solidFill>
                <a:latin typeface="Simplon BP Medium" pitchFamily="2" charset="0"/>
              </a:rPr>
              <a:t>” e “</a:t>
            </a:r>
            <a:r>
              <a:rPr lang="pt-BR" sz="1200" dirty="0" err="1" smtClean="0">
                <a:solidFill>
                  <a:schemeClr val="accent1">
                    <a:lumMod val="75000"/>
                  </a:schemeClr>
                </a:solidFill>
                <a:latin typeface="Simplon BP Medium" pitchFamily="2" charset="0"/>
              </a:rPr>
              <a:t>to</a:t>
            </a:r>
            <a:r>
              <a:rPr lang="pt-BR" sz="1200" dirty="0" smtClean="0">
                <a:solidFill>
                  <a:schemeClr val="accent1">
                    <a:lumMod val="75000"/>
                  </a:schemeClr>
                </a:solidFill>
                <a:latin typeface="Simplon BP Medium" pitchFamily="2" charset="0"/>
              </a:rPr>
              <a:t> </a:t>
            </a:r>
            <a:r>
              <a:rPr lang="pt-BR" sz="1200" dirty="0" err="1" smtClean="0">
                <a:solidFill>
                  <a:schemeClr val="accent1">
                    <a:lumMod val="75000"/>
                  </a:schemeClr>
                </a:solidFill>
                <a:latin typeface="Simplon BP Medium" pitchFamily="2" charset="0"/>
              </a:rPr>
              <a:t>be</a:t>
            </a:r>
            <a:r>
              <a:rPr lang="pt-BR" sz="1200" dirty="0" smtClean="0">
                <a:solidFill>
                  <a:schemeClr val="accent1">
                    <a:lumMod val="75000"/>
                  </a:schemeClr>
                </a:solidFill>
                <a:latin typeface="Simplon BP Medium" pitchFamily="2" charset="0"/>
              </a:rPr>
              <a:t>” do processo de vendas para identificar oportunidades de atuação da fraude. Previsão de inicio em 02/10 com 45 dias de duração. Resultado do trabalho pode ser usado como insumo das regras da onda 3 junto ao </a:t>
            </a:r>
            <a:r>
              <a:rPr lang="pt-BR" sz="1200" dirty="0" err="1" smtClean="0">
                <a:solidFill>
                  <a:schemeClr val="accent1">
                    <a:lumMod val="75000"/>
                  </a:schemeClr>
                </a:solidFill>
                <a:latin typeface="Simplon BP Medium" pitchFamily="2" charset="0"/>
              </a:rPr>
              <a:t>transact</a:t>
            </a:r>
            <a:r>
              <a:rPr lang="pt-BR" sz="1200" dirty="0" smtClean="0">
                <a:solidFill>
                  <a:schemeClr val="accent1">
                    <a:lumMod val="75000"/>
                  </a:schemeClr>
                </a:solidFill>
                <a:latin typeface="Simplon BP Medium" pitchFamily="2" charset="0"/>
              </a:rPr>
              <a:t>.</a:t>
            </a:r>
          </a:p>
          <a:p>
            <a:pPr marL="171450" indent="-171450">
              <a:spcBef>
                <a:spcPts val="1067"/>
              </a:spcBef>
              <a:buFontTx/>
              <a:buChar char="-"/>
            </a:pPr>
            <a:r>
              <a:rPr lang="pt-BR" sz="1200" dirty="0" smtClean="0">
                <a:solidFill>
                  <a:schemeClr val="accent1">
                    <a:lumMod val="75000"/>
                  </a:schemeClr>
                </a:solidFill>
                <a:latin typeface="Simplon BP Medium" pitchFamily="2" charset="0"/>
              </a:rPr>
              <a:t>Confirmar premissa de que Ondas 11 e 12 [Fixo R2] serão descontinuadas frente aos projetos Unifica e Upgrade do </a:t>
            </a:r>
            <a:r>
              <a:rPr lang="pt-BR" sz="1200" dirty="0" err="1" smtClean="0">
                <a:solidFill>
                  <a:schemeClr val="accent1">
                    <a:lumMod val="75000"/>
                  </a:schemeClr>
                </a:solidFill>
                <a:latin typeface="Simplon BP Medium" pitchFamily="2" charset="0"/>
              </a:rPr>
              <a:t>Transact</a:t>
            </a:r>
            <a:r>
              <a:rPr lang="pt-BR" sz="1200" dirty="0" smtClean="0">
                <a:solidFill>
                  <a:schemeClr val="accent1">
                    <a:lumMod val="75000"/>
                  </a:schemeClr>
                </a:solidFill>
                <a:latin typeface="Simplon BP Medium" pitchFamily="2" charset="0"/>
              </a:rPr>
              <a:t>. Alinhamento com GP dos respectivos projetos.</a:t>
            </a:r>
          </a:p>
          <a:p>
            <a:pPr marL="171450" indent="-171450">
              <a:spcBef>
                <a:spcPts val="1067"/>
              </a:spcBef>
              <a:buFontTx/>
              <a:buChar char="-"/>
            </a:pPr>
            <a:r>
              <a:rPr lang="pt-BR" sz="1200" dirty="0" smtClean="0">
                <a:solidFill>
                  <a:schemeClr val="accent1">
                    <a:lumMod val="75000"/>
                  </a:schemeClr>
                </a:solidFill>
                <a:latin typeface="Simplon BP Medium" pitchFamily="2" charset="0"/>
              </a:rPr>
              <a:t>Trafego LDI e ROAMING será utilizado o NRT disponibilizado pela ASGA e CONFONE e não pela mediação. (premissa em validação com a mediação pelo time do projeto)</a:t>
            </a:r>
          </a:p>
          <a:p>
            <a:pPr marL="171450" indent="-171450">
              <a:spcBef>
                <a:spcPts val="1067"/>
              </a:spcBef>
              <a:buFontTx/>
              <a:buChar char="-"/>
            </a:pPr>
            <a:r>
              <a:rPr lang="pt-BR" sz="1200" dirty="0" smtClean="0">
                <a:solidFill>
                  <a:schemeClr val="accent1">
                    <a:lumMod val="75000"/>
                  </a:schemeClr>
                </a:solidFill>
                <a:latin typeface="Simplon BP Medium" pitchFamily="2" charset="0"/>
              </a:rPr>
              <a:t>Instalação do RAID-FMS será conduzida de forma coordenada junto ao time de SI, minimizando a necessidade de termo de risco.</a:t>
            </a:r>
          </a:p>
          <a:p>
            <a:pPr marL="171450" indent="-171450">
              <a:spcBef>
                <a:spcPts val="1067"/>
              </a:spcBef>
              <a:buFontTx/>
              <a:buChar char="-"/>
            </a:pPr>
            <a:r>
              <a:rPr lang="pt-BR" sz="1200" dirty="0" smtClean="0">
                <a:solidFill>
                  <a:schemeClr val="accent1">
                    <a:lumMod val="75000"/>
                  </a:schemeClr>
                </a:solidFill>
                <a:latin typeface="Simplon BP Medium" pitchFamily="2" charset="0"/>
              </a:rPr>
              <a:t>Design de regras e telas pelo BPO para o programa 2 deve ser contratado durante o programa 1 para subsidiar a construção de motores de alarmes, casos, regras e telas diversas para tratamento e consulta. Para garantir que os extratores e integrações previstas no programa 1, irão atender ao programa 2. (CRM) Resp. Cezar Orçamento 2018.</a:t>
            </a:r>
          </a:p>
          <a:p>
            <a:pPr marL="171450" indent="-171450">
              <a:spcBef>
                <a:spcPts val="1067"/>
              </a:spcBef>
              <a:buFontTx/>
              <a:buChar char="-"/>
            </a:pPr>
            <a:r>
              <a:rPr lang="pt-BR" sz="1200" dirty="0" smtClean="0">
                <a:solidFill>
                  <a:schemeClr val="accent1">
                    <a:lumMod val="75000"/>
                  </a:schemeClr>
                </a:solidFill>
                <a:latin typeface="Simplon BP Medium" pitchFamily="2" charset="0"/>
              </a:rPr>
              <a:t>Alinhamento executivo em TI para janelas de entregas do FMS em produção em janelas </a:t>
            </a:r>
            <a:r>
              <a:rPr lang="pt-BR" sz="1200" dirty="0" err="1" smtClean="0">
                <a:solidFill>
                  <a:schemeClr val="accent1">
                    <a:lumMod val="75000"/>
                  </a:schemeClr>
                </a:solidFill>
                <a:latin typeface="Simplon BP Medium" pitchFamily="2" charset="0"/>
              </a:rPr>
              <a:t>flexiveis</a:t>
            </a:r>
            <a:r>
              <a:rPr lang="pt-BR" sz="1200" dirty="0" smtClean="0">
                <a:solidFill>
                  <a:schemeClr val="accent1">
                    <a:lumMod val="75000"/>
                  </a:schemeClr>
                </a:solidFill>
                <a:latin typeface="Simplon BP Medium" pitchFamily="2" charset="0"/>
              </a:rPr>
              <a:t>. ( aplicável apenas nas ondas com impacto apenas no RAID-FMS, demais ondas devem seguir esteira de release dos </a:t>
            </a:r>
            <a:r>
              <a:rPr lang="pt-BR" sz="1200" smtClean="0">
                <a:solidFill>
                  <a:schemeClr val="accent1">
                    <a:lumMod val="75000"/>
                  </a:schemeClr>
                </a:solidFill>
                <a:latin typeface="Simplon BP Medium" pitchFamily="2" charset="0"/>
              </a:rPr>
              <a:t>sistemas impactados)</a:t>
            </a:r>
            <a:endParaRPr lang="pt-BR" sz="1200" dirty="0" smtClean="0">
              <a:solidFill>
                <a:schemeClr val="accent1">
                  <a:lumMod val="75000"/>
                </a:schemeClr>
              </a:solidFill>
              <a:latin typeface="Simplon BP Medium" pitchFamily="2" charset="0"/>
            </a:endParaRPr>
          </a:p>
          <a:p>
            <a:pPr marL="171450" indent="-171450">
              <a:spcBef>
                <a:spcPts val="1067"/>
              </a:spcBef>
              <a:buFontTx/>
              <a:buChar char="-"/>
            </a:pPr>
            <a:r>
              <a:rPr lang="pt-BR" sz="1200" dirty="0" smtClean="0">
                <a:solidFill>
                  <a:schemeClr val="accent1">
                    <a:lumMod val="75000"/>
                  </a:schemeClr>
                </a:solidFill>
                <a:latin typeface="Simplon BP Medium" pitchFamily="2" charset="0"/>
              </a:rPr>
              <a:t>Planejamento diário das etapas de análise e DSOL para acompanhamento diário da evolução ágil do time. (uso de praticas </a:t>
            </a:r>
            <a:r>
              <a:rPr lang="pt-BR" sz="1200" dirty="0" err="1" smtClean="0">
                <a:solidFill>
                  <a:schemeClr val="accent1">
                    <a:lumMod val="75000"/>
                  </a:schemeClr>
                </a:solidFill>
                <a:latin typeface="Simplon BP Medium" pitchFamily="2" charset="0"/>
              </a:rPr>
              <a:t>agile</a:t>
            </a:r>
            <a:r>
              <a:rPr lang="pt-BR" sz="1200" dirty="0" smtClean="0">
                <a:solidFill>
                  <a:schemeClr val="accent1">
                    <a:lumMod val="75000"/>
                  </a:schemeClr>
                </a:solidFill>
                <a:latin typeface="Simplon BP Medium" pitchFamily="2" charset="0"/>
              </a:rPr>
              <a:t> Sprint/reunião diária)</a:t>
            </a:r>
          </a:p>
          <a:p>
            <a:pPr marL="171450" indent="-171450">
              <a:spcBef>
                <a:spcPts val="1067"/>
              </a:spcBef>
              <a:buFontTx/>
              <a:buChar char="-"/>
            </a:pPr>
            <a:r>
              <a:rPr lang="pt-BR" sz="1200" dirty="0" smtClean="0">
                <a:solidFill>
                  <a:schemeClr val="accent1">
                    <a:lumMod val="75000"/>
                  </a:schemeClr>
                </a:solidFill>
                <a:latin typeface="Simplon BP Medium" pitchFamily="2" charset="0"/>
              </a:rPr>
              <a:t>Detalhamento de regras de negócio e critérios de aceitação será feito para cada onda, previamente ao inicio da etapa de análise e desenho de solução.</a:t>
            </a:r>
          </a:p>
          <a:p>
            <a:pPr marL="171450" indent="-171450">
              <a:spcBef>
                <a:spcPts val="1067"/>
              </a:spcBef>
              <a:buFontTx/>
              <a:buChar char="-"/>
            </a:pPr>
            <a:r>
              <a:rPr lang="pt-BR" sz="1200" dirty="0" smtClean="0">
                <a:solidFill>
                  <a:schemeClr val="accent1">
                    <a:lumMod val="75000"/>
                  </a:schemeClr>
                </a:solidFill>
                <a:latin typeface="Simplon BP Medium" pitchFamily="2" charset="0"/>
              </a:rPr>
              <a:t>Projeto novo antifraude deverá ser </a:t>
            </a:r>
            <a:r>
              <a:rPr lang="pt-BR" sz="1200" dirty="0" err="1" smtClean="0">
                <a:solidFill>
                  <a:schemeClr val="accent1">
                    <a:lumMod val="75000"/>
                  </a:schemeClr>
                </a:solidFill>
                <a:latin typeface="Simplon BP Medium" pitchFamily="2" charset="0"/>
              </a:rPr>
              <a:t>cross</a:t>
            </a:r>
            <a:r>
              <a:rPr lang="pt-BR" sz="1200" dirty="0" smtClean="0">
                <a:solidFill>
                  <a:schemeClr val="accent1">
                    <a:lumMod val="75000"/>
                  </a:schemeClr>
                </a:solidFill>
                <a:latin typeface="Simplon BP Medium" pitchFamily="2" charset="0"/>
              </a:rPr>
              <a:t> com o Projeto do Novo Front </a:t>
            </a:r>
            <a:r>
              <a:rPr lang="pt-BR" sz="1200" dirty="0" err="1" smtClean="0">
                <a:solidFill>
                  <a:schemeClr val="accent1">
                    <a:lumMod val="75000"/>
                  </a:schemeClr>
                </a:solidFill>
                <a:latin typeface="Simplon BP Medium" pitchFamily="2" charset="0"/>
              </a:rPr>
              <a:t>End</a:t>
            </a:r>
            <a:r>
              <a:rPr lang="pt-BR" sz="1200" dirty="0" smtClean="0">
                <a:solidFill>
                  <a:schemeClr val="accent1">
                    <a:lumMod val="75000"/>
                  </a:schemeClr>
                </a:solidFill>
                <a:latin typeface="Simplon BP Medium" pitchFamily="2" charset="0"/>
              </a:rPr>
              <a:t> de vendas (PRJ00023734) e Upgrade </a:t>
            </a:r>
            <a:r>
              <a:rPr lang="pt-BR" sz="1200" dirty="0" err="1" smtClean="0">
                <a:solidFill>
                  <a:schemeClr val="accent1">
                    <a:lumMod val="75000"/>
                  </a:schemeClr>
                </a:solidFill>
                <a:latin typeface="Simplon BP Medium" pitchFamily="2" charset="0"/>
              </a:rPr>
              <a:t>Transact</a:t>
            </a:r>
            <a:r>
              <a:rPr lang="pt-BR" sz="1200" dirty="0" smtClean="0">
                <a:solidFill>
                  <a:schemeClr val="accent1">
                    <a:lumMod val="75000"/>
                  </a:schemeClr>
                </a:solidFill>
                <a:latin typeface="Simplon BP Medium" pitchFamily="2" charset="0"/>
              </a:rPr>
              <a:t>, Upgrade ICS.</a:t>
            </a:r>
          </a:p>
          <a:p>
            <a:pPr marL="171450" indent="-171450">
              <a:spcBef>
                <a:spcPts val="1067"/>
              </a:spcBef>
              <a:buFontTx/>
              <a:buChar char="-"/>
            </a:pPr>
            <a:r>
              <a:rPr lang="pt-BR" sz="1200" dirty="0" smtClean="0">
                <a:solidFill>
                  <a:schemeClr val="accent1">
                    <a:lumMod val="75000"/>
                  </a:schemeClr>
                </a:solidFill>
                <a:latin typeface="Simplon BP Medium" pitchFamily="2" charset="0"/>
              </a:rPr>
              <a:t>Definição de governança  de gestão de acessos junto ao time de SI para definição privilégios para TI, fábrica, usuário antifraude Oi e BPO Accenture.</a:t>
            </a:r>
          </a:p>
          <a:p>
            <a:pPr marL="171450" indent="-171450">
              <a:spcBef>
                <a:spcPts val="1067"/>
              </a:spcBef>
              <a:buFontTx/>
              <a:buChar char="-"/>
            </a:pPr>
            <a:r>
              <a:rPr lang="pt-BR" sz="1200" dirty="0" smtClean="0">
                <a:solidFill>
                  <a:schemeClr val="accent1">
                    <a:lumMod val="75000"/>
                  </a:schemeClr>
                </a:solidFill>
                <a:latin typeface="Simplon BP Medium" pitchFamily="2" charset="0"/>
              </a:rPr>
              <a:t>Virada </a:t>
            </a:r>
            <a:r>
              <a:rPr lang="pt-BR" sz="1200" dirty="0">
                <a:solidFill>
                  <a:schemeClr val="accent1">
                    <a:lumMod val="75000"/>
                  </a:schemeClr>
                </a:solidFill>
                <a:latin typeface="Simplon BP Medium" pitchFamily="2" charset="0"/>
              </a:rPr>
              <a:t>efetiva do ambiente de produção do RAID-FMS para o time de operações apenas após as 7.1 </a:t>
            </a:r>
            <a:r>
              <a:rPr lang="pt-BR" sz="1200" dirty="0" smtClean="0">
                <a:solidFill>
                  <a:schemeClr val="accent1">
                    <a:lumMod val="75000"/>
                  </a:schemeClr>
                </a:solidFill>
                <a:latin typeface="Simplon BP Medium" pitchFamily="2" charset="0"/>
              </a:rPr>
              <a:t> e </a:t>
            </a:r>
            <a:r>
              <a:rPr lang="pt-BR" sz="1200" dirty="0">
                <a:solidFill>
                  <a:schemeClr val="accent1">
                    <a:lumMod val="75000"/>
                  </a:schemeClr>
                </a:solidFill>
                <a:latin typeface="Simplon BP Medium" pitchFamily="2" charset="0"/>
              </a:rPr>
              <a:t>7.2. </a:t>
            </a:r>
            <a:r>
              <a:rPr lang="pt-BR" sz="1200" dirty="0" smtClean="0">
                <a:solidFill>
                  <a:schemeClr val="accent1">
                    <a:lumMod val="75000"/>
                  </a:schemeClr>
                </a:solidFill>
                <a:latin typeface="Simplon BP Medium" pitchFamily="2" charset="0"/>
              </a:rPr>
              <a:t> Até lá o acompanhamento do RAID-FMS deverá ser feito pelo time do projeto.</a:t>
            </a:r>
          </a:p>
          <a:p>
            <a:pPr marL="171450" indent="-171450">
              <a:spcBef>
                <a:spcPts val="1067"/>
              </a:spcBef>
              <a:buFontTx/>
              <a:buChar char="-"/>
            </a:pPr>
            <a:r>
              <a:rPr lang="pt-BR" sz="1200" dirty="0" smtClean="0">
                <a:solidFill>
                  <a:schemeClr val="accent1">
                    <a:lumMod val="75000"/>
                  </a:schemeClr>
                </a:solidFill>
                <a:latin typeface="Simplon BP Medium" pitchFamily="2" charset="0"/>
              </a:rPr>
              <a:t>Documentação </a:t>
            </a:r>
            <a:r>
              <a:rPr lang="pt-BR" sz="1200" dirty="0">
                <a:solidFill>
                  <a:schemeClr val="accent1">
                    <a:lumMod val="75000"/>
                  </a:schemeClr>
                </a:solidFill>
                <a:latin typeface="Simplon BP Medium" pitchFamily="2" charset="0"/>
              </a:rPr>
              <a:t>do Projeto será simplificada SD/CA, DSOL. Planos de teste seguirão do </a:t>
            </a:r>
            <a:r>
              <a:rPr lang="pt-BR" sz="1200" dirty="0" err="1">
                <a:solidFill>
                  <a:schemeClr val="accent1">
                    <a:lumMod val="75000"/>
                  </a:schemeClr>
                </a:solidFill>
                <a:latin typeface="Simplon BP Medium" pitchFamily="2" charset="0"/>
              </a:rPr>
              <a:t>template</a:t>
            </a:r>
            <a:r>
              <a:rPr lang="pt-BR" sz="1200" dirty="0">
                <a:solidFill>
                  <a:schemeClr val="accent1">
                    <a:lumMod val="75000"/>
                  </a:schemeClr>
                </a:solidFill>
                <a:latin typeface="Simplon BP Medium" pitchFamily="2" charset="0"/>
              </a:rPr>
              <a:t> WEDO [fora alm11] até a onda 7.1, ET pode seguir no padrão de documentação </a:t>
            </a:r>
            <a:r>
              <a:rPr lang="pt-BR" sz="1200" dirty="0" smtClean="0">
                <a:solidFill>
                  <a:schemeClr val="accent1">
                    <a:lumMod val="75000"/>
                  </a:schemeClr>
                </a:solidFill>
                <a:latin typeface="Simplon BP Medium" pitchFamily="2" charset="0"/>
              </a:rPr>
              <a:t>WEDO.</a:t>
            </a:r>
          </a:p>
          <a:p>
            <a:pPr marL="171450" indent="-171450">
              <a:spcBef>
                <a:spcPts val="1067"/>
              </a:spcBef>
              <a:buFontTx/>
              <a:buChar char="-"/>
            </a:pPr>
            <a:r>
              <a:rPr lang="pt-BR" sz="1200" dirty="0" smtClean="0">
                <a:solidFill>
                  <a:schemeClr val="accent1">
                    <a:lumMod val="75000"/>
                  </a:schemeClr>
                </a:solidFill>
                <a:latin typeface="Simplon BP Medium" pitchFamily="2" charset="0"/>
              </a:rPr>
              <a:t>Criação </a:t>
            </a:r>
            <a:r>
              <a:rPr lang="pt-BR" sz="1200" dirty="0">
                <a:solidFill>
                  <a:schemeClr val="accent1">
                    <a:lumMod val="75000"/>
                  </a:schemeClr>
                </a:solidFill>
                <a:latin typeface="Simplon BP Medium" pitchFamily="2" charset="0"/>
              </a:rPr>
              <a:t>de extratores DW sem definição de necessidade de informações no momento de planejamento do Projeto. Sendo necessária abertura de subprojeto para criação dos extratores do DW antes da etapa de DSOL da onda 3 para especificação de cargas. Regras usando os dados de DW serão detalhadas para a onda </a:t>
            </a:r>
            <a:r>
              <a:rPr lang="pt-BR" sz="1200" dirty="0" smtClean="0">
                <a:solidFill>
                  <a:schemeClr val="accent1">
                    <a:lumMod val="75000"/>
                  </a:schemeClr>
                </a:solidFill>
                <a:latin typeface="Simplon BP Medium" pitchFamily="2" charset="0"/>
              </a:rPr>
              <a:t>4/5/6.</a:t>
            </a:r>
          </a:p>
          <a:p>
            <a:pPr marL="171450" indent="-171450">
              <a:spcBef>
                <a:spcPts val="1067"/>
              </a:spcBef>
              <a:buFontTx/>
              <a:buChar char="-"/>
            </a:pPr>
            <a:r>
              <a:rPr lang="pt-BR" sz="1200" dirty="0" smtClean="0">
                <a:solidFill>
                  <a:schemeClr val="accent1">
                    <a:lumMod val="75000"/>
                  </a:schemeClr>
                </a:solidFill>
                <a:latin typeface="Simplon BP Medium" pitchFamily="2" charset="0"/>
              </a:rPr>
              <a:t>Chamada </a:t>
            </a:r>
            <a:r>
              <a:rPr lang="pt-BR" sz="1200" dirty="0">
                <a:solidFill>
                  <a:schemeClr val="accent1">
                    <a:lumMod val="75000"/>
                  </a:schemeClr>
                </a:solidFill>
                <a:latin typeface="Simplon BP Medium" pitchFamily="2" charset="0"/>
              </a:rPr>
              <a:t>de webservice m4u </a:t>
            </a:r>
            <a:r>
              <a:rPr lang="pt-BR" sz="1200" dirty="0" smtClean="0">
                <a:solidFill>
                  <a:schemeClr val="accent1">
                    <a:lumMod val="75000"/>
                  </a:schemeClr>
                </a:solidFill>
                <a:latin typeface="Simplon BP Medium" pitchFamily="2" charset="0"/>
              </a:rPr>
              <a:t>(oi controle sem fatura)deve </a:t>
            </a:r>
            <a:r>
              <a:rPr lang="pt-BR" sz="1200" dirty="0">
                <a:solidFill>
                  <a:schemeClr val="accent1">
                    <a:lumMod val="75000"/>
                  </a:schemeClr>
                </a:solidFill>
                <a:latin typeface="Simplon BP Medium" pitchFamily="2" charset="0"/>
              </a:rPr>
              <a:t>considerar </a:t>
            </a:r>
            <a:r>
              <a:rPr lang="pt-BR" sz="1200" dirty="0" smtClean="0">
                <a:solidFill>
                  <a:schemeClr val="accent1">
                    <a:lumMod val="75000"/>
                  </a:schemeClr>
                </a:solidFill>
                <a:latin typeface="Simplon BP Medium" pitchFamily="2" charset="0"/>
              </a:rPr>
              <a:t>+100mil </a:t>
            </a:r>
            <a:r>
              <a:rPr lang="pt-BR" sz="1200" dirty="0">
                <a:solidFill>
                  <a:schemeClr val="accent1">
                    <a:lumMod val="75000"/>
                  </a:schemeClr>
                </a:solidFill>
                <a:latin typeface="Simplon BP Medium" pitchFamily="2" charset="0"/>
              </a:rPr>
              <a:t>chamadas/mês. SLA de resposta do FMS deverá levar em conta </a:t>
            </a:r>
            <a:r>
              <a:rPr lang="pt-BR" sz="1200" dirty="0" smtClean="0">
                <a:solidFill>
                  <a:schemeClr val="accent1">
                    <a:lumMod val="75000"/>
                  </a:schemeClr>
                </a:solidFill>
                <a:latin typeface="Simplon BP Medium" pitchFamily="2" charset="0"/>
              </a:rPr>
              <a:t>latência </a:t>
            </a:r>
            <a:r>
              <a:rPr lang="pt-BR" sz="1200" dirty="0">
                <a:solidFill>
                  <a:schemeClr val="accent1">
                    <a:lumMod val="75000"/>
                  </a:schemeClr>
                </a:solidFill>
                <a:latin typeface="Simplon BP Medium" pitchFamily="2" charset="0"/>
              </a:rPr>
              <a:t>da </a:t>
            </a:r>
            <a:r>
              <a:rPr lang="pt-BR" sz="1200" dirty="0" err="1">
                <a:solidFill>
                  <a:schemeClr val="accent1">
                    <a:lumMod val="75000"/>
                  </a:schemeClr>
                </a:solidFill>
                <a:latin typeface="Simplon BP Medium" pitchFamily="2" charset="0"/>
              </a:rPr>
              <a:t>clearsale</a:t>
            </a:r>
            <a:r>
              <a:rPr lang="pt-BR" sz="1200" dirty="0">
                <a:solidFill>
                  <a:schemeClr val="accent1">
                    <a:lumMod val="75000"/>
                  </a:schemeClr>
                </a:solidFill>
                <a:latin typeface="Simplon BP Medium" pitchFamily="2" charset="0"/>
              </a:rPr>
              <a:t>. Necessária definição de regras, definição do webservice (campos e </a:t>
            </a:r>
            <a:r>
              <a:rPr lang="pt-BR" sz="1200" dirty="0" err="1" smtClean="0">
                <a:solidFill>
                  <a:schemeClr val="accent1">
                    <a:lumMod val="75000"/>
                  </a:schemeClr>
                </a:solidFill>
                <a:latin typeface="Simplon BP Medium" pitchFamily="2" charset="0"/>
              </a:rPr>
              <a:t>etc</a:t>
            </a:r>
            <a:r>
              <a:rPr lang="pt-BR" sz="1200" dirty="0" smtClean="0">
                <a:solidFill>
                  <a:schemeClr val="accent1">
                    <a:lumMod val="75000"/>
                  </a:schemeClr>
                </a:solidFill>
                <a:latin typeface="Simplon BP Medium" pitchFamily="2" charset="0"/>
              </a:rPr>
              <a:t>). </a:t>
            </a:r>
            <a:endParaRPr lang="pt-BR" sz="1200" dirty="0">
              <a:solidFill>
                <a:schemeClr val="accent1">
                  <a:lumMod val="75000"/>
                </a:schemeClr>
              </a:solidFill>
              <a:latin typeface="Simplon BP Medium" pitchFamily="2" charset="0"/>
            </a:endParaRPr>
          </a:p>
          <a:p>
            <a:pPr marL="171450" indent="-171450">
              <a:spcBef>
                <a:spcPts val="1067"/>
              </a:spcBef>
              <a:buFontTx/>
              <a:buChar char="-"/>
            </a:pPr>
            <a:r>
              <a:rPr lang="pt-BR" sz="1200" dirty="0" smtClean="0">
                <a:solidFill>
                  <a:schemeClr val="accent1">
                    <a:lumMod val="75000"/>
                  </a:schemeClr>
                </a:solidFill>
                <a:latin typeface="Simplon BP Medium" pitchFamily="2" charset="0"/>
              </a:rPr>
              <a:t>Deverá ser definido qual o score externo será usado na Onda 3. </a:t>
            </a:r>
            <a:r>
              <a:rPr lang="pt-BR" sz="1200" dirty="0" err="1" smtClean="0">
                <a:solidFill>
                  <a:schemeClr val="accent1">
                    <a:lumMod val="75000"/>
                  </a:schemeClr>
                </a:solidFill>
                <a:latin typeface="Simplon BP Medium" pitchFamily="2" charset="0"/>
              </a:rPr>
              <a:t>Clearsale</a:t>
            </a:r>
            <a:r>
              <a:rPr lang="pt-BR" sz="1200" dirty="0" smtClean="0">
                <a:solidFill>
                  <a:schemeClr val="accent1">
                    <a:lumMod val="75000"/>
                  </a:schemeClr>
                </a:solidFill>
                <a:latin typeface="Simplon BP Medium" pitchFamily="2" charset="0"/>
              </a:rPr>
              <a:t> ou SERASA (contratação por ti/usuário?)</a:t>
            </a:r>
          </a:p>
          <a:p>
            <a:pPr marL="171450" indent="-171450">
              <a:spcBef>
                <a:spcPts val="1067"/>
              </a:spcBef>
              <a:buFontTx/>
              <a:buChar char="-"/>
            </a:pPr>
            <a:r>
              <a:rPr lang="pt-BR" sz="1200" dirty="0" smtClean="0">
                <a:solidFill>
                  <a:schemeClr val="accent1">
                    <a:lumMod val="75000"/>
                  </a:schemeClr>
                </a:solidFill>
                <a:latin typeface="Simplon BP Medium" pitchFamily="2" charset="0"/>
              </a:rPr>
              <a:t>Serão revisados os SLA de tempo resposta de chamada online ao </a:t>
            </a:r>
            <a:r>
              <a:rPr lang="pt-BR" sz="1200" dirty="0" err="1" smtClean="0">
                <a:solidFill>
                  <a:schemeClr val="accent1">
                    <a:lumMod val="75000"/>
                  </a:schemeClr>
                </a:solidFill>
                <a:latin typeface="Simplon BP Medium" pitchFamily="2" charset="0"/>
              </a:rPr>
              <a:t>transact</a:t>
            </a:r>
            <a:r>
              <a:rPr lang="pt-BR" sz="1200" dirty="0" smtClean="0">
                <a:solidFill>
                  <a:schemeClr val="accent1">
                    <a:lumMod val="75000"/>
                  </a:schemeClr>
                </a:solidFill>
                <a:latin typeface="Simplon BP Medium" pitchFamily="2" charset="0"/>
              </a:rPr>
              <a:t> pelo RAID-FMS;</a:t>
            </a:r>
          </a:p>
          <a:p>
            <a:pPr marL="171450" indent="-171450">
              <a:spcBef>
                <a:spcPts val="1067"/>
              </a:spcBef>
              <a:buFontTx/>
              <a:buChar char="-"/>
            </a:pPr>
            <a:r>
              <a:rPr lang="pt-BR" sz="1200" dirty="0" smtClean="0">
                <a:solidFill>
                  <a:schemeClr val="accent1">
                    <a:lumMod val="75000"/>
                  </a:schemeClr>
                </a:solidFill>
                <a:latin typeface="Simplon BP Medium" pitchFamily="2" charset="0"/>
              </a:rPr>
              <a:t>Utilização do arquivo de </a:t>
            </a:r>
            <a:r>
              <a:rPr lang="pt-BR" sz="1200" dirty="0" err="1" smtClean="0">
                <a:solidFill>
                  <a:schemeClr val="accent1">
                    <a:lumMod val="75000"/>
                  </a:schemeClr>
                </a:solidFill>
                <a:latin typeface="Simplon BP Medium" pitchFamily="2" charset="0"/>
              </a:rPr>
              <a:t>Chargeback</a:t>
            </a:r>
            <a:r>
              <a:rPr lang="pt-BR" sz="1200" dirty="0" smtClean="0">
                <a:solidFill>
                  <a:schemeClr val="accent1">
                    <a:lumMod val="75000"/>
                  </a:schemeClr>
                </a:solidFill>
                <a:latin typeface="Simplon BP Medium" pitchFamily="2" charset="0"/>
              </a:rPr>
              <a:t> </a:t>
            </a:r>
            <a:r>
              <a:rPr lang="pt-BR" sz="1200" dirty="0">
                <a:solidFill>
                  <a:schemeClr val="accent1">
                    <a:lumMod val="75000"/>
                  </a:schemeClr>
                </a:solidFill>
                <a:latin typeface="Simplon BP Medium" pitchFamily="2" charset="0"/>
              </a:rPr>
              <a:t>Oi </a:t>
            </a:r>
            <a:r>
              <a:rPr lang="pt-BR" sz="1200" dirty="0" smtClean="0">
                <a:solidFill>
                  <a:schemeClr val="accent1">
                    <a:lumMod val="75000"/>
                  </a:schemeClr>
                </a:solidFill>
                <a:latin typeface="Simplon BP Medium" pitchFamily="2" charset="0"/>
              </a:rPr>
              <a:t>Controle na Onda 10 Oi controle sem fatura </a:t>
            </a:r>
            <a:r>
              <a:rPr lang="pt-BR" sz="1200" dirty="0">
                <a:solidFill>
                  <a:schemeClr val="accent1">
                    <a:lumMod val="75000"/>
                  </a:schemeClr>
                </a:solidFill>
                <a:latin typeface="Simplon BP Medium" pitchFamily="2" charset="0"/>
              </a:rPr>
              <a:t>(CPF, TERMINAL, *TELEFONE DE CONTATO e DATA) para criação de regra de risco de fraude referente a clientes que pedem estorno de cobrança no cartão de </a:t>
            </a:r>
            <a:r>
              <a:rPr lang="pt-BR" sz="1200" dirty="0" smtClean="0">
                <a:solidFill>
                  <a:schemeClr val="accent1">
                    <a:lumMod val="75000"/>
                  </a:schemeClr>
                </a:solidFill>
                <a:latin typeface="Simplon BP Medium" pitchFamily="2" charset="0"/>
              </a:rPr>
              <a:t>credito.</a:t>
            </a:r>
          </a:p>
          <a:p>
            <a:pPr marL="171450" indent="-171450">
              <a:spcBef>
                <a:spcPts val="1067"/>
              </a:spcBef>
              <a:buFontTx/>
              <a:buChar char="-"/>
            </a:pPr>
            <a:r>
              <a:rPr lang="pt-BR" sz="1200" dirty="0" smtClean="0">
                <a:solidFill>
                  <a:schemeClr val="accent1">
                    <a:lumMod val="75000"/>
                  </a:schemeClr>
                </a:solidFill>
                <a:latin typeface="Simplon BP Medium" pitchFamily="2" charset="0"/>
              </a:rPr>
              <a:t>Será aberto PRJ especifico para o SIEBEL/BARRAMENTO referente ao tema de troca de chip.</a:t>
            </a:r>
          </a:p>
          <a:p>
            <a:pPr marL="171450" indent="-171450">
              <a:spcBef>
                <a:spcPts val="1067"/>
              </a:spcBef>
              <a:buFontTx/>
              <a:buChar char="-"/>
            </a:pPr>
            <a:r>
              <a:rPr lang="pt-BR" sz="1200" dirty="0" smtClean="0">
                <a:solidFill>
                  <a:srgbClr val="FF0000"/>
                </a:solidFill>
                <a:latin typeface="Simplon BP Medium" pitchFamily="2" charset="0"/>
              </a:rPr>
              <a:t>Para maio eficiência da ferramenta é essencial revisão do processo de vendas</a:t>
            </a:r>
            <a:r>
              <a:rPr lang="pt-BR" sz="1200" dirty="0">
                <a:solidFill>
                  <a:srgbClr val="FF0000"/>
                </a:solidFill>
                <a:latin typeface="Simplon BP Medium" pitchFamily="2" charset="0"/>
              </a:rPr>
              <a:t>, crédito e instalação  da Oi [fixo, </a:t>
            </a:r>
            <a:r>
              <a:rPr lang="pt-BR" sz="1200" dirty="0" err="1">
                <a:solidFill>
                  <a:srgbClr val="FF0000"/>
                </a:solidFill>
                <a:latin typeface="Simplon BP Medium" pitchFamily="2" charset="0"/>
              </a:rPr>
              <a:t>tv</a:t>
            </a:r>
            <a:r>
              <a:rPr lang="pt-BR" sz="1200" dirty="0">
                <a:solidFill>
                  <a:srgbClr val="FF0000"/>
                </a:solidFill>
                <a:latin typeface="Simplon BP Medium" pitchFamily="2" charset="0"/>
              </a:rPr>
              <a:t>, oi total e </a:t>
            </a:r>
            <a:r>
              <a:rPr lang="pt-BR" sz="1200" dirty="0" err="1">
                <a:solidFill>
                  <a:srgbClr val="FF0000"/>
                </a:solidFill>
                <a:latin typeface="Simplon BP Medium" pitchFamily="2" charset="0"/>
              </a:rPr>
              <a:t>etc</a:t>
            </a:r>
            <a:r>
              <a:rPr lang="pt-BR" sz="1200" dirty="0">
                <a:solidFill>
                  <a:srgbClr val="FF0000"/>
                </a:solidFill>
                <a:latin typeface="Simplon BP Medium" pitchFamily="2" charset="0"/>
              </a:rPr>
              <a:t>] </a:t>
            </a:r>
            <a:r>
              <a:rPr lang="pt-BR" sz="1200" dirty="0" smtClean="0">
                <a:solidFill>
                  <a:srgbClr val="FF0000"/>
                </a:solidFill>
                <a:latin typeface="Simplon BP Medium" pitchFamily="2" charset="0"/>
              </a:rPr>
              <a:t>e engajamento </a:t>
            </a:r>
            <a:r>
              <a:rPr lang="pt-BR" sz="1200" dirty="0">
                <a:solidFill>
                  <a:srgbClr val="FF0000"/>
                </a:solidFill>
                <a:latin typeface="Simplon BP Medium" pitchFamily="2" charset="0"/>
              </a:rPr>
              <a:t>das gerencias relacionadas em tempo de especificação</a:t>
            </a:r>
            <a:r>
              <a:rPr lang="pt-BR" sz="1200" dirty="0" smtClean="0">
                <a:solidFill>
                  <a:srgbClr val="FF0000"/>
                </a:solidFill>
                <a:latin typeface="Simplon BP Medium" pitchFamily="2" charset="0"/>
              </a:rPr>
              <a:t>. Para garantir maior qualidade nos dados cadastrais na proposta no momento da venda.</a:t>
            </a:r>
          </a:p>
          <a:p>
            <a:pPr marL="171450" indent="-171450">
              <a:spcBef>
                <a:spcPts val="1067"/>
              </a:spcBef>
              <a:buFontTx/>
              <a:buChar char="-"/>
            </a:pPr>
            <a:endParaRPr lang="pt-BR" sz="1200" dirty="0">
              <a:solidFill>
                <a:srgbClr val="FF0000"/>
              </a:solidFill>
              <a:latin typeface="Simplon BP Medium" pitchFamily="2" charset="0"/>
            </a:endParaRPr>
          </a:p>
          <a:p>
            <a:pPr marL="171450" indent="-171450">
              <a:spcBef>
                <a:spcPts val="1067"/>
              </a:spcBef>
              <a:buFontTx/>
              <a:buChar char="-"/>
            </a:pPr>
            <a:endParaRPr lang="pt-BR" sz="1200" dirty="0" smtClean="0">
              <a:solidFill>
                <a:schemeClr val="accent1">
                  <a:lumMod val="75000"/>
                </a:schemeClr>
              </a:solidFill>
              <a:latin typeface="Simplon BP Medium" pitchFamily="2" charset="0"/>
            </a:endParaRPr>
          </a:p>
          <a:p>
            <a:pPr marL="171450" indent="-171450">
              <a:spcBef>
                <a:spcPts val="1067"/>
              </a:spcBef>
              <a:buFontTx/>
              <a:buChar char="-"/>
            </a:pPr>
            <a:endParaRPr lang="pt-BR" sz="1200" dirty="0" smtClean="0">
              <a:solidFill>
                <a:schemeClr val="accent1">
                  <a:lumMod val="75000"/>
                </a:schemeClr>
              </a:solidFill>
              <a:latin typeface="Simplon BP Medium" pitchFamily="2" charset="0"/>
            </a:endParaRPr>
          </a:p>
          <a:p>
            <a:pPr lvl="1">
              <a:spcBef>
                <a:spcPts val="1067"/>
              </a:spcBef>
            </a:pPr>
            <a:endParaRPr lang="pt-BR" sz="1867" dirty="0" smtClean="0">
              <a:solidFill>
                <a:schemeClr val="accent1">
                  <a:lumMod val="75000"/>
                </a:schemeClr>
              </a:solidFill>
              <a:latin typeface="Simplon BP Medium" pitchFamily="2" charset="0"/>
            </a:endParaRPr>
          </a:p>
          <a:p>
            <a:pPr marL="171450" indent="-171450">
              <a:spcBef>
                <a:spcPts val="1067"/>
              </a:spcBef>
              <a:buFontTx/>
              <a:buChar char="-"/>
            </a:pPr>
            <a:endParaRPr lang="pt-BR" sz="1200" dirty="0">
              <a:solidFill>
                <a:schemeClr val="accent1">
                  <a:lumMod val="75000"/>
                </a:schemeClr>
              </a:solidFill>
              <a:latin typeface="Simplon BP Medium" pitchFamily="2" charset="0"/>
            </a:endParaRPr>
          </a:p>
        </p:txBody>
      </p:sp>
    </p:spTree>
    <p:extLst>
      <p:ext uri="{BB962C8B-B14F-4D97-AF65-F5344CB8AC3E}">
        <p14:creationId xmlns:p14="http://schemas.microsoft.com/office/powerpoint/2010/main" val="2270201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to 13" hidden="1"/>
          <p:cNvGraphicFramePr>
            <a:graphicFrameLocks noChangeAspect="1"/>
          </p:cNvGraphicFramePr>
          <p:nvPr>
            <p:custDataLst>
              <p:tags r:id="rId2"/>
            </p:custDataLst>
            <p:extLst/>
          </p:nvPr>
        </p:nvGraphicFramePr>
        <p:xfrm>
          <a:off x="2122" y="1592"/>
          <a:ext cx="2116" cy="1587"/>
        </p:xfrm>
        <a:graphic>
          <a:graphicData uri="http://schemas.openxmlformats.org/presentationml/2006/ole">
            <mc:AlternateContent xmlns:mc="http://schemas.openxmlformats.org/markup-compatibility/2006">
              <mc:Choice xmlns:v="urn:schemas-microsoft-com:vml" Requires="v">
                <p:oleObj spid="_x0000_s416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2122" y="1592"/>
                        <a:ext cx="2116" cy="1587"/>
                      </a:xfrm>
                      <a:prstGeom prst="rect">
                        <a:avLst/>
                      </a:prstGeom>
                    </p:spPr>
                  </p:pic>
                </p:oleObj>
              </mc:Fallback>
            </mc:AlternateContent>
          </a:graphicData>
        </a:graphic>
      </p:graphicFrame>
      <p:sp>
        <p:nvSpPr>
          <p:cNvPr id="2" name="Título 1"/>
          <p:cNvSpPr>
            <a:spLocks noGrp="1"/>
          </p:cNvSpPr>
          <p:nvPr>
            <p:ph type="ctrTitle"/>
            <p:custDataLst>
              <p:tags r:id="rId3"/>
            </p:custDataLst>
          </p:nvPr>
        </p:nvSpPr>
        <p:spPr>
          <a:xfrm>
            <a:off x="21928" y="-47621"/>
            <a:ext cx="11905323" cy="800760"/>
          </a:xfrm>
        </p:spPr>
        <p:txBody>
          <a:bodyPr>
            <a:normAutofit fontScale="90000"/>
          </a:bodyPr>
          <a:lstStyle/>
          <a:p>
            <a:pPr>
              <a:lnSpc>
                <a:spcPts val="5600"/>
              </a:lnSpc>
              <a:spcBef>
                <a:spcPts val="0"/>
              </a:spcBef>
            </a:pPr>
            <a:r>
              <a:rPr lang="pt-BR" sz="2400" dirty="0" smtClean="0">
                <a:solidFill>
                  <a:srgbClr val="A02BFF"/>
                </a:solidFill>
                <a:latin typeface="Simplon Oi Headline"/>
                <a:cs typeface="Simplon Oi Headline"/>
              </a:rPr>
              <a:t>PREMISSAS e RISCOS MAPEADOS – Projeto novo Antifraude [</a:t>
            </a:r>
            <a:r>
              <a:rPr lang="pt-BR" sz="2400" dirty="0" err="1" smtClean="0">
                <a:solidFill>
                  <a:srgbClr val="A02BFF"/>
                </a:solidFill>
                <a:latin typeface="Simplon Oi Headline"/>
                <a:cs typeface="Simplon Oi Headline"/>
              </a:rPr>
              <a:t>green</a:t>
            </a:r>
            <a:r>
              <a:rPr lang="pt-BR" sz="2400" dirty="0" smtClean="0">
                <a:solidFill>
                  <a:srgbClr val="A02BFF"/>
                </a:solidFill>
                <a:latin typeface="Simplon Oi Headline"/>
                <a:cs typeface="Simplon Oi Headline"/>
              </a:rPr>
              <a:t> </a:t>
            </a:r>
            <a:r>
              <a:rPr lang="pt-BR" sz="2400" dirty="0" err="1" smtClean="0">
                <a:solidFill>
                  <a:srgbClr val="A02BFF"/>
                </a:solidFill>
                <a:latin typeface="Simplon Oi Headline"/>
                <a:cs typeface="Simplon Oi Headline"/>
              </a:rPr>
              <a:t>field</a:t>
            </a:r>
            <a:r>
              <a:rPr lang="pt-BR" sz="2400" dirty="0" smtClean="0">
                <a:solidFill>
                  <a:srgbClr val="A02BFF"/>
                </a:solidFill>
                <a:latin typeface="Simplon Oi Headline"/>
                <a:cs typeface="Simplon Oi Headline"/>
              </a:rPr>
              <a:t>]</a:t>
            </a:r>
            <a:endParaRPr lang="pt-BR" sz="2400" dirty="0">
              <a:solidFill>
                <a:srgbClr val="A02BFF"/>
              </a:solidFill>
              <a:latin typeface="Simplon Oi Headline"/>
              <a:cs typeface="Simplon Oi Headline"/>
            </a:endParaRPr>
          </a:p>
        </p:txBody>
      </p:sp>
      <p:sp>
        <p:nvSpPr>
          <p:cNvPr id="12" name="Retângulo de cantos arredondados 11"/>
          <p:cNvSpPr/>
          <p:nvPr/>
        </p:nvSpPr>
        <p:spPr>
          <a:xfrm>
            <a:off x="98989" y="700623"/>
            <a:ext cx="11951243" cy="6157377"/>
          </a:xfrm>
          <a:prstGeom prst="roundRect">
            <a:avLst>
              <a:gd name="adj" fmla="val 3147"/>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00" tIns="48000" rIns="48000" bIns="48000" numCol="1" spcCol="0" rtlCol="0" fromWordArt="0" anchor="t" anchorCtr="0" forceAA="0" compatLnSpc="1">
            <a:prstTxWarp prst="textNoShape">
              <a:avLst/>
            </a:prstTxWarp>
            <a:noAutofit/>
          </a:bodyPr>
          <a:lstStyle/>
          <a:p>
            <a:pPr>
              <a:spcBef>
                <a:spcPts val="1067"/>
              </a:spcBef>
            </a:pPr>
            <a:r>
              <a:rPr lang="pt-BR" sz="1867" dirty="0" smtClean="0">
                <a:solidFill>
                  <a:schemeClr val="accent1">
                    <a:lumMod val="75000"/>
                  </a:schemeClr>
                </a:solidFill>
                <a:latin typeface="Simplon BP Medium" pitchFamily="2" charset="0"/>
              </a:rPr>
              <a:t>Riscos:</a:t>
            </a:r>
            <a:endParaRPr lang="pt-BR" sz="1867" dirty="0">
              <a:solidFill>
                <a:schemeClr val="accent1">
                  <a:lumMod val="75000"/>
                </a:schemeClr>
              </a:solidFill>
              <a:latin typeface="Simplon BP Medium" pitchFamily="2" charset="0"/>
            </a:endParaRPr>
          </a:p>
          <a:p>
            <a:pPr marL="171450" indent="-171450">
              <a:spcBef>
                <a:spcPts val="1067"/>
              </a:spcBef>
              <a:buFontTx/>
              <a:buChar char="-"/>
            </a:pPr>
            <a:r>
              <a:rPr lang="pt-BR" sz="1200" dirty="0" smtClean="0">
                <a:solidFill>
                  <a:schemeClr val="accent1">
                    <a:lumMod val="75000"/>
                  </a:schemeClr>
                </a:solidFill>
                <a:latin typeface="Simplon BP Medium" pitchFamily="2" charset="0"/>
              </a:rPr>
              <a:t>Os campos que serão utilizados para telas deverão ser definidos em tempo de especificação dos extratores. Onda </a:t>
            </a:r>
            <a:r>
              <a:rPr lang="pt-BR" sz="1200" dirty="0">
                <a:solidFill>
                  <a:schemeClr val="accent1">
                    <a:lumMod val="75000"/>
                  </a:schemeClr>
                </a:solidFill>
                <a:latin typeface="Simplon BP Medium" pitchFamily="2" charset="0"/>
              </a:rPr>
              <a:t>de definição de telas depende de etapa de confirmação de campos, workflows e processo de atendimento</a:t>
            </a:r>
            <a:r>
              <a:rPr lang="pt-BR" sz="1200" dirty="0" smtClean="0">
                <a:solidFill>
                  <a:schemeClr val="accent1">
                    <a:lumMod val="75000"/>
                  </a:schemeClr>
                </a:solidFill>
                <a:latin typeface="Simplon BP Medium" pitchFamily="2" charset="0"/>
              </a:rPr>
              <a:t>.</a:t>
            </a:r>
          </a:p>
          <a:p>
            <a:pPr marL="171450" indent="-171450">
              <a:spcBef>
                <a:spcPts val="1067"/>
              </a:spcBef>
              <a:buFontTx/>
              <a:buChar char="-"/>
            </a:pPr>
            <a:r>
              <a:rPr lang="pt-BR" sz="1200" dirty="0" smtClean="0">
                <a:solidFill>
                  <a:schemeClr val="accent1">
                    <a:lumMod val="75000"/>
                  </a:schemeClr>
                </a:solidFill>
                <a:latin typeface="Simplon BP Medium" pitchFamily="2" charset="0"/>
              </a:rPr>
              <a:t>Atraso na onda 7.1 do RAID-FMS (CRM) decorrente de desvios relacionados ao desenvolvimento SIEBEL/STC/SINN/SAC na esteira de releases JUN/JUL. calendário de 2018 sinaliza que abertura do PRJ deve ser feita em NOV/17, para pré-candidatura em JAN/18 e aprovação de escopo em </a:t>
            </a:r>
            <a:r>
              <a:rPr lang="pt-BR" sz="1200" dirty="0" err="1" smtClean="0">
                <a:solidFill>
                  <a:schemeClr val="accent1">
                    <a:lumMod val="75000"/>
                  </a:schemeClr>
                </a:solidFill>
                <a:latin typeface="Simplon BP Medium" pitchFamily="2" charset="0"/>
              </a:rPr>
              <a:t>fev</a:t>
            </a:r>
            <a:r>
              <a:rPr lang="pt-BR" sz="1200" dirty="0" smtClean="0">
                <a:solidFill>
                  <a:schemeClr val="accent1">
                    <a:lumMod val="75000"/>
                  </a:schemeClr>
                </a:solidFill>
                <a:latin typeface="Simplon BP Medium" pitchFamily="2" charset="0"/>
              </a:rPr>
              <a:t>/18.</a:t>
            </a:r>
            <a:endParaRPr lang="pt-BR" sz="1200" dirty="0">
              <a:solidFill>
                <a:schemeClr val="accent1">
                  <a:lumMod val="75000"/>
                </a:schemeClr>
              </a:solidFill>
              <a:latin typeface="Simplon BP Medium" pitchFamily="2" charset="0"/>
            </a:endParaRPr>
          </a:p>
          <a:p>
            <a:pPr marL="171450" indent="-171450">
              <a:spcBef>
                <a:spcPts val="1067"/>
              </a:spcBef>
              <a:buFontTx/>
              <a:buChar char="-"/>
            </a:pPr>
            <a:endParaRPr lang="pt-BR" sz="1200" dirty="0" smtClean="0">
              <a:solidFill>
                <a:schemeClr val="accent1">
                  <a:lumMod val="75000"/>
                </a:schemeClr>
              </a:solidFill>
              <a:latin typeface="Simplon BP Medium" pitchFamily="2" charset="0"/>
            </a:endParaRPr>
          </a:p>
          <a:p>
            <a:pPr marL="171450" indent="-171450">
              <a:spcBef>
                <a:spcPts val="1067"/>
              </a:spcBef>
              <a:buFontTx/>
              <a:buChar char="-"/>
            </a:pPr>
            <a:endParaRPr lang="pt-BR" sz="1200" dirty="0">
              <a:solidFill>
                <a:schemeClr val="accent1">
                  <a:lumMod val="75000"/>
                </a:schemeClr>
              </a:solidFill>
              <a:latin typeface="Simplon BP Medium" pitchFamily="2" charset="0"/>
            </a:endParaRPr>
          </a:p>
          <a:p>
            <a:pPr marL="171450" indent="-171450">
              <a:spcBef>
                <a:spcPts val="1067"/>
              </a:spcBef>
              <a:buFontTx/>
              <a:buChar char="-"/>
            </a:pPr>
            <a:endParaRPr lang="pt-BR" sz="1200" dirty="0">
              <a:solidFill>
                <a:schemeClr val="accent1">
                  <a:lumMod val="75000"/>
                </a:schemeClr>
              </a:solidFill>
              <a:latin typeface="Simplon BP Medium" pitchFamily="2" charset="0"/>
            </a:endParaRPr>
          </a:p>
        </p:txBody>
      </p:sp>
    </p:spTree>
    <p:extLst>
      <p:ext uri="{BB962C8B-B14F-4D97-AF65-F5344CB8AC3E}">
        <p14:creationId xmlns:p14="http://schemas.microsoft.com/office/powerpoint/2010/main" val="422275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bd3MAOSiL0.VyJhu8lMBr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d3MAOSiL0.VyJhu8lMBr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bd3MAOSiL0.VyJhu8lMBr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d3MAOSiL0.VyJhu8lMBrA"/>
</p:tagLst>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FBBR0598.TP.130513">
  <a:themeElements>
    <a:clrScheme name="FutureBrand Colour Palette">
      <a:dk1>
        <a:sysClr val="windowText" lastClr="000000"/>
      </a:dk1>
      <a:lt1>
        <a:sysClr val="window" lastClr="FFFFFF"/>
      </a:lt1>
      <a:dk2>
        <a:srgbClr val="1F497D"/>
      </a:dk2>
      <a:lt2>
        <a:srgbClr val="EEECE1"/>
      </a:lt2>
      <a:accent1>
        <a:srgbClr val="8434BB"/>
      </a:accent1>
      <a:accent2>
        <a:srgbClr val="CA005D"/>
      </a:accent2>
      <a:accent3>
        <a:srgbClr val="E4D700"/>
      </a:accent3>
      <a:accent4>
        <a:srgbClr val="ED2939"/>
      </a:accent4>
      <a:accent5>
        <a:srgbClr val="009B38"/>
      </a:accent5>
      <a:accent6>
        <a:srgbClr val="00B9E4"/>
      </a:accent6>
      <a:hlink>
        <a:srgbClr val="000000"/>
      </a:hlink>
      <a:folHlink>
        <a:srgbClr val="000080"/>
      </a:folHlink>
    </a:clrScheme>
    <a:fontScheme name="FUTUREBRAND">
      <a:majorFont>
        <a:latin typeface="Museo Sans 300"/>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lnSpc>
            <a:spcPts val="1800"/>
          </a:lnSpc>
          <a:spcBef>
            <a:spcPts val="800"/>
          </a:spcBef>
          <a:defRPr sz="1600" i="1" dirty="0">
            <a:latin typeface="Georgia" pitchFamily="18" charset="0"/>
          </a:defRPr>
        </a:defPPr>
      </a:lstStyle>
      <a:style>
        <a:lnRef idx="1">
          <a:schemeClr val="accent1"/>
        </a:lnRef>
        <a:fillRef idx="3">
          <a:schemeClr val="accent1"/>
        </a:fillRef>
        <a:effectRef idx="2">
          <a:schemeClr val="accent1"/>
        </a:effectRef>
        <a:fontRef idx="minor">
          <a:schemeClr val="lt1"/>
        </a:fontRef>
      </a:style>
    </a:spDef>
    <a:lnDef>
      <a:spPr>
        <a:ln w="9525"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nSpc>
            <a:spcPts val="1800"/>
          </a:lnSpc>
          <a:spcBef>
            <a:spcPts val="800"/>
          </a:spcBef>
          <a:defRPr sz="1600" i="1" dirty="0" smtClean="0">
            <a:latin typeface="Georgia" pitchFamily="18" charset="0"/>
          </a:defRPr>
        </a:defPPr>
      </a:lstStyle>
    </a:txDef>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18765</TotalTime>
  <Words>2530</Words>
  <Application>Microsoft Office PowerPoint</Application>
  <PresentationFormat>Widescreen</PresentationFormat>
  <Paragraphs>247</Paragraphs>
  <Slides>11</Slides>
  <Notes>8</Notes>
  <HiddenSlides>3</HiddenSlides>
  <MMClips>0</MMClips>
  <ScaleCrop>false</ScaleCrop>
  <HeadingPairs>
    <vt:vector size="8" baseType="variant">
      <vt:variant>
        <vt:lpstr>Fontes usadas</vt:lpstr>
      </vt:variant>
      <vt:variant>
        <vt:i4>12</vt:i4>
      </vt:variant>
      <vt:variant>
        <vt:lpstr>Tema</vt:lpstr>
      </vt:variant>
      <vt:variant>
        <vt:i4>2</vt:i4>
      </vt:variant>
      <vt:variant>
        <vt:lpstr>Servidores OLE inseridos</vt:lpstr>
      </vt:variant>
      <vt:variant>
        <vt:i4>1</vt:i4>
      </vt:variant>
      <vt:variant>
        <vt:lpstr>Títulos de slides</vt:lpstr>
      </vt:variant>
      <vt:variant>
        <vt:i4>11</vt:i4>
      </vt:variant>
    </vt:vector>
  </HeadingPairs>
  <TitlesOfParts>
    <vt:vector size="26" baseType="lpstr">
      <vt:lpstr>ＭＳ Ｐゴシック</vt:lpstr>
      <vt:lpstr>Arial</vt:lpstr>
      <vt:lpstr>Calibri</vt:lpstr>
      <vt:lpstr>Calibri Light</vt:lpstr>
      <vt:lpstr>Georgia</vt:lpstr>
      <vt:lpstr>Museo Sans 300</vt:lpstr>
      <vt:lpstr>Simplon BP</vt:lpstr>
      <vt:lpstr>Simplon BP Bold</vt:lpstr>
      <vt:lpstr>Simplon BP Medium</vt:lpstr>
      <vt:lpstr>Simplon BP Regular</vt:lpstr>
      <vt:lpstr>Simplon Oi Headline</vt:lpstr>
      <vt:lpstr>Wingdings</vt:lpstr>
      <vt:lpstr>Tema do Office</vt:lpstr>
      <vt:lpstr>6_FBBR0598.TP.130513</vt:lpstr>
      <vt:lpstr>think-cell Slide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PREMISSAS e RISCOS MAPEADOS – Projeto novo Antifraude [green field]</vt:lpstr>
      <vt:lpstr>PREMISSAS e RISCOS MAPEADOS – Projeto novo Antifraude [green field]</vt:lpstr>
      <vt:lpstr>ISSUES– Projeto novo Antifraude [green field]</vt:lpstr>
      <vt:lpstr>Pontos de alinhamento – ti / negócio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 Cinelli</dc:creator>
  <cp:lastModifiedBy>Leandro Marcos Frossard</cp:lastModifiedBy>
  <cp:revision>361</cp:revision>
  <dcterms:created xsi:type="dcterms:W3CDTF">2016-02-02T17:08:20Z</dcterms:created>
  <dcterms:modified xsi:type="dcterms:W3CDTF">2017-10-02T20:36:13Z</dcterms:modified>
</cp:coreProperties>
</file>