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.xml" ContentType="application/vnd.openxmlformats-officedocument.presentationml.slideMaster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Slides/notesSlide2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9.xml" ContentType="application/vnd.openxmlformats-officedocument.presentationml.notesSlid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3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8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7.xml" ContentType="application/vnd.openxmlformats-officedocument.theme+xml"/>
  <Override PartName="/ppt/theme/theme1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4.xml" ContentType="application/vnd.openxmlformats-officedocument.theme+xml"/>
  <Override PartName="/ppt/theme/theme13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4" r:id="rId1"/>
    <p:sldMasterId id="2147483793" r:id="rId2"/>
    <p:sldMasterId id="2147483828" r:id="rId3"/>
    <p:sldMasterId id="2147483776" r:id="rId4"/>
    <p:sldMasterId id="2147483782" r:id="rId5"/>
    <p:sldMasterId id="2147483740" r:id="rId6"/>
    <p:sldMasterId id="2147483799" r:id="rId7"/>
    <p:sldMasterId id="2147483756" r:id="rId8"/>
    <p:sldMasterId id="2147483761" r:id="rId9"/>
    <p:sldMasterId id="2147483750" r:id="rId10"/>
    <p:sldMasterId id="2147483788" r:id="rId11"/>
    <p:sldMasterId id="2147483771" r:id="rId12"/>
    <p:sldMasterId id="2147483766" r:id="rId13"/>
    <p:sldMasterId id="2147485688" r:id="rId14"/>
    <p:sldMasterId id="2147485695" r:id="rId15"/>
    <p:sldMasterId id="2147485702" r:id="rId16"/>
  </p:sldMasterIdLst>
  <p:notesMasterIdLst>
    <p:notesMasterId r:id="rId43"/>
  </p:notesMasterIdLst>
  <p:sldIdLst>
    <p:sldId id="273" r:id="rId17"/>
    <p:sldId id="318" r:id="rId18"/>
    <p:sldId id="298" r:id="rId19"/>
    <p:sldId id="293" r:id="rId20"/>
    <p:sldId id="299" r:id="rId21"/>
    <p:sldId id="303" r:id="rId22"/>
    <p:sldId id="295" r:id="rId23"/>
    <p:sldId id="300" r:id="rId24"/>
    <p:sldId id="304" r:id="rId25"/>
    <p:sldId id="301" r:id="rId26"/>
    <p:sldId id="306" r:id="rId27"/>
    <p:sldId id="305" r:id="rId28"/>
    <p:sldId id="310" r:id="rId29"/>
    <p:sldId id="309" r:id="rId30"/>
    <p:sldId id="311" r:id="rId31"/>
    <p:sldId id="312" r:id="rId32"/>
    <p:sldId id="308" r:id="rId33"/>
    <p:sldId id="320" r:id="rId34"/>
    <p:sldId id="321" r:id="rId35"/>
    <p:sldId id="313" r:id="rId36"/>
    <p:sldId id="314" r:id="rId37"/>
    <p:sldId id="319" r:id="rId38"/>
    <p:sldId id="315" r:id="rId39"/>
    <p:sldId id="316" r:id="rId40"/>
    <p:sldId id="307" r:id="rId41"/>
    <p:sldId id="286" r:id="rId42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00"/>
    <a:srgbClr val="00D318"/>
    <a:srgbClr val="4D4E50"/>
    <a:srgbClr val="AD3186"/>
    <a:srgbClr val="E98B33"/>
    <a:srgbClr val="439E9F"/>
    <a:srgbClr val="FFFF00"/>
    <a:srgbClr val="00CEFF"/>
    <a:srgbClr val="4D4D4D"/>
    <a:srgbClr val="EA2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83842" autoAdjust="0"/>
  </p:normalViewPr>
  <p:slideViewPr>
    <p:cSldViewPr snapToObjects="1">
      <p:cViewPr varScale="1">
        <p:scale>
          <a:sx n="82" d="100"/>
          <a:sy n="82" d="100"/>
        </p:scale>
        <p:origin x="1152" y="9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customXml" Target="../customXml/item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theme" Target="theme/theme1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4D24375-16A0-480F-A6AF-9DA5DA7F5283}" type="datetimeFigureOut">
              <a:rPr lang="en-US"/>
              <a:pPr>
                <a:defRPr/>
              </a:pPr>
              <a:t>4/11/2017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  <a:p>
            <a:pPr lvl="4"/>
            <a:r>
              <a:rPr lang="es-ES_tradnl" noProof="0" smtClean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AE61FC0-8530-4C5A-9165-EB6D390023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525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61FC0-8530-4C5A-9165-EB6D390023F2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473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194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393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350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830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639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288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744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49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142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345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61FC0-8530-4C5A-9165-EB6D390023F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565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07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359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313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723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pt-BR" baseline="0" dirty="0" smtClean="0"/>
              <a:t>	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6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pt-BR" baseline="0" dirty="0" smtClean="0"/>
              <a:t>	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25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pt-BR" baseline="0" dirty="0" smtClean="0"/>
              <a:t>	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3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34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41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717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84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Cap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i Layout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058864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solidFill>
                  <a:schemeClr val="accent3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LOREM IPSUM DOLOR SIT AMET 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000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2"/>
          <p:cNvSpPr txBox="1">
            <a:spLocks/>
          </p:cNvSpPr>
          <p:nvPr userDrawn="1"/>
        </p:nvSpPr>
        <p:spPr>
          <a:xfrm>
            <a:off x="4811713" y="274638"/>
            <a:ext cx="3863975" cy="4651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 fontAlgn="auto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100" i="0" dirty="0" smtClean="0">
                <a:solidFill>
                  <a:schemeClr val="accent1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chemeClr val="accent1"/>
              </a:solidFill>
              <a:latin typeface="Simplon BP Bold"/>
              <a:cs typeface="Simplon BP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0EB79-49E0-45AC-B0F2-03C02828B8B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070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Clique para editar o título mestre</a:t>
            </a:r>
            <a:endParaRPr lang="pt-PT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1770-B921-4A54-BD3D-50C098029D5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479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Clique para editar o título mestre</a:t>
            </a:r>
            <a:endParaRPr lang="pt-PT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CE23F-5056-4F88-BAA1-8F31AC28782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8187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2"/>
          <p:cNvSpPr txBox="1">
            <a:spLocks/>
          </p:cNvSpPr>
          <p:nvPr userDrawn="1"/>
        </p:nvSpPr>
        <p:spPr>
          <a:xfrm>
            <a:off x="4811713" y="274638"/>
            <a:ext cx="3863975" cy="4651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 fontAlgn="auto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100" i="0" dirty="0" smtClean="0">
                <a:solidFill>
                  <a:srgbClr val="FF6D00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FF6D00"/>
              </a:solidFill>
              <a:latin typeface="Simplon BP Bold"/>
              <a:cs typeface="Simplon BP Bold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468313" y="4478338"/>
            <a:ext cx="27352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pt-BR" altLang="pt-BR" sz="2100" smtClean="0">
                <a:solidFill>
                  <a:srgbClr val="FF6D00"/>
                </a:solidFill>
                <a:latin typeface="Simplon BP"/>
                <a:ea typeface="Simplon BP"/>
                <a:cs typeface="Simplon BP"/>
              </a:rPr>
              <a:t>TOTAL DE SLIDES:</a:t>
            </a:r>
            <a:endParaRPr lang="en-US" altLang="pt-BR" sz="2100" smtClean="0">
              <a:solidFill>
                <a:srgbClr val="FF6D00"/>
              </a:solidFill>
              <a:latin typeface="Simplon BP"/>
              <a:ea typeface="Simplon BP"/>
              <a:cs typeface="Simplon BP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>
            <a:noAutofit/>
          </a:bodyPr>
          <a:lstStyle>
            <a:lvl1pPr marL="0" indent="0">
              <a:buNone/>
              <a:defRPr lang="en-US" sz="2100" dirty="0">
                <a:solidFill>
                  <a:srgbClr val="FF6D00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FA86D-CFE6-4890-94D3-22C74F1B083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339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Clique para editar o título mestre</a:t>
            </a:r>
            <a:endParaRPr lang="pt-PT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29AC3-9955-46D0-BFCC-FF20358434F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7325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Clique para editar o título mestre</a:t>
            </a:r>
            <a:endParaRPr lang="pt-PT" dirty="0" smtClean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DAC38-2C2D-4D59-A36B-DD32FC5CEBF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0681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699220"/>
            <a:ext cx="8207375" cy="360362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3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fld id="{7B74A2B9-367C-4886-A3B4-F77E4FC701F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602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fld id="{D6133E1A-834C-4E68-A409-D7C525EBD1D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58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fld id="{5B93831D-00E9-4133-AD2F-A45B53406EB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65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i Cap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54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1058864"/>
            <a:ext cx="8207375" cy="360362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3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fld id="{586F3682-8C2B-44A1-96E3-68DC6426B33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816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2"/>
          <p:cNvSpPr txBox="1">
            <a:spLocks/>
          </p:cNvSpPr>
          <p:nvPr userDrawn="1"/>
        </p:nvSpPr>
        <p:spPr>
          <a:xfrm>
            <a:off x="4811713" y="274638"/>
            <a:ext cx="3863975" cy="4651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 fontAlgn="auto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100" i="0" dirty="0" smtClean="0">
                <a:solidFill>
                  <a:srgbClr val="00D318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00D318"/>
              </a:solidFill>
              <a:latin typeface="Simplon BP Bold"/>
              <a:cs typeface="Simplon BP Bold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 userDrawn="1"/>
        </p:nvSpPr>
        <p:spPr bwMode="auto">
          <a:xfrm>
            <a:off x="468313" y="4478338"/>
            <a:ext cx="27352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pt-BR" altLang="pt-BR" sz="2100" smtClean="0">
                <a:solidFill>
                  <a:srgbClr val="00D318"/>
                </a:solidFill>
                <a:latin typeface="Simplon BP"/>
                <a:ea typeface="Simplon BP"/>
                <a:cs typeface="Simplon BP"/>
              </a:rPr>
              <a:t>TOTAL DE SLIDES:</a:t>
            </a:r>
            <a:endParaRPr lang="en-US" altLang="pt-BR" sz="2100" smtClean="0">
              <a:solidFill>
                <a:srgbClr val="00D318"/>
              </a:solidFill>
              <a:latin typeface="Simplon BP"/>
              <a:ea typeface="Simplon BP"/>
              <a:cs typeface="Simplon BP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D318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b">
            <a:noAutofit/>
          </a:bodyPr>
          <a:lstStyle>
            <a:lvl1pPr marL="0" indent="0">
              <a:buNone/>
              <a:defRPr lang="en-US" sz="2100" dirty="0">
                <a:solidFill>
                  <a:srgbClr val="00D318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4365A-EFC7-4456-B9F1-41A481F9975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144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3879285" cy="46021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Clique para editar o título mestre</a:t>
            </a:r>
            <a:endParaRPr lang="pt-PT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4EC8B-716C-4D04-8DB9-A010977516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3447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3879285" cy="46021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Clique para editar o título mestre</a:t>
            </a:r>
            <a:endParaRPr lang="pt-PT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C6B94-9931-4126-8426-99AEDCD4109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195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2"/>
          <p:cNvSpPr txBox="1">
            <a:spLocks/>
          </p:cNvSpPr>
          <p:nvPr userDrawn="1"/>
        </p:nvSpPr>
        <p:spPr>
          <a:xfrm>
            <a:off x="4811713" y="274638"/>
            <a:ext cx="3863975" cy="4651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 fontAlgn="auto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100" i="0" dirty="0" smtClean="0">
                <a:solidFill>
                  <a:srgbClr val="00CEFF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00CEFF"/>
              </a:solidFill>
              <a:latin typeface="Simplon BP Bold"/>
              <a:cs typeface="Simplon BP Bold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 userDrawn="1"/>
        </p:nvSpPr>
        <p:spPr bwMode="auto">
          <a:xfrm>
            <a:off x="468313" y="4478338"/>
            <a:ext cx="27352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pt-BR" altLang="pt-BR" sz="2100" smtClean="0">
                <a:solidFill>
                  <a:srgbClr val="00CEFF"/>
                </a:solidFill>
                <a:latin typeface="Simplon BP"/>
                <a:ea typeface="Simplon BP"/>
                <a:cs typeface="Simplon BP"/>
              </a:rPr>
              <a:t>TOTAL DE SLIDES:</a:t>
            </a:r>
            <a:endParaRPr lang="en-US" altLang="pt-BR" sz="2100" smtClean="0">
              <a:solidFill>
                <a:srgbClr val="00CEFF"/>
              </a:solidFill>
              <a:latin typeface="Simplon BP"/>
              <a:ea typeface="Simplon BP"/>
              <a:cs typeface="Simplon BP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b">
            <a:noAutofit/>
          </a:bodyPr>
          <a:lstStyle>
            <a:lvl1pPr marL="0" indent="0">
              <a:buNone/>
              <a:defRPr lang="en-US" sz="2100" dirty="0">
                <a:solidFill>
                  <a:srgbClr val="00CEFF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784A-5584-4870-B97B-B32A17D4383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548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3879285" cy="46021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Clique para editar o título mestre</a:t>
            </a:r>
            <a:endParaRPr lang="pt-PT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4A202-862D-48F3-86C3-0B5860800A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59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3879285" cy="46021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Clique para editar o título mestre</a:t>
            </a:r>
            <a:endParaRPr lang="pt-PT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22708-453F-4EDB-80B3-D9A97D1C0F9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489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1058864"/>
            <a:ext cx="8207375" cy="360362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3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r">
              <a:defRPr sz="1200">
                <a:solidFill>
                  <a:schemeClr val="accent3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fld id="{3DFD9BE8-DC6B-40B0-9D60-10355BD6AD6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7852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7D8BA-F702-4ECC-8B0B-BC19D7FB8D8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0752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624B5-C6A4-4565-9A73-B9986424A9F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8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i Cap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56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F59B1-A963-4346-AC43-894A67B49ED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0063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5E9FC-F29C-4093-8CB8-2F811EB2781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02345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8410C-606A-43CF-9A35-89DE1F5E7DA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821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4438B-3E99-4396-9B61-B04336072EB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3244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5342F-C575-4A98-AD8C-CD5EBCE606D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70733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121A2-7BE3-4F70-9AE6-E9460D47BAE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59714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F18E6-D5B0-4B50-926E-2F0C719F6F7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5509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B70C4-4DAD-4F5E-B5F7-C6D5C55DA8B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03802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64390-0248-4185-A974-E48395B54CE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611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8DC1C-B2AF-4E58-8F67-236566973D0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79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i Cap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757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652A4-6694-472E-BFAA-D5E4CB6C473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0093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07FA5-CA4A-4F20-A635-3A15510FED2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3801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E2DC2-5F7D-4B20-842F-301BB0669C6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3844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139A2-7CB6-468A-A0F6-16063E056BF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0237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190F7-AB27-4C18-8DA2-0B9B9104606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1357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7F3C4-CB4D-4DD1-9FE2-85D2DDA54ED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6348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92499-7FE5-478A-A76A-F219321181A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83161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080ED-3866-47D2-919C-A319502031F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259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580F0-BEA0-4B41-8DA6-CE85D58A23F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57656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E6DBF-2CDA-4E08-B91C-E1776A7BE9A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79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i Cap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15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0DC87-6C31-4597-9FF7-1FD6C865BB1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0943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1252-0BD8-40E2-8DDB-26064A26560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8699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7D477-4B75-4F56-B0B9-8E690D65F83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7009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6F49A-00D1-43CC-908C-6F5606D3865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85006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C8206-2457-49C2-B2CF-2EC9ABA5BB7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7798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62245-95A2-4CDC-B377-289583B1207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01984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E592F-0335-45A4-8F61-00B88BE65B5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72082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5266D-0B57-4D6E-BFCE-C8B359B592C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47669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3B6C2-C9F8-47E8-BB90-12757DB3D65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8890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E9885-CD61-45FB-99A5-803B0DB835B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357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i Cap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288C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588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8D949-DFA0-48FB-90DA-939BB5A7308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66038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27245-371D-4D8D-809E-F4B71FFF442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83422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0EDB-EE48-485A-94E2-720AA3D2289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8007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62721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9496A-6A24-4041-9EB9-58FCBE8C37C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98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08BE7-1461-4113-90EB-72ECED622B4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7555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09CFF-DF39-4EF1-AF1E-BC08AC42D80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32812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orytelling: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E26BA-2E19-4F76-ACB4-4B4F0D5C1A0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0080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telling: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6AB40-3A02-4897-8BB5-12A0CABD1EB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791420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4910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5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i Cap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999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630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435012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509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6270353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151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9584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137880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756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undo_laranja_mass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190"/>
            <a:ext cx="9144000" cy="514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marca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875" y="816784"/>
            <a:ext cx="3886200" cy="288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562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0" y="3817092"/>
            <a:ext cx="9144000" cy="450111"/>
          </a:xfrm>
        </p:spPr>
        <p:txBody>
          <a:bodyPr lIns="91398" tIns="45714" rIns="91398" bIns="45714" anchor="b"/>
          <a:lstStyle>
            <a:lvl1pPr algn="ctr" defTabSz="733119">
              <a:spcBef>
                <a:spcPct val="50000"/>
              </a:spcBef>
              <a:defRPr sz="2325">
                <a:solidFill>
                  <a:schemeClr val="bg1"/>
                </a:solidFill>
                <a:cs typeface="Times New Roman" pitchFamily="18" charset="0"/>
              </a:defRPr>
            </a:lvl1pPr>
          </a:lstStyle>
          <a:p>
            <a:r>
              <a:rPr lang="en-US"/>
              <a:t>Título da apresentação</a:t>
            </a:r>
          </a:p>
        </p:txBody>
      </p:sp>
      <p:sp>
        <p:nvSpPr>
          <p:cNvPr id="369562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4354134"/>
            <a:ext cx="9144000" cy="288131"/>
          </a:xfrm>
        </p:spPr>
        <p:txBody>
          <a:bodyPr lIns="91398" tIns="45714" rIns="91398" bIns="45714"/>
          <a:lstStyle>
            <a:lvl1pPr marL="1191" indent="0" algn="ctr" defTabSz="733119">
              <a:spcBef>
                <a:spcPct val="50000"/>
              </a:spcBef>
              <a:buClrTx/>
              <a:defRPr sz="1800">
                <a:solidFill>
                  <a:schemeClr val="bg1"/>
                </a:solidFill>
                <a:cs typeface="Times New Roman" pitchFamily="18" charset="0"/>
              </a:defRPr>
            </a:lvl1pPr>
          </a:lstStyle>
          <a:p>
            <a:r>
              <a:rPr lang="en-US"/>
              <a:t>Subtítulo da apresentação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8135938" y="4976813"/>
            <a:ext cx="1008062" cy="219279"/>
          </a:xfrm>
        </p:spPr>
        <p:txBody>
          <a:bodyPr lIns="91398" tIns="45714" rIns="91398" bIns="45714"/>
          <a:lstStyle>
            <a:lvl1pPr defTabSz="685511">
              <a:defRPr sz="825" b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78956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607B3D-8F42-49D3-BA91-B1743082AF1B}" type="slidenum">
              <a:rPr lang="en-US" altLang="pt-BR">
                <a:solidFill>
                  <a:srgbClr val="000000"/>
                </a:solidFill>
              </a:rPr>
              <a:pPr/>
              <a:t>‹nº›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3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i Cap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664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923330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49" indent="0">
              <a:buNone/>
              <a:defRPr sz="1425"/>
            </a:lvl2pPr>
            <a:lvl3pPr marL="685511" indent="0">
              <a:buNone/>
              <a:defRPr sz="1200"/>
            </a:lvl3pPr>
            <a:lvl4pPr marL="1028267" indent="0">
              <a:buNone/>
              <a:defRPr sz="1125"/>
            </a:lvl4pPr>
            <a:lvl5pPr marL="1371022" indent="0">
              <a:buNone/>
              <a:defRPr sz="1125"/>
            </a:lvl5pPr>
            <a:lvl6pPr marL="1713785" indent="0">
              <a:buNone/>
              <a:defRPr sz="1125"/>
            </a:lvl6pPr>
            <a:lvl7pPr marL="2056532" indent="0">
              <a:buNone/>
              <a:defRPr sz="1125"/>
            </a:lvl7pPr>
            <a:lvl8pPr marL="2399280" indent="0">
              <a:buNone/>
              <a:defRPr sz="1125"/>
            </a:lvl8pPr>
            <a:lvl9pPr marL="2742029" indent="0">
              <a:buNone/>
              <a:defRPr sz="112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1C8EF-7672-4DDD-BCFE-8D6BAF1F6500}" type="slidenum">
              <a:rPr lang="en-US" altLang="pt-BR">
                <a:solidFill>
                  <a:srgbClr val="000000"/>
                </a:solidFill>
              </a:rPr>
              <a:pPr/>
              <a:t>‹nº›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142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1484" y="901311"/>
            <a:ext cx="4106863" cy="366831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30738" y="901311"/>
            <a:ext cx="4106862" cy="366831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pg num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9AC02-5EA2-413C-A075-177B26165B23}" type="slidenum">
              <a:rPr lang="en-US" altLang="pt-BR">
                <a:solidFill>
                  <a:srgbClr val="000000"/>
                </a:solidFill>
              </a:rPr>
              <a:pPr/>
              <a:t>‹nº›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39448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219291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49" indent="0">
              <a:buNone/>
              <a:defRPr sz="1500" b="1"/>
            </a:lvl2pPr>
            <a:lvl3pPr marL="685511" indent="0">
              <a:buNone/>
              <a:defRPr sz="1425" b="1"/>
            </a:lvl3pPr>
            <a:lvl4pPr marL="1028267" indent="0">
              <a:buNone/>
              <a:defRPr sz="1200" b="1"/>
            </a:lvl4pPr>
            <a:lvl5pPr marL="1371022" indent="0">
              <a:buNone/>
              <a:defRPr sz="1200" b="1"/>
            </a:lvl5pPr>
            <a:lvl6pPr marL="1713785" indent="0">
              <a:buNone/>
              <a:defRPr sz="1200" b="1"/>
            </a:lvl6pPr>
            <a:lvl7pPr marL="2056532" indent="0">
              <a:buNone/>
              <a:defRPr sz="1200" b="1"/>
            </a:lvl7pPr>
            <a:lvl8pPr marL="2399280" indent="0">
              <a:buNone/>
              <a:defRPr sz="1200" b="1"/>
            </a:lvl8pPr>
            <a:lvl9pPr marL="2742029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2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43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49" indent="0">
              <a:buNone/>
              <a:defRPr sz="1500" b="1"/>
            </a:lvl2pPr>
            <a:lvl3pPr marL="685511" indent="0">
              <a:buNone/>
              <a:defRPr sz="1425" b="1"/>
            </a:lvl3pPr>
            <a:lvl4pPr marL="1028267" indent="0">
              <a:buNone/>
              <a:defRPr sz="1200" b="1"/>
            </a:lvl4pPr>
            <a:lvl5pPr marL="1371022" indent="0">
              <a:buNone/>
              <a:defRPr sz="1200" b="1"/>
            </a:lvl5pPr>
            <a:lvl6pPr marL="1713785" indent="0">
              <a:buNone/>
              <a:defRPr sz="1200" b="1"/>
            </a:lvl6pPr>
            <a:lvl7pPr marL="2056532" indent="0">
              <a:buNone/>
              <a:defRPr sz="1200" b="1"/>
            </a:lvl7pPr>
            <a:lvl8pPr marL="2399280" indent="0">
              <a:buNone/>
              <a:defRPr sz="1200" b="1"/>
            </a:lvl8pPr>
            <a:lvl9pPr marL="2742029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4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2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pg num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CABB2A-76A5-4B98-826F-1ADE022468AB}" type="slidenum">
              <a:rPr lang="en-US" altLang="pt-BR">
                <a:solidFill>
                  <a:srgbClr val="000000"/>
                </a:solidFill>
              </a:rPr>
              <a:pPr/>
              <a:t>‹nº›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2979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pg num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08BA9-8F9E-4E20-8D97-2430A504C30F}" type="slidenum">
              <a:rPr lang="en-US" altLang="pt-BR">
                <a:solidFill>
                  <a:srgbClr val="000000"/>
                </a:solidFill>
              </a:rPr>
              <a:pPr/>
              <a:t>‹nº›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116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pg num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FCC683-A2B7-4B41-892D-40975B974F53}" type="slidenum">
              <a:rPr lang="en-US" altLang="pt-BR">
                <a:solidFill>
                  <a:srgbClr val="000000"/>
                </a:solidFill>
              </a:rPr>
              <a:pPr/>
              <a:t>‹nº›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4522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614669"/>
            <a:ext cx="3008313" cy="4616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25"/>
            </a:lvl1pPr>
            <a:lvl2pPr marL="342749" indent="0">
              <a:buNone/>
              <a:defRPr sz="900"/>
            </a:lvl2pPr>
            <a:lvl3pPr marL="685511" indent="0">
              <a:buNone/>
              <a:defRPr sz="825"/>
            </a:lvl3pPr>
            <a:lvl4pPr marL="1028267" indent="0">
              <a:buNone/>
              <a:defRPr sz="675"/>
            </a:lvl4pPr>
            <a:lvl5pPr marL="1371022" indent="0">
              <a:buNone/>
              <a:defRPr sz="675"/>
            </a:lvl5pPr>
            <a:lvl6pPr marL="1713785" indent="0">
              <a:buNone/>
              <a:defRPr sz="675"/>
            </a:lvl6pPr>
            <a:lvl7pPr marL="2056532" indent="0">
              <a:buNone/>
              <a:defRPr sz="675"/>
            </a:lvl7pPr>
            <a:lvl8pPr marL="2399280" indent="0">
              <a:buNone/>
              <a:defRPr sz="675"/>
            </a:lvl8pPr>
            <a:lvl9pPr marL="2742029" indent="0">
              <a:buNone/>
              <a:defRPr sz="67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pg num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359A2-2736-4EED-B974-B2964138677B}" type="slidenum">
              <a:rPr lang="en-US" altLang="pt-BR">
                <a:solidFill>
                  <a:srgbClr val="000000"/>
                </a:solidFill>
              </a:rPr>
              <a:pPr/>
              <a:t>‹nº›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0699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794672"/>
            <a:ext cx="5486400" cy="23083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749" indent="0">
              <a:buNone/>
              <a:defRPr sz="2100"/>
            </a:lvl2pPr>
            <a:lvl3pPr marL="685511" indent="0">
              <a:buNone/>
              <a:defRPr sz="1800"/>
            </a:lvl3pPr>
            <a:lvl4pPr marL="1028267" indent="0">
              <a:buNone/>
              <a:defRPr sz="1500"/>
            </a:lvl4pPr>
            <a:lvl5pPr marL="1371022" indent="0">
              <a:buNone/>
              <a:defRPr sz="1500"/>
            </a:lvl5pPr>
            <a:lvl6pPr marL="1713785" indent="0">
              <a:buNone/>
              <a:defRPr sz="1500"/>
            </a:lvl6pPr>
            <a:lvl7pPr marL="2056532" indent="0">
              <a:buNone/>
              <a:defRPr sz="1500"/>
            </a:lvl7pPr>
            <a:lvl8pPr marL="2399280" indent="0">
              <a:buNone/>
              <a:defRPr sz="1500"/>
            </a:lvl8pPr>
            <a:lvl9pPr marL="2742029" indent="0">
              <a:buNone/>
              <a:defRPr sz="15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</p:spPr>
        <p:txBody>
          <a:bodyPr/>
          <a:lstStyle>
            <a:lvl1pPr marL="0" indent="0">
              <a:buNone/>
              <a:defRPr sz="1125"/>
            </a:lvl1pPr>
            <a:lvl2pPr marL="342749" indent="0">
              <a:buNone/>
              <a:defRPr sz="900"/>
            </a:lvl2pPr>
            <a:lvl3pPr marL="685511" indent="0">
              <a:buNone/>
              <a:defRPr sz="825"/>
            </a:lvl3pPr>
            <a:lvl4pPr marL="1028267" indent="0">
              <a:buNone/>
              <a:defRPr sz="675"/>
            </a:lvl4pPr>
            <a:lvl5pPr marL="1371022" indent="0">
              <a:buNone/>
              <a:defRPr sz="675"/>
            </a:lvl5pPr>
            <a:lvl6pPr marL="1713785" indent="0">
              <a:buNone/>
              <a:defRPr sz="675"/>
            </a:lvl6pPr>
            <a:lvl7pPr marL="2056532" indent="0">
              <a:buNone/>
              <a:defRPr sz="675"/>
            </a:lvl7pPr>
            <a:lvl8pPr marL="2399280" indent="0">
              <a:buNone/>
              <a:defRPr sz="675"/>
            </a:lvl8pPr>
            <a:lvl9pPr marL="2742029" indent="0">
              <a:buNone/>
              <a:defRPr sz="675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pg num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B1BFC-7029-4B30-A493-44DA64E03A58}" type="slidenum">
              <a:rPr lang="en-US" altLang="pt-BR">
                <a:solidFill>
                  <a:srgbClr val="000000"/>
                </a:solidFill>
              </a:rPr>
              <a:pPr/>
              <a:t>‹nº›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4252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686C8-4115-4BDC-B975-F12851904AAE}" type="slidenum">
              <a:rPr lang="en-US" altLang="pt-BR">
                <a:solidFill>
                  <a:srgbClr val="000000"/>
                </a:solidFill>
              </a:rPr>
              <a:pPr/>
              <a:t>‹nº›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2835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529422" y="104775"/>
            <a:ext cx="219291" cy="4464844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4952" y="104775"/>
            <a:ext cx="6308725" cy="446484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94FB2-D5AF-4B06-A773-2892ECE7D42E}" type="slidenum">
              <a:rPr lang="en-US" altLang="pt-BR">
                <a:solidFill>
                  <a:srgbClr val="000000"/>
                </a:solidFill>
              </a:rPr>
              <a:pPr/>
              <a:t>‹nº›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5271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952" y="104777"/>
            <a:ext cx="8613775" cy="21929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371484" y="901311"/>
            <a:ext cx="8366125" cy="3668315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>
          <a:xfrm>
            <a:off x="5502275" y="4995865"/>
            <a:ext cx="2895600" cy="126206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179388" y="4995865"/>
            <a:ext cx="442912" cy="126206"/>
          </a:xfrm>
        </p:spPr>
        <p:txBody>
          <a:bodyPr/>
          <a:lstStyle>
            <a:lvl1pPr>
              <a:defRPr/>
            </a:lvl1pPr>
          </a:lstStyle>
          <a:p>
            <a:fld id="{58DF56AE-3C7B-4986-9239-538C066C1BF3}" type="slidenum">
              <a:rPr lang="en-US" altLang="pt-BR">
                <a:solidFill>
                  <a:srgbClr val="000000"/>
                </a:solidFill>
              </a:rPr>
              <a:pPr/>
              <a:t>‹nº›</a:t>
            </a:fld>
            <a:endParaRPr lang="en-US" alt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5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t-PT" smtClean="0"/>
              <a:t>Índice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68312" y="4478746"/>
            <a:ext cx="2244407" cy="18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100" dirty="0" smtClean="0">
                <a:solidFill>
                  <a:schemeClr val="accent3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chemeClr val="accent3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chemeClr val="accent3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chemeClr val="accent3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483570" y="4371950"/>
            <a:ext cx="576262" cy="36004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US" sz="2100" dirty="0">
                <a:solidFill>
                  <a:schemeClr val="accent3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45723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352" y="4876006"/>
            <a:ext cx="837456" cy="230828"/>
          </a:xfrm>
          <a:prstGeom prst="rect">
            <a:avLst/>
          </a:prstGeom>
        </p:spPr>
        <p:txBody>
          <a:bodyPr lIns="91414" tIns="45718" rIns="91414" bIns="45718"/>
          <a:lstStyle>
            <a:lvl1pPr algn="r">
              <a:lnSpc>
                <a:spcPct val="80000"/>
              </a:lnSpc>
              <a:defRPr sz="1125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defTabSz="456998"/>
            <a:fld id="{34F21757-CAEC-9B46-BA5E-8BB41E742229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6998"/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Retângulo 3"/>
          <p:cNvSpPr/>
          <p:nvPr userDrawn="1"/>
        </p:nvSpPr>
        <p:spPr>
          <a:xfrm>
            <a:off x="7362267" y="1"/>
            <a:ext cx="1492624" cy="917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56" tIns="34289" rIns="68556" bIns="34289" rtlCol="0" anchor="ctr"/>
          <a:lstStyle/>
          <a:p>
            <a:pPr algn="ctr" defTabSz="685528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425">
              <a:solidFill>
                <a:srgbClr val="FFFFFF"/>
              </a:solidFill>
            </a:endParaRPr>
          </a:p>
        </p:txBody>
      </p:sp>
      <p:sp>
        <p:nvSpPr>
          <p:cNvPr id="5" name="Retângulo 4"/>
          <p:cNvSpPr/>
          <p:nvPr userDrawn="1"/>
        </p:nvSpPr>
        <p:spPr>
          <a:xfrm>
            <a:off x="484102" y="3620620"/>
            <a:ext cx="3106271" cy="152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56" tIns="34289" rIns="68556" bIns="34289" rtlCol="0" anchor="ctr"/>
          <a:lstStyle/>
          <a:p>
            <a:pPr algn="ctr" defTabSz="685528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 sz="14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8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31076"/>
          </a:xfrm>
          <a:prstGeom prst="rect">
            <a:avLst/>
          </a:prstGeom>
        </p:spPr>
        <p:txBody>
          <a:bodyPr lIns="121890" tIns="60945" rIns="121890" bIns="60945"/>
          <a:lstStyle/>
          <a:p>
            <a:pPr algn="ctr" defTabSz="457070"/>
            <a:fld id="{B2531E6E-6E7D-4785-BFDF-BAABB6C6AA33}" type="slidenum">
              <a:rPr lang="pt-BR" sz="1800" smtClean="0">
                <a:solidFill>
                  <a:prstClr val="black"/>
                </a:solidFill>
              </a:rPr>
              <a:pPr algn="ctr" defTabSz="457070"/>
              <a:t>‹nº›</a:t>
            </a:fld>
            <a:endParaRPr lang="pt-BR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9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título cu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1092995"/>
            <a:ext cx="8229600" cy="3333750"/>
          </a:xfrm>
          <a:prstGeom prst="rect">
            <a:avLst/>
          </a:prstGeom>
        </p:spPr>
        <p:txBody>
          <a:bodyPr vert="horz" lIns="121917" tIns="60958" rIns="121917" bIns="60958"/>
          <a:lstStyle>
            <a:lvl1pPr marL="0" indent="0">
              <a:buNone/>
              <a:defRPr sz="1200">
                <a:latin typeface="Arial"/>
                <a:cs typeface="Arial"/>
              </a:defRPr>
            </a:lvl1pPr>
            <a:lvl2pPr marL="457189" indent="0">
              <a:buNone/>
              <a:defRPr sz="1425">
                <a:latin typeface="Arial"/>
                <a:cs typeface="Arial"/>
              </a:defRPr>
            </a:lvl2pPr>
            <a:lvl3pPr marL="914378" indent="0">
              <a:buNone/>
              <a:defRPr sz="1425">
                <a:latin typeface="Arial"/>
                <a:cs typeface="Arial"/>
              </a:defRPr>
            </a:lvl3pPr>
            <a:lvl4pPr marL="1371566" indent="0">
              <a:buNone/>
              <a:defRPr sz="1425">
                <a:latin typeface="Arial"/>
                <a:cs typeface="Arial"/>
              </a:defRPr>
            </a:lvl4pPr>
            <a:lvl5pPr marL="1828754" indent="0">
              <a:buNone/>
              <a:defRPr sz="1425">
                <a:latin typeface="Arial"/>
                <a:cs typeface="Arial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</p:txBody>
      </p:sp>
      <p:sp>
        <p:nvSpPr>
          <p:cNvPr id="18" name="Title Placeholder 10"/>
          <p:cNvSpPr>
            <a:spLocks noGrp="1"/>
          </p:cNvSpPr>
          <p:nvPr>
            <p:ph type="title"/>
          </p:nvPr>
        </p:nvSpPr>
        <p:spPr>
          <a:xfrm>
            <a:off x="457201" y="66426"/>
            <a:ext cx="5799873" cy="510778"/>
          </a:xfrm>
          <a:prstGeom prst="rect">
            <a:avLst/>
          </a:prstGeom>
        </p:spPr>
        <p:txBody>
          <a:bodyPr vert="horz" lIns="121917" tIns="60958" rIns="121917" bIns="60958" rtlCol="0" anchor="t">
            <a:noAutofit/>
          </a:bodyPr>
          <a:lstStyle>
            <a:lvl1pPr>
              <a:lnSpc>
                <a:spcPct val="130000"/>
              </a:lnSpc>
              <a:defRPr sz="157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 lIns="121917" tIns="60958" rIns="121917" bIns="60958"/>
          <a:lstStyle>
            <a:lvl1pPr algn="r">
              <a:lnSpc>
                <a:spcPct val="80000"/>
              </a:lnSpc>
              <a:defRPr sz="1125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7607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415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7" Type="http://schemas.openxmlformats.org/officeDocument/2006/relationships/theme" Target="../theme/theme1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1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80.xml"/><Relationship Id="rId21" Type="http://schemas.openxmlformats.org/officeDocument/2006/relationships/image" Target="../media/image9.emf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theme" Target="../theme/theme16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3"/>
          <p:cNvSpPr>
            <a:spLocks noGrp="1"/>
          </p:cNvSpPr>
          <p:nvPr>
            <p:ph type="title"/>
          </p:nvPr>
        </p:nvSpPr>
        <p:spPr bwMode="auto">
          <a:xfrm>
            <a:off x="468313" y="274638"/>
            <a:ext cx="56165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title style</a:t>
            </a:r>
            <a:endParaRPr lang="en-US" altLang="pt-BR" smtClean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030" name="Freeform 5"/>
          <p:cNvSpPr>
            <a:spLocks/>
          </p:cNvSpPr>
          <p:nvPr userDrawn="1"/>
        </p:nvSpPr>
        <p:spPr bwMode="auto">
          <a:xfrm>
            <a:off x="9140825" y="30527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206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</a:t>
            </a:r>
          </a:p>
        </p:txBody>
      </p:sp>
      <p:sp>
        <p:nvSpPr>
          <p:cNvPr id="1031" name="Freeform 16"/>
          <p:cNvSpPr>
            <a:spLocks/>
          </p:cNvSpPr>
          <p:nvPr userDrawn="1"/>
        </p:nvSpPr>
        <p:spPr bwMode="auto">
          <a:xfrm>
            <a:off x="9140825" y="250507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211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24</a:t>
            </a:r>
          </a:p>
        </p:txBody>
      </p:sp>
      <p:sp>
        <p:nvSpPr>
          <p:cNvPr id="1032" name="Freeform 5"/>
          <p:cNvSpPr>
            <a:spLocks/>
          </p:cNvSpPr>
          <p:nvPr userDrawn="1"/>
        </p:nvSpPr>
        <p:spPr bwMode="auto">
          <a:xfrm>
            <a:off x="9140825" y="195580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1033" name="Freeform 5"/>
          <p:cNvSpPr>
            <a:spLocks/>
          </p:cNvSpPr>
          <p:nvPr userDrawn="1"/>
        </p:nvSpPr>
        <p:spPr bwMode="auto">
          <a:xfrm>
            <a:off x="9140825" y="140652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109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1034" name="Freeform 28"/>
          <p:cNvSpPr>
            <a:spLocks/>
          </p:cNvSpPr>
          <p:nvPr userDrawn="1"/>
        </p:nvSpPr>
        <p:spPr bwMode="auto">
          <a:xfrm>
            <a:off x="9140825" y="85725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234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140</a:t>
            </a:r>
          </a:p>
        </p:txBody>
      </p:sp>
      <p:sp>
        <p:nvSpPr>
          <p:cNvPr id="1035" name="Freeform 5"/>
          <p:cNvSpPr>
            <a:spLocks/>
          </p:cNvSpPr>
          <p:nvPr userDrawn="1"/>
        </p:nvSpPr>
        <p:spPr bwMode="auto">
          <a:xfrm>
            <a:off x="9140825" y="309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160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43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 </a:t>
            </a:r>
          </a:p>
        </p:txBody>
      </p:sp>
      <p:sp>
        <p:nvSpPr>
          <p:cNvPr id="1036" name="Freeform 5"/>
          <p:cNvSpPr>
            <a:spLocks/>
          </p:cNvSpPr>
          <p:nvPr userDrawn="1"/>
        </p:nvSpPr>
        <p:spPr bwMode="auto">
          <a:xfrm>
            <a:off x="9140825" y="3611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77</a:t>
            </a:r>
          </a:p>
        </p:txBody>
      </p:sp>
      <p:sp>
        <p:nvSpPr>
          <p:cNvPr id="1037" name="TextBox 39"/>
          <p:cNvSpPr txBox="1">
            <a:spLocks noChangeArrowheads="1"/>
          </p:cNvSpPr>
          <p:nvPr userDrawn="1"/>
        </p:nvSpPr>
        <p:spPr bwMode="auto">
          <a:xfrm>
            <a:off x="7058025" y="5189538"/>
            <a:ext cx="2051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defRPr/>
            </a:pPr>
            <a:r>
              <a:rPr lang="en-US" altLang="pt-BR" sz="1100" smtClean="0">
                <a:solidFill>
                  <a:srgbClr val="4D4D4D"/>
                </a:solidFill>
                <a:latin typeface="Simplon BP"/>
                <a:ea typeface="Simplon BP"/>
                <a:cs typeface="Simplon BP"/>
              </a:rPr>
              <a:t>Esquemas de cores (usar apenas 2 cores dos esquemas abaixo)</a:t>
            </a:r>
            <a:endParaRPr lang="en-US" altLang="pt-BR" sz="1600" smtClean="0">
              <a:solidFill>
                <a:srgbClr val="4D4D4D"/>
              </a:solidFill>
              <a:latin typeface="Simplon BP"/>
              <a:ea typeface="Simplon BP"/>
              <a:cs typeface="Simplon BP"/>
            </a:endParaRPr>
          </a:p>
        </p:txBody>
      </p:sp>
      <p:sp>
        <p:nvSpPr>
          <p:cNvPr id="1038" name="Freeform 5"/>
          <p:cNvSpPr>
            <a:spLocks/>
          </p:cNvSpPr>
          <p:nvPr userDrawn="1"/>
        </p:nvSpPr>
        <p:spPr bwMode="auto">
          <a:xfrm>
            <a:off x="-7938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9" name="Freeform 5"/>
          <p:cNvSpPr>
            <a:spLocks/>
          </p:cNvSpPr>
          <p:nvPr userDrawn="1"/>
        </p:nvSpPr>
        <p:spPr bwMode="auto">
          <a:xfrm>
            <a:off x="-7938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0" name="Freeform 5"/>
          <p:cNvSpPr>
            <a:spLocks/>
          </p:cNvSpPr>
          <p:nvPr userDrawn="1"/>
        </p:nvSpPr>
        <p:spPr bwMode="auto">
          <a:xfrm>
            <a:off x="7429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1" name="Freeform 5"/>
          <p:cNvSpPr>
            <a:spLocks/>
          </p:cNvSpPr>
          <p:nvPr userDrawn="1"/>
        </p:nvSpPr>
        <p:spPr bwMode="auto">
          <a:xfrm>
            <a:off x="14938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2" name="Freeform 5"/>
          <p:cNvSpPr>
            <a:spLocks/>
          </p:cNvSpPr>
          <p:nvPr userDrawn="1"/>
        </p:nvSpPr>
        <p:spPr bwMode="auto">
          <a:xfrm>
            <a:off x="2409825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3" name="Freeform 5"/>
          <p:cNvSpPr>
            <a:spLocks/>
          </p:cNvSpPr>
          <p:nvPr userDrawn="1"/>
        </p:nvSpPr>
        <p:spPr bwMode="auto">
          <a:xfrm>
            <a:off x="2409825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4" name="Freeform 5"/>
          <p:cNvSpPr>
            <a:spLocks/>
          </p:cNvSpPr>
          <p:nvPr userDrawn="1"/>
        </p:nvSpPr>
        <p:spPr bwMode="auto">
          <a:xfrm>
            <a:off x="316071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5" name="Freeform 5"/>
          <p:cNvSpPr>
            <a:spLocks/>
          </p:cNvSpPr>
          <p:nvPr userDrawn="1"/>
        </p:nvSpPr>
        <p:spPr bwMode="auto">
          <a:xfrm>
            <a:off x="391160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6" name="Freeform 5"/>
          <p:cNvSpPr>
            <a:spLocks/>
          </p:cNvSpPr>
          <p:nvPr userDrawn="1"/>
        </p:nvSpPr>
        <p:spPr bwMode="auto">
          <a:xfrm>
            <a:off x="4805363" y="5164138"/>
            <a:ext cx="2214562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7" name="Freeform 5"/>
          <p:cNvSpPr>
            <a:spLocks/>
          </p:cNvSpPr>
          <p:nvPr userDrawn="1"/>
        </p:nvSpPr>
        <p:spPr bwMode="auto">
          <a:xfrm>
            <a:off x="480536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8" name="Freeform 5"/>
          <p:cNvSpPr>
            <a:spLocks/>
          </p:cNvSpPr>
          <p:nvPr userDrawn="1"/>
        </p:nvSpPr>
        <p:spPr bwMode="auto">
          <a:xfrm>
            <a:off x="55562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9" name="Freeform 5"/>
          <p:cNvSpPr>
            <a:spLocks/>
          </p:cNvSpPr>
          <p:nvPr userDrawn="1"/>
        </p:nvSpPr>
        <p:spPr bwMode="auto">
          <a:xfrm>
            <a:off x="63071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1" r:id="rId1"/>
    <p:sldLayoutId id="2147485672" r:id="rId2"/>
    <p:sldLayoutId id="2147485673" r:id="rId3"/>
    <p:sldLayoutId id="2147485674" r:id="rId4"/>
    <p:sldLayoutId id="2147485675" r:id="rId5"/>
    <p:sldLayoutId id="2147485676" r:id="rId6"/>
    <p:sldLayoutId id="2147485677" r:id="rId7"/>
    <p:sldLayoutId id="2147485678" r:id="rId8"/>
    <p:sldLayoutId id="2147485719" r:id="rId9"/>
    <p:sldLayoutId id="2147485720" r:id="rId10"/>
  </p:sldLayoutIdLst>
  <p:hf hdr="0" dt="0"/>
  <p:txStyles>
    <p:titleStyle>
      <a:lvl1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lang="pt-BR" sz="4200" kern="1200">
          <a:solidFill>
            <a:srgbClr val="A037FF"/>
          </a:solidFill>
          <a:latin typeface="Simplon Oi Headline"/>
          <a:ea typeface="MS PGothic" panose="020B0600070205080204" pitchFamily="34" charset="-128"/>
          <a:cs typeface="Simplon Oi Headline"/>
        </a:defRPr>
      </a:lvl1pPr>
      <a:lvl2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2pPr>
      <a:lvl3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3pPr>
      <a:lvl4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4pPr>
      <a:lvl5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5pPr>
      <a:lvl6pPr marL="4572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6pPr>
      <a:lvl7pPr marL="9144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7pPr>
      <a:lvl8pPr marL="13716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8pPr>
      <a:lvl9pPr marL="18288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9pPr>
    </p:titleStyle>
    <p:bodyStyle>
      <a:lvl1pPr marL="184150" indent="-184150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1pPr>
      <a:lvl2pPr marL="365125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365125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2pPr>
      <a:lvl3pPr marL="541338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541338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3pPr>
      <a:lvl4pPr marL="717550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717550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4pPr>
      <a:lvl5pPr marL="893763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893763" algn="l"/>
        </a:tabLst>
        <a:defRPr lang="pt-BR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419225"/>
            <a:ext cx="821848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Master text styles</a:t>
            </a:r>
          </a:p>
          <a:p>
            <a:pPr lvl="1"/>
            <a:r>
              <a:rPr lang="pt-PT" altLang="pt-BR" smtClean="0"/>
              <a:t>Second level</a:t>
            </a:r>
          </a:p>
          <a:p>
            <a:pPr lvl="2"/>
            <a:r>
              <a:rPr lang="pt-PT" altLang="pt-BR" smtClean="0"/>
              <a:t>Third level</a:t>
            </a:r>
          </a:p>
          <a:p>
            <a:pPr lvl="3"/>
            <a:r>
              <a:rPr lang="pt-PT" altLang="pt-BR" smtClean="0"/>
              <a:t>Fourth level</a:t>
            </a:r>
          </a:p>
          <a:p>
            <a:pPr lvl="4"/>
            <a:r>
              <a:rPr lang="pt-PT" altLang="pt-BR" smtClean="0"/>
              <a:t>Fifth level</a:t>
            </a:r>
            <a:endParaRPr lang="pt-BR" altLang="pt-BR" smtClean="0"/>
          </a:p>
        </p:txBody>
      </p:sp>
      <p:sp>
        <p:nvSpPr>
          <p:cNvPr id="10243" name="Title Placeholder 3"/>
          <p:cNvSpPr>
            <a:spLocks noGrp="1"/>
          </p:cNvSpPr>
          <p:nvPr>
            <p:ph type="title"/>
          </p:nvPr>
        </p:nvSpPr>
        <p:spPr bwMode="auto">
          <a:xfrm>
            <a:off x="468313" y="274638"/>
            <a:ext cx="820737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title style</a:t>
            </a:r>
            <a:endParaRPr lang="en-US" altLang="pt-BR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0247" name="Freeform 5"/>
          <p:cNvSpPr>
            <a:spLocks/>
          </p:cNvSpPr>
          <p:nvPr userDrawn="1"/>
        </p:nvSpPr>
        <p:spPr bwMode="auto">
          <a:xfrm>
            <a:off x="9140825" y="30527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206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</a:t>
            </a:r>
          </a:p>
        </p:txBody>
      </p:sp>
      <p:sp>
        <p:nvSpPr>
          <p:cNvPr id="10248" name="Freeform 5"/>
          <p:cNvSpPr>
            <a:spLocks/>
          </p:cNvSpPr>
          <p:nvPr userDrawn="1"/>
        </p:nvSpPr>
        <p:spPr bwMode="auto">
          <a:xfrm>
            <a:off x="9140825" y="250507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211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24</a:t>
            </a:r>
          </a:p>
        </p:txBody>
      </p:sp>
      <p:sp>
        <p:nvSpPr>
          <p:cNvPr id="10249" name="Freeform 5"/>
          <p:cNvSpPr>
            <a:spLocks/>
          </p:cNvSpPr>
          <p:nvPr userDrawn="1"/>
        </p:nvSpPr>
        <p:spPr bwMode="auto">
          <a:xfrm>
            <a:off x="9140825" y="195580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10250" name="Freeform 5"/>
          <p:cNvSpPr>
            <a:spLocks/>
          </p:cNvSpPr>
          <p:nvPr userDrawn="1"/>
        </p:nvSpPr>
        <p:spPr bwMode="auto">
          <a:xfrm>
            <a:off x="9140825" y="140652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109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10251" name="Freeform 20"/>
          <p:cNvSpPr>
            <a:spLocks/>
          </p:cNvSpPr>
          <p:nvPr userDrawn="1"/>
        </p:nvSpPr>
        <p:spPr bwMode="auto">
          <a:xfrm>
            <a:off x="9140825" y="85725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234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140</a:t>
            </a:r>
          </a:p>
        </p:txBody>
      </p:sp>
      <p:sp>
        <p:nvSpPr>
          <p:cNvPr id="10252" name="Freeform 5"/>
          <p:cNvSpPr>
            <a:spLocks/>
          </p:cNvSpPr>
          <p:nvPr userDrawn="1"/>
        </p:nvSpPr>
        <p:spPr bwMode="auto">
          <a:xfrm>
            <a:off x="9140825" y="309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160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43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 </a:t>
            </a:r>
          </a:p>
        </p:txBody>
      </p:sp>
      <p:sp>
        <p:nvSpPr>
          <p:cNvPr id="10253" name="Freeform 5"/>
          <p:cNvSpPr>
            <a:spLocks/>
          </p:cNvSpPr>
          <p:nvPr userDrawn="1"/>
        </p:nvSpPr>
        <p:spPr bwMode="auto">
          <a:xfrm>
            <a:off x="9140825" y="3611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77</a:t>
            </a:r>
          </a:p>
        </p:txBody>
      </p:sp>
      <p:sp>
        <p:nvSpPr>
          <p:cNvPr id="10254" name="TextBox 39"/>
          <p:cNvSpPr txBox="1">
            <a:spLocks noChangeArrowheads="1"/>
          </p:cNvSpPr>
          <p:nvPr userDrawn="1"/>
        </p:nvSpPr>
        <p:spPr bwMode="auto">
          <a:xfrm>
            <a:off x="7058025" y="5189538"/>
            <a:ext cx="2051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defRPr/>
            </a:pPr>
            <a:r>
              <a:rPr lang="en-US" altLang="pt-BR" sz="1100" smtClean="0">
                <a:solidFill>
                  <a:srgbClr val="4D4D4D"/>
                </a:solidFill>
                <a:latin typeface="Simplon BP"/>
                <a:ea typeface="Simplon BP"/>
                <a:cs typeface="Simplon BP"/>
              </a:rPr>
              <a:t>Esquemas de cores (usar apenas 2 cores dos esquemas abaixo)</a:t>
            </a:r>
            <a:endParaRPr lang="en-US" altLang="pt-BR" sz="1600" smtClean="0">
              <a:solidFill>
                <a:srgbClr val="4D4D4D"/>
              </a:solidFill>
              <a:latin typeface="Simplon BP"/>
              <a:ea typeface="Simplon BP"/>
              <a:cs typeface="Simplon BP"/>
            </a:endParaRPr>
          </a:p>
        </p:txBody>
      </p:sp>
      <p:sp>
        <p:nvSpPr>
          <p:cNvPr id="10255" name="Freeform 5"/>
          <p:cNvSpPr>
            <a:spLocks/>
          </p:cNvSpPr>
          <p:nvPr userDrawn="1"/>
        </p:nvSpPr>
        <p:spPr bwMode="auto">
          <a:xfrm>
            <a:off x="-7938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56" name="Freeform 5"/>
          <p:cNvSpPr>
            <a:spLocks/>
          </p:cNvSpPr>
          <p:nvPr userDrawn="1"/>
        </p:nvSpPr>
        <p:spPr bwMode="auto">
          <a:xfrm>
            <a:off x="-7938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57" name="Freeform 5"/>
          <p:cNvSpPr>
            <a:spLocks/>
          </p:cNvSpPr>
          <p:nvPr userDrawn="1"/>
        </p:nvSpPr>
        <p:spPr bwMode="auto">
          <a:xfrm>
            <a:off x="7429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58" name="Freeform 5"/>
          <p:cNvSpPr>
            <a:spLocks/>
          </p:cNvSpPr>
          <p:nvPr userDrawn="1"/>
        </p:nvSpPr>
        <p:spPr bwMode="auto">
          <a:xfrm>
            <a:off x="14938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59" name="Freeform 5"/>
          <p:cNvSpPr>
            <a:spLocks/>
          </p:cNvSpPr>
          <p:nvPr userDrawn="1"/>
        </p:nvSpPr>
        <p:spPr bwMode="auto">
          <a:xfrm>
            <a:off x="2409825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60" name="Freeform 5"/>
          <p:cNvSpPr>
            <a:spLocks/>
          </p:cNvSpPr>
          <p:nvPr userDrawn="1"/>
        </p:nvSpPr>
        <p:spPr bwMode="auto">
          <a:xfrm>
            <a:off x="2409825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61" name="Freeform 5"/>
          <p:cNvSpPr>
            <a:spLocks/>
          </p:cNvSpPr>
          <p:nvPr userDrawn="1"/>
        </p:nvSpPr>
        <p:spPr bwMode="auto">
          <a:xfrm>
            <a:off x="316071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62" name="Freeform 5"/>
          <p:cNvSpPr>
            <a:spLocks/>
          </p:cNvSpPr>
          <p:nvPr userDrawn="1"/>
        </p:nvSpPr>
        <p:spPr bwMode="auto">
          <a:xfrm>
            <a:off x="391160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63" name="Freeform 5"/>
          <p:cNvSpPr>
            <a:spLocks/>
          </p:cNvSpPr>
          <p:nvPr userDrawn="1"/>
        </p:nvSpPr>
        <p:spPr bwMode="auto">
          <a:xfrm>
            <a:off x="4805363" y="5164138"/>
            <a:ext cx="2214562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64" name="Freeform 5"/>
          <p:cNvSpPr>
            <a:spLocks/>
          </p:cNvSpPr>
          <p:nvPr userDrawn="1"/>
        </p:nvSpPr>
        <p:spPr bwMode="auto">
          <a:xfrm>
            <a:off x="480536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65" name="Freeform 5"/>
          <p:cNvSpPr>
            <a:spLocks/>
          </p:cNvSpPr>
          <p:nvPr userDrawn="1"/>
        </p:nvSpPr>
        <p:spPr bwMode="auto">
          <a:xfrm>
            <a:off x="55562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66" name="Freeform 5"/>
          <p:cNvSpPr>
            <a:spLocks/>
          </p:cNvSpPr>
          <p:nvPr userDrawn="1"/>
        </p:nvSpPr>
        <p:spPr bwMode="auto">
          <a:xfrm>
            <a:off x="63071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75213"/>
            <a:ext cx="7786688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3888" y="4875213"/>
            <a:ext cx="442912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fld id="{D0DB1D9B-E772-480D-B3E7-F0B09150BD7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47" r:id="rId1"/>
    <p:sldLayoutId id="2147485648" r:id="rId2"/>
    <p:sldLayoutId id="2147485649" r:id="rId3"/>
    <p:sldLayoutId id="2147485650" r:id="rId4"/>
    <p:sldLayoutId id="2147485651" r:id="rId5"/>
    <p:sldLayoutId id="2147485652" r:id="rId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pt-BR" sz="2100" kern="1200">
          <a:solidFill>
            <a:srgbClr val="A037FF"/>
          </a:solidFill>
          <a:latin typeface="Simplon Oi Headline"/>
          <a:ea typeface="MS PGothic" panose="020B0600070205080204" pitchFamily="34" charset="-128"/>
          <a:cs typeface="Simplon Oi Headlin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1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1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1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1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1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1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1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1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9pPr>
    </p:titleStyle>
    <p:bodyStyle>
      <a:lvl1pPr marL="184150" indent="-184150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1pPr>
      <a:lvl2pPr marL="365125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365125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2pPr>
      <a:lvl3pPr marL="541338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541338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3pPr>
      <a:lvl4pPr marL="717550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717550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4pPr>
      <a:lvl5pPr marL="893763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893763" algn="l"/>
        </a:tabLst>
        <a:defRPr lang="pt-BR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419225"/>
            <a:ext cx="821848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Master text styles</a:t>
            </a:r>
          </a:p>
          <a:p>
            <a:pPr lvl="1"/>
            <a:r>
              <a:rPr lang="pt-PT" altLang="pt-BR" smtClean="0"/>
              <a:t>Second level</a:t>
            </a:r>
          </a:p>
          <a:p>
            <a:pPr lvl="2"/>
            <a:r>
              <a:rPr lang="pt-PT" altLang="pt-BR" smtClean="0"/>
              <a:t>Third level</a:t>
            </a:r>
          </a:p>
          <a:p>
            <a:pPr lvl="3"/>
            <a:r>
              <a:rPr lang="pt-PT" altLang="pt-BR" smtClean="0"/>
              <a:t>Fourth level</a:t>
            </a:r>
          </a:p>
          <a:p>
            <a:pPr lvl="4"/>
            <a:r>
              <a:rPr lang="pt-PT" altLang="pt-BR" smtClean="0"/>
              <a:t>Fifth level</a:t>
            </a:r>
            <a:endParaRPr lang="pt-BR" altLang="pt-BR" smtClean="0"/>
          </a:p>
        </p:txBody>
      </p:sp>
      <p:sp>
        <p:nvSpPr>
          <p:cNvPr id="11267" name="Title Placeholder 3"/>
          <p:cNvSpPr>
            <a:spLocks noGrp="1"/>
          </p:cNvSpPr>
          <p:nvPr>
            <p:ph type="title"/>
          </p:nvPr>
        </p:nvSpPr>
        <p:spPr bwMode="auto">
          <a:xfrm>
            <a:off x="468313" y="274638"/>
            <a:ext cx="820737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title style</a:t>
            </a:r>
            <a:endParaRPr lang="en-US" altLang="pt-BR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1271" name="Freeform 5"/>
          <p:cNvSpPr>
            <a:spLocks/>
          </p:cNvSpPr>
          <p:nvPr userDrawn="1"/>
        </p:nvSpPr>
        <p:spPr bwMode="auto">
          <a:xfrm>
            <a:off x="9140825" y="30527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206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</a:t>
            </a:r>
          </a:p>
        </p:txBody>
      </p:sp>
      <p:sp>
        <p:nvSpPr>
          <p:cNvPr id="11272" name="Freeform 5"/>
          <p:cNvSpPr>
            <a:spLocks/>
          </p:cNvSpPr>
          <p:nvPr userDrawn="1"/>
        </p:nvSpPr>
        <p:spPr bwMode="auto">
          <a:xfrm>
            <a:off x="9140825" y="250507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211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24</a:t>
            </a:r>
          </a:p>
        </p:txBody>
      </p:sp>
      <p:sp>
        <p:nvSpPr>
          <p:cNvPr id="11273" name="Freeform 5"/>
          <p:cNvSpPr>
            <a:spLocks/>
          </p:cNvSpPr>
          <p:nvPr userDrawn="1"/>
        </p:nvSpPr>
        <p:spPr bwMode="auto">
          <a:xfrm>
            <a:off x="9140825" y="195580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11274" name="Freeform 5"/>
          <p:cNvSpPr>
            <a:spLocks/>
          </p:cNvSpPr>
          <p:nvPr userDrawn="1"/>
        </p:nvSpPr>
        <p:spPr bwMode="auto">
          <a:xfrm>
            <a:off x="9140825" y="140652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109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11275" name="Freeform 20"/>
          <p:cNvSpPr>
            <a:spLocks/>
          </p:cNvSpPr>
          <p:nvPr userDrawn="1"/>
        </p:nvSpPr>
        <p:spPr bwMode="auto">
          <a:xfrm>
            <a:off x="9140825" y="85725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234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140</a:t>
            </a:r>
          </a:p>
        </p:txBody>
      </p:sp>
      <p:sp>
        <p:nvSpPr>
          <p:cNvPr id="11276" name="Freeform 5"/>
          <p:cNvSpPr>
            <a:spLocks/>
          </p:cNvSpPr>
          <p:nvPr userDrawn="1"/>
        </p:nvSpPr>
        <p:spPr bwMode="auto">
          <a:xfrm>
            <a:off x="9140825" y="309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160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43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 </a:t>
            </a:r>
          </a:p>
        </p:txBody>
      </p:sp>
      <p:sp>
        <p:nvSpPr>
          <p:cNvPr id="11277" name="Freeform 5"/>
          <p:cNvSpPr>
            <a:spLocks/>
          </p:cNvSpPr>
          <p:nvPr userDrawn="1"/>
        </p:nvSpPr>
        <p:spPr bwMode="auto">
          <a:xfrm>
            <a:off x="9140825" y="3611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77</a:t>
            </a:r>
          </a:p>
        </p:txBody>
      </p:sp>
      <p:sp>
        <p:nvSpPr>
          <p:cNvPr id="11278" name="TextBox 39"/>
          <p:cNvSpPr txBox="1">
            <a:spLocks noChangeArrowheads="1"/>
          </p:cNvSpPr>
          <p:nvPr userDrawn="1"/>
        </p:nvSpPr>
        <p:spPr bwMode="auto">
          <a:xfrm>
            <a:off x="7058025" y="5189538"/>
            <a:ext cx="2051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defRPr/>
            </a:pPr>
            <a:r>
              <a:rPr lang="en-US" altLang="pt-BR" sz="1100" smtClean="0">
                <a:solidFill>
                  <a:srgbClr val="4D4D4D"/>
                </a:solidFill>
                <a:latin typeface="Simplon BP"/>
                <a:ea typeface="Simplon BP"/>
                <a:cs typeface="Simplon BP"/>
              </a:rPr>
              <a:t>Esquemas de cores (usar apenas 2 cores dos esquemas abaixo)</a:t>
            </a:r>
            <a:endParaRPr lang="en-US" altLang="pt-BR" sz="1600" smtClean="0">
              <a:solidFill>
                <a:srgbClr val="4D4D4D"/>
              </a:solidFill>
              <a:latin typeface="Simplon BP"/>
              <a:ea typeface="Simplon BP"/>
              <a:cs typeface="Simplon BP"/>
            </a:endParaRPr>
          </a:p>
        </p:txBody>
      </p:sp>
      <p:sp>
        <p:nvSpPr>
          <p:cNvPr id="11279" name="Freeform 5"/>
          <p:cNvSpPr>
            <a:spLocks/>
          </p:cNvSpPr>
          <p:nvPr userDrawn="1"/>
        </p:nvSpPr>
        <p:spPr bwMode="auto">
          <a:xfrm>
            <a:off x="-7938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80" name="Freeform 5"/>
          <p:cNvSpPr>
            <a:spLocks/>
          </p:cNvSpPr>
          <p:nvPr userDrawn="1"/>
        </p:nvSpPr>
        <p:spPr bwMode="auto">
          <a:xfrm>
            <a:off x="-7938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81" name="Freeform 5"/>
          <p:cNvSpPr>
            <a:spLocks/>
          </p:cNvSpPr>
          <p:nvPr userDrawn="1"/>
        </p:nvSpPr>
        <p:spPr bwMode="auto">
          <a:xfrm>
            <a:off x="7429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82" name="Freeform 5"/>
          <p:cNvSpPr>
            <a:spLocks/>
          </p:cNvSpPr>
          <p:nvPr userDrawn="1"/>
        </p:nvSpPr>
        <p:spPr bwMode="auto">
          <a:xfrm>
            <a:off x="14938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83" name="Freeform 5"/>
          <p:cNvSpPr>
            <a:spLocks/>
          </p:cNvSpPr>
          <p:nvPr userDrawn="1"/>
        </p:nvSpPr>
        <p:spPr bwMode="auto">
          <a:xfrm>
            <a:off x="2409825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84" name="Freeform 5"/>
          <p:cNvSpPr>
            <a:spLocks/>
          </p:cNvSpPr>
          <p:nvPr userDrawn="1"/>
        </p:nvSpPr>
        <p:spPr bwMode="auto">
          <a:xfrm>
            <a:off x="2409825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85" name="Freeform 5"/>
          <p:cNvSpPr>
            <a:spLocks/>
          </p:cNvSpPr>
          <p:nvPr userDrawn="1"/>
        </p:nvSpPr>
        <p:spPr bwMode="auto">
          <a:xfrm>
            <a:off x="316071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86" name="Freeform 5"/>
          <p:cNvSpPr>
            <a:spLocks/>
          </p:cNvSpPr>
          <p:nvPr userDrawn="1"/>
        </p:nvSpPr>
        <p:spPr bwMode="auto">
          <a:xfrm>
            <a:off x="391160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87" name="Freeform 5"/>
          <p:cNvSpPr>
            <a:spLocks/>
          </p:cNvSpPr>
          <p:nvPr userDrawn="1"/>
        </p:nvSpPr>
        <p:spPr bwMode="auto">
          <a:xfrm>
            <a:off x="4805363" y="5164138"/>
            <a:ext cx="2214562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88" name="Freeform 5"/>
          <p:cNvSpPr>
            <a:spLocks/>
          </p:cNvSpPr>
          <p:nvPr userDrawn="1"/>
        </p:nvSpPr>
        <p:spPr bwMode="auto">
          <a:xfrm>
            <a:off x="480536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89" name="Freeform 5"/>
          <p:cNvSpPr>
            <a:spLocks/>
          </p:cNvSpPr>
          <p:nvPr userDrawn="1"/>
        </p:nvSpPr>
        <p:spPr bwMode="auto">
          <a:xfrm>
            <a:off x="55562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90" name="Freeform 5"/>
          <p:cNvSpPr>
            <a:spLocks/>
          </p:cNvSpPr>
          <p:nvPr userDrawn="1"/>
        </p:nvSpPr>
        <p:spPr bwMode="auto">
          <a:xfrm>
            <a:off x="63071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75213"/>
            <a:ext cx="7786688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3888" y="4875213"/>
            <a:ext cx="442912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fld id="{7D7BAD04-7675-4297-96D5-1418218C8C3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53" r:id="rId1"/>
    <p:sldLayoutId id="2147485654" r:id="rId2"/>
    <p:sldLayoutId id="2147485655" r:id="rId3"/>
    <p:sldLayoutId id="2147485656" r:id="rId4"/>
    <p:sldLayoutId id="2147485657" r:id="rId5"/>
    <p:sldLayoutId id="2147485658" r:id="rId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pt-BR" sz="2100" kern="1200">
          <a:solidFill>
            <a:srgbClr val="FF7900"/>
          </a:solidFill>
          <a:latin typeface="Simplon Oi Headline"/>
          <a:ea typeface="MS PGothic" panose="020B0600070205080204" pitchFamily="34" charset="-128"/>
          <a:cs typeface="Simplon Oi Headlin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1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1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1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1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1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1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1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1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9pPr>
    </p:titleStyle>
    <p:bodyStyle>
      <a:lvl1pPr marL="184150" indent="-184150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1pPr>
      <a:lvl2pPr marL="365125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365125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2pPr>
      <a:lvl3pPr marL="541338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541338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3pPr>
      <a:lvl4pPr marL="717550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717550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4pPr>
      <a:lvl5pPr marL="893763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893763" algn="l"/>
        </a:tabLst>
        <a:defRPr lang="pt-BR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419225"/>
            <a:ext cx="821848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Master text styles</a:t>
            </a:r>
          </a:p>
          <a:p>
            <a:pPr lvl="1"/>
            <a:r>
              <a:rPr lang="pt-PT" altLang="pt-BR" smtClean="0"/>
              <a:t>Second level</a:t>
            </a:r>
          </a:p>
          <a:p>
            <a:pPr lvl="2"/>
            <a:r>
              <a:rPr lang="pt-PT" altLang="pt-BR" smtClean="0"/>
              <a:t>Third level</a:t>
            </a:r>
          </a:p>
          <a:p>
            <a:pPr lvl="3"/>
            <a:r>
              <a:rPr lang="pt-PT" altLang="pt-BR" smtClean="0"/>
              <a:t>Fourth level</a:t>
            </a:r>
          </a:p>
          <a:p>
            <a:pPr lvl="4"/>
            <a:r>
              <a:rPr lang="pt-PT" altLang="pt-BR" smtClean="0"/>
              <a:t>Fifth level</a:t>
            </a:r>
            <a:endParaRPr lang="pt-BR" altLang="pt-BR" smtClean="0"/>
          </a:p>
        </p:txBody>
      </p:sp>
      <p:sp>
        <p:nvSpPr>
          <p:cNvPr id="12291" name="Title Placeholder 3"/>
          <p:cNvSpPr>
            <a:spLocks noGrp="1"/>
          </p:cNvSpPr>
          <p:nvPr>
            <p:ph type="title"/>
          </p:nvPr>
        </p:nvSpPr>
        <p:spPr bwMode="auto">
          <a:xfrm>
            <a:off x="468313" y="274638"/>
            <a:ext cx="820737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title style</a:t>
            </a:r>
            <a:endParaRPr lang="en-US" altLang="pt-BR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2295" name="Freeform 5"/>
          <p:cNvSpPr>
            <a:spLocks/>
          </p:cNvSpPr>
          <p:nvPr userDrawn="1"/>
        </p:nvSpPr>
        <p:spPr bwMode="auto">
          <a:xfrm>
            <a:off x="9140825" y="30527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206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</a:t>
            </a:r>
          </a:p>
        </p:txBody>
      </p:sp>
      <p:sp>
        <p:nvSpPr>
          <p:cNvPr id="12296" name="Freeform 5"/>
          <p:cNvSpPr>
            <a:spLocks/>
          </p:cNvSpPr>
          <p:nvPr userDrawn="1"/>
        </p:nvSpPr>
        <p:spPr bwMode="auto">
          <a:xfrm>
            <a:off x="9140825" y="250507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211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24</a:t>
            </a:r>
          </a:p>
        </p:txBody>
      </p:sp>
      <p:sp>
        <p:nvSpPr>
          <p:cNvPr id="12297" name="Freeform 5"/>
          <p:cNvSpPr>
            <a:spLocks/>
          </p:cNvSpPr>
          <p:nvPr userDrawn="1"/>
        </p:nvSpPr>
        <p:spPr bwMode="auto">
          <a:xfrm>
            <a:off x="9140825" y="195580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12298" name="Freeform 5"/>
          <p:cNvSpPr>
            <a:spLocks/>
          </p:cNvSpPr>
          <p:nvPr userDrawn="1"/>
        </p:nvSpPr>
        <p:spPr bwMode="auto">
          <a:xfrm>
            <a:off x="9140825" y="140652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109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12299" name="Freeform 20"/>
          <p:cNvSpPr>
            <a:spLocks/>
          </p:cNvSpPr>
          <p:nvPr userDrawn="1"/>
        </p:nvSpPr>
        <p:spPr bwMode="auto">
          <a:xfrm>
            <a:off x="9140825" y="85725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234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140</a:t>
            </a:r>
          </a:p>
        </p:txBody>
      </p:sp>
      <p:sp>
        <p:nvSpPr>
          <p:cNvPr id="12300" name="Freeform 5"/>
          <p:cNvSpPr>
            <a:spLocks/>
          </p:cNvSpPr>
          <p:nvPr userDrawn="1"/>
        </p:nvSpPr>
        <p:spPr bwMode="auto">
          <a:xfrm>
            <a:off x="9140825" y="309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160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43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 </a:t>
            </a:r>
          </a:p>
        </p:txBody>
      </p:sp>
      <p:sp>
        <p:nvSpPr>
          <p:cNvPr id="12301" name="Freeform 5"/>
          <p:cNvSpPr>
            <a:spLocks/>
          </p:cNvSpPr>
          <p:nvPr userDrawn="1"/>
        </p:nvSpPr>
        <p:spPr bwMode="auto">
          <a:xfrm>
            <a:off x="9140825" y="3611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77</a:t>
            </a:r>
          </a:p>
        </p:txBody>
      </p:sp>
      <p:sp>
        <p:nvSpPr>
          <p:cNvPr id="12302" name="TextBox 39"/>
          <p:cNvSpPr txBox="1">
            <a:spLocks noChangeArrowheads="1"/>
          </p:cNvSpPr>
          <p:nvPr userDrawn="1"/>
        </p:nvSpPr>
        <p:spPr bwMode="auto">
          <a:xfrm>
            <a:off x="7058025" y="5189538"/>
            <a:ext cx="2051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defRPr/>
            </a:pPr>
            <a:r>
              <a:rPr lang="en-US" altLang="pt-BR" sz="1100" smtClean="0">
                <a:solidFill>
                  <a:srgbClr val="4D4D4D"/>
                </a:solidFill>
                <a:latin typeface="Simplon BP"/>
                <a:ea typeface="Simplon BP"/>
                <a:cs typeface="Simplon BP"/>
              </a:rPr>
              <a:t>Esquemas de cores (usar apenas 2 cores dos esquemas abaixo)</a:t>
            </a:r>
            <a:endParaRPr lang="en-US" altLang="pt-BR" sz="1600" smtClean="0">
              <a:solidFill>
                <a:srgbClr val="4D4D4D"/>
              </a:solidFill>
              <a:latin typeface="Simplon BP"/>
              <a:ea typeface="Simplon BP"/>
              <a:cs typeface="Simplon BP"/>
            </a:endParaRPr>
          </a:p>
        </p:txBody>
      </p:sp>
      <p:sp>
        <p:nvSpPr>
          <p:cNvPr id="12303" name="Freeform 5"/>
          <p:cNvSpPr>
            <a:spLocks/>
          </p:cNvSpPr>
          <p:nvPr userDrawn="1"/>
        </p:nvSpPr>
        <p:spPr bwMode="auto">
          <a:xfrm>
            <a:off x="-7938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04" name="Freeform 5"/>
          <p:cNvSpPr>
            <a:spLocks/>
          </p:cNvSpPr>
          <p:nvPr userDrawn="1"/>
        </p:nvSpPr>
        <p:spPr bwMode="auto">
          <a:xfrm>
            <a:off x="-7938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05" name="Freeform 5"/>
          <p:cNvSpPr>
            <a:spLocks/>
          </p:cNvSpPr>
          <p:nvPr userDrawn="1"/>
        </p:nvSpPr>
        <p:spPr bwMode="auto">
          <a:xfrm>
            <a:off x="7429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06" name="Freeform 5"/>
          <p:cNvSpPr>
            <a:spLocks/>
          </p:cNvSpPr>
          <p:nvPr userDrawn="1"/>
        </p:nvSpPr>
        <p:spPr bwMode="auto">
          <a:xfrm>
            <a:off x="14938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07" name="Freeform 5"/>
          <p:cNvSpPr>
            <a:spLocks/>
          </p:cNvSpPr>
          <p:nvPr userDrawn="1"/>
        </p:nvSpPr>
        <p:spPr bwMode="auto">
          <a:xfrm>
            <a:off x="2409825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08" name="Freeform 5"/>
          <p:cNvSpPr>
            <a:spLocks/>
          </p:cNvSpPr>
          <p:nvPr userDrawn="1"/>
        </p:nvSpPr>
        <p:spPr bwMode="auto">
          <a:xfrm>
            <a:off x="2409825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09" name="Freeform 5"/>
          <p:cNvSpPr>
            <a:spLocks/>
          </p:cNvSpPr>
          <p:nvPr userDrawn="1"/>
        </p:nvSpPr>
        <p:spPr bwMode="auto">
          <a:xfrm>
            <a:off x="316071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10" name="Freeform 5"/>
          <p:cNvSpPr>
            <a:spLocks/>
          </p:cNvSpPr>
          <p:nvPr userDrawn="1"/>
        </p:nvSpPr>
        <p:spPr bwMode="auto">
          <a:xfrm>
            <a:off x="391160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11" name="Freeform 5"/>
          <p:cNvSpPr>
            <a:spLocks/>
          </p:cNvSpPr>
          <p:nvPr userDrawn="1"/>
        </p:nvSpPr>
        <p:spPr bwMode="auto">
          <a:xfrm>
            <a:off x="4805363" y="5164138"/>
            <a:ext cx="2214562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12" name="Freeform 5"/>
          <p:cNvSpPr>
            <a:spLocks/>
          </p:cNvSpPr>
          <p:nvPr userDrawn="1"/>
        </p:nvSpPr>
        <p:spPr bwMode="auto">
          <a:xfrm>
            <a:off x="480536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13" name="Freeform 5"/>
          <p:cNvSpPr>
            <a:spLocks/>
          </p:cNvSpPr>
          <p:nvPr userDrawn="1"/>
        </p:nvSpPr>
        <p:spPr bwMode="auto">
          <a:xfrm>
            <a:off x="55562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14" name="Freeform 5"/>
          <p:cNvSpPr>
            <a:spLocks/>
          </p:cNvSpPr>
          <p:nvPr userDrawn="1"/>
        </p:nvSpPr>
        <p:spPr bwMode="auto">
          <a:xfrm>
            <a:off x="63071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75213"/>
            <a:ext cx="7786688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3888" y="4875213"/>
            <a:ext cx="442912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fld id="{ED39E9A5-5B26-4D43-87CA-AA775780913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pt-BR" sz="2100" kern="1200">
          <a:solidFill>
            <a:srgbClr val="00D318"/>
          </a:solidFill>
          <a:latin typeface="Simplon Oi Headline"/>
          <a:ea typeface="MS PGothic" panose="020B0600070205080204" pitchFamily="34" charset="-128"/>
          <a:cs typeface="Simplon Oi Headlin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1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1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1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1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1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1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1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1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9pPr>
    </p:titleStyle>
    <p:bodyStyle>
      <a:lvl1pPr marL="184150" indent="-184150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1pPr>
      <a:lvl2pPr marL="365125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365125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2pPr>
      <a:lvl3pPr marL="541338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541338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3pPr>
      <a:lvl4pPr marL="717550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717550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4pPr>
      <a:lvl5pPr marL="893763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893763" algn="l"/>
        </a:tabLst>
        <a:defRPr lang="pt-BR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419225"/>
            <a:ext cx="821848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Master text styles</a:t>
            </a:r>
          </a:p>
          <a:p>
            <a:pPr lvl="1"/>
            <a:r>
              <a:rPr lang="pt-PT" altLang="pt-BR" smtClean="0"/>
              <a:t>Second level</a:t>
            </a:r>
          </a:p>
          <a:p>
            <a:pPr lvl="2"/>
            <a:r>
              <a:rPr lang="pt-PT" altLang="pt-BR" smtClean="0"/>
              <a:t>Third level</a:t>
            </a:r>
          </a:p>
          <a:p>
            <a:pPr lvl="3"/>
            <a:r>
              <a:rPr lang="pt-PT" altLang="pt-BR" smtClean="0"/>
              <a:t>Fourth level</a:t>
            </a:r>
          </a:p>
          <a:p>
            <a:pPr lvl="4"/>
            <a:r>
              <a:rPr lang="pt-PT" altLang="pt-BR" smtClean="0"/>
              <a:t>Fifth level</a:t>
            </a:r>
            <a:endParaRPr lang="pt-BR" altLang="pt-BR" smtClean="0"/>
          </a:p>
        </p:txBody>
      </p:sp>
      <p:sp>
        <p:nvSpPr>
          <p:cNvPr id="13315" name="Title Placeholder 3"/>
          <p:cNvSpPr>
            <a:spLocks noGrp="1"/>
          </p:cNvSpPr>
          <p:nvPr>
            <p:ph type="title"/>
          </p:nvPr>
        </p:nvSpPr>
        <p:spPr bwMode="auto">
          <a:xfrm>
            <a:off x="468313" y="274638"/>
            <a:ext cx="820737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title style</a:t>
            </a:r>
            <a:endParaRPr lang="en-US" altLang="pt-BR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3319" name="Freeform 5"/>
          <p:cNvSpPr>
            <a:spLocks/>
          </p:cNvSpPr>
          <p:nvPr userDrawn="1"/>
        </p:nvSpPr>
        <p:spPr bwMode="auto">
          <a:xfrm>
            <a:off x="9140825" y="30527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206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</a:t>
            </a:r>
          </a:p>
        </p:txBody>
      </p:sp>
      <p:sp>
        <p:nvSpPr>
          <p:cNvPr id="13320" name="Freeform 5"/>
          <p:cNvSpPr>
            <a:spLocks/>
          </p:cNvSpPr>
          <p:nvPr userDrawn="1"/>
        </p:nvSpPr>
        <p:spPr bwMode="auto">
          <a:xfrm>
            <a:off x="9140825" y="250507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211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24</a:t>
            </a:r>
          </a:p>
        </p:txBody>
      </p:sp>
      <p:sp>
        <p:nvSpPr>
          <p:cNvPr id="13321" name="Freeform 5"/>
          <p:cNvSpPr>
            <a:spLocks/>
          </p:cNvSpPr>
          <p:nvPr userDrawn="1"/>
        </p:nvSpPr>
        <p:spPr bwMode="auto">
          <a:xfrm>
            <a:off x="9140825" y="195580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13322" name="Freeform 5"/>
          <p:cNvSpPr>
            <a:spLocks/>
          </p:cNvSpPr>
          <p:nvPr userDrawn="1"/>
        </p:nvSpPr>
        <p:spPr bwMode="auto">
          <a:xfrm>
            <a:off x="9140825" y="140652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109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13323" name="Freeform 20"/>
          <p:cNvSpPr>
            <a:spLocks/>
          </p:cNvSpPr>
          <p:nvPr userDrawn="1"/>
        </p:nvSpPr>
        <p:spPr bwMode="auto">
          <a:xfrm>
            <a:off x="9140825" y="85725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234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140</a:t>
            </a:r>
          </a:p>
        </p:txBody>
      </p:sp>
      <p:sp>
        <p:nvSpPr>
          <p:cNvPr id="13324" name="Freeform 5"/>
          <p:cNvSpPr>
            <a:spLocks/>
          </p:cNvSpPr>
          <p:nvPr userDrawn="1"/>
        </p:nvSpPr>
        <p:spPr bwMode="auto">
          <a:xfrm>
            <a:off x="9140825" y="309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160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43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 </a:t>
            </a:r>
          </a:p>
        </p:txBody>
      </p:sp>
      <p:sp>
        <p:nvSpPr>
          <p:cNvPr id="13325" name="Freeform 5"/>
          <p:cNvSpPr>
            <a:spLocks/>
          </p:cNvSpPr>
          <p:nvPr userDrawn="1"/>
        </p:nvSpPr>
        <p:spPr bwMode="auto">
          <a:xfrm>
            <a:off x="9140825" y="3611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77</a:t>
            </a:r>
          </a:p>
        </p:txBody>
      </p:sp>
      <p:sp>
        <p:nvSpPr>
          <p:cNvPr id="13326" name="TextBox 39"/>
          <p:cNvSpPr txBox="1">
            <a:spLocks noChangeArrowheads="1"/>
          </p:cNvSpPr>
          <p:nvPr userDrawn="1"/>
        </p:nvSpPr>
        <p:spPr bwMode="auto">
          <a:xfrm>
            <a:off x="7058025" y="5189538"/>
            <a:ext cx="2051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defRPr/>
            </a:pPr>
            <a:r>
              <a:rPr lang="en-US" altLang="pt-BR" sz="1100" smtClean="0">
                <a:solidFill>
                  <a:srgbClr val="4D4D4D"/>
                </a:solidFill>
                <a:latin typeface="Simplon BP"/>
                <a:ea typeface="Simplon BP"/>
                <a:cs typeface="Simplon BP"/>
              </a:rPr>
              <a:t>Esquemas de cores (usar apenas 2 cores dos esquemas abaixo)</a:t>
            </a:r>
            <a:endParaRPr lang="en-US" altLang="pt-BR" sz="1600" smtClean="0">
              <a:solidFill>
                <a:srgbClr val="4D4D4D"/>
              </a:solidFill>
              <a:latin typeface="Simplon BP"/>
              <a:ea typeface="Simplon BP"/>
              <a:cs typeface="Simplon BP"/>
            </a:endParaRPr>
          </a:p>
        </p:txBody>
      </p:sp>
      <p:sp>
        <p:nvSpPr>
          <p:cNvPr id="13327" name="Freeform 5"/>
          <p:cNvSpPr>
            <a:spLocks/>
          </p:cNvSpPr>
          <p:nvPr userDrawn="1"/>
        </p:nvSpPr>
        <p:spPr bwMode="auto">
          <a:xfrm>
            <a:off x="-7938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28" name="Freeform 5"/>
          <p:cNvSpPr>
            <a:spLocks/>
          </p:cNvSpPr>
          <p:nvPr userDrawn="1"/>
        </p:nvSpPr>
        <p:spPr bwMode="auto">
          <a:xfrm>
            <a:off x="-7938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29" name="Freeform 5"/>
          <p:cNvSpPr>
            <a:spLocks/>
          </p:cNvSpPr>
          <p:nvPr userDrawn="1"/>
        </p:nvSpPr>
        <p:spPr bwMode="auto">
          <a:xfrm>
            <a:off x="7429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30" name="Freeform 5"/>
          <p:cNvSpPr>
            <a:spLocks/>
          </p:cNvSpPr>
          <p:nvPr userDrawn="1"/>
        </p:nvSpPr>
        <p:spPr bwMode="auto">
          <a:xfrm>
            <a:off x="14938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31" name="Freeform 5"/>
          <p:cNvSpPr>
            <a:spLocks/>
          </p:cNvSpPr>
          <p:nvPr userDrawn="1"/>
        </p:nvSpPr>
        <p:spPr bwMode="auto">
          <a:xfrm>
            <a:off x="2409825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32" name="Freeform 5"/>
          <p:cNvSpPr>
            <a:spLocks/>
          </p:cNvSpPr>
          <p:nvPr userDrawn="1"/>
        </p:nvSpPr>
        <p:spPr bwMode="auto">
          <a:xfrm>
            <a:off x="2409825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33" name="Freeform 5"/>
          <p:cNvSpPr>
            <a:spLocks/>
          </p:cNvSpPr>
          <p:nvPr userDrawn="1"/>
        </p:nvSpPr>
        <p:spPr bwMode="auto">
          <a:xfrm>
            <a:off x="316071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34" name="Freeform 5"/>
          <p:cNvSpPr>
            <a:spLocks/>
          </p:cNvSpPr>
          <p:nvPr userDrawn="1"/>
        </p:nvSpPr>
        <p:spPr bwMode="auto">
          <a:xfrm>
            <a:off x="391160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35" name="Freeform 5"/>
          <p:cNvSpPr>
            <a:spLocks/>
          </p:cNvSpPr>
          <p:nvPr userDrawn="1"/>
        </p:nvSpPr>
        <p:spPr bwMode="auto">
          <a:xfrm>
            <a:off x="4805363" y="5164138"/>
            <a:ext cx="2214562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36" name="Freeform 5"/>
          <p:cNvSpPr>
            <a:spLocks/>
          </p:cNvSpPr>
          <p:nvPr userDrawn="1"/>
        </p:nvSpPr>
        <p:spPr bwMode="auto">
          <a:xfrm>
            <a:off x="480536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37" name="Freeform 5"/>
          <p:cNvSpPr>
            <a:spLocks/>
          </p:cNvSpPr>
          <p:nvPr userDrawn="1"/>
        </p:nvSpPr>
        <p:spPr bwMode="auto">
          <a:xfrm>
            <a:off x="55562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38" name="Freeform 5"/>
          <p:cNvSpPr>
            <a:spLocks/>
          </p:cNvSpPr>
          <p:nvPr userDrawn="1"/>
        </p:nvSpPr>
        <p:spPr bwMode="auto">
          <a:xfrm>
            <a:off x="63071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75213"/>
            <a:ext cx="7786688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3888" y="4875213"/>
            <a:ext cx="442912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fld id="{F47205E7-6B26-43F7-A41A-5D003BF87BD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65" r:id="rId1"/>
    <p:sldLayoutId id="2147485666" r:id="rId2"/>
    <p:sldLayoutId id="2147485667" r:id="rId3"/>
    <p:sldLayoutId id="2147485668" r:id="rId4"/>
    <p:sldLayoutId id="2147485669" r:id="rId5"/>
    <p:sldLayoutId id="2147485670" r:id="rId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pt-BR" sz="2100" kern="1200">
          <a:solidFill>
            <a:srgbClr val="00CEFF"/>
          </a:solidFill>
          <a:latin typeface="Simplon Oi Headline"/>
          <a:ea typeface="MS PGothic" panose="020B0600070205080204" pitchFamily="34" charset="-128"/>
          <a:cs typeface="Simplon Oi Headlin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1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1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1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1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1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1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1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1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9pPr>
    </p:titleStyle>
    <p:bodyStyle>
      <a:lvl1pPr marL="184150" indent="-184150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1pPr>
      <a:lvl2pPr marL="365125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365125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2pPr>
      <a:lvl3pPr marL="541338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541338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3pPr>
      <a:lvl4pPr marL="717550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717550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4pPr>
      <a:lvl5pPr marL="893763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893763" algn="l"/>
        </a:tabLst>
        <a:defRPr lang="pt-BR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eaLnBrk="1" fontAlgn="auto" hangingPunct="1">
              <a:spcBef>
                <a:spcPts val="80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74850952-3374-434C-8FC6-DE28F8CD25B0}" type="slidenum">
              <a:rPr lang="pt-BR" smtClean="0">
                <a:solidFill>
                  <a:srgbClr val="5F5F5F"/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0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89" r:id="rId1"/>
    <p:sldLayoutId id="2147485690" r:id="rId2"/>
    <p:sldLayoutId id="2147485691" r:id="rId3"/>
    <p:sldLayoutId id="2147485692" r:id="rId4"/>
    <p:sldLayoutId id="2147485694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eaLnBrk="1" fontAlgn="auto" hangingPunct="1">
              <a:spcBef>
                <a:spcPts val="800"/>
              </a:spcBef>
              <a:spcAft>
                <a:spcPts val="0"/>
              </a:spcAft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74850952-3374-434C-8FC6-DE28F8CD25B0}" type="slidenum">
              <a:rPr lang="pt-BR" smtClean="0">
                <a:solidFill>
                  <a:srgbClr val="5F5F5F"/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3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96" r:id="rId1"/>
    <p:sldLayoutId id="2147485697" r:id="rId2"/>
    <p:sldLayoutId id="2147485698" r:id="rId3"/>
    <p:sldLayoutId id="2147485699" r:id="rId4"/>
    <p:sldLayoutId id="2147485701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19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Slide do think-cell" r:id="rId20" imgW="270" imgH="270" progId="TCLayout.ActiveDocument.1">
                  <p:embed/>
                </p:oleObj>
              </mc:Choice>
              <mc:Fallback>
                <p:oleObj name="Slide do think-cell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84" y="901311"/>
            <a:ext cx="8366125" cy="366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Nível 1</a:t>
            </a:r>
          </a:p>
          <a:p>
            <a:pPr lvl="1"/>
            <a:r>
              <a:rPr lang="en-US" altLang="pt-BR" smtClean="0"/>
              <a:t>Nível 2</a:t>
            </a:r>
          </a:p>
          <a:p>
            <a:pPr lvl="2"/>
            <a:r>
              <a:rPr lang="en-US" altLang="pt-BR" smtClean="0"/>
              <a:t>Nível 3</a:t>
            </a:r>
          </a:p>
          <a:p>
            <a:pPr lvl="3"/>
            <a:r>
              <a:rPr lang="en-US" altLang="pt-BR" smtClean="0"/>
              <a:t>Nível 4</a:t>
            </a:r>
          </a:p>
          <a:p>
            <a:pPr lvl="4"/>
            <a:r>
              <a:rPr lang="en-US" altLang="pt-BR" smtClean="0"/>
              <a:t>Nível 5</a:t>
            </a:r>
          </a:p>
        </p:txBody>
      </p:sp>
      <p:sp>
        <p:nvSpPr>
          <p:cNvPr id="36945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02275" y="4995864"/>
            <a:ext cx="2895600" cy="126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FontTx/>
              <a:buNone/>
              <a:defRPr sz="825" b="1">
                <a:solidFill>
                  <a:srgbClr val="39A9A4"/>
                </a:solidFill>
              </a:defRPr>
            </a:lvl1pPr>
          </a:lstStyle>
          <a:p>
            <a:pPr defTabSz="685511" eaLnBrk="1" hangingPunct="1"/>
            <a:endParaRPr lang="pt-BR" altLang="pt-BR" smtClean="0">
              <a:latin typeface="Arial"/>
            </a:endParaRPr>
          </a:p>
        </p:txBody>
      </p:sp>
      <p:sp>
        <p:nvSpPr>
          <p:cNvPr id="3694597" name="pg num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4995864"/>
            <a:ext cx="442912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buClrTx/>
              <a:buFontTx/>
              <a:buNone/>
              <a:defRPr sz="825"/>
            </a:lvl1pPr>
          </a:lstStyle>
          <a:p>
            <a:pPr defTabSz="685511" eaLnBrk="1" hangingPunct="1"/>
            <a:fld id="{C7AF4085-6272-4CC1-95F3-F8B0D058357C}" type="slidenum">
              <a:rPr lang="en-US" altLang="pt-BR" smtClean="0">
                <a:solidFill>
                  <a:srgbClr val="000000"/>
                </a:solidFill>
                <a:latin typeface="Arial"/>
              </a:rPr>
              <a:pPr defTabSz="685511" eaLnBrk="1" hangingPunct="1"/>
              <a:t>‹nº›</a:t>
            </a:fld>
            <a:endParaRPr lang="en-US" altLang="pt-BR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4952" y="104777"/>
            <a:ext cx="8613775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7192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03" r:id="rId1"/>
    <p:sldLayoutId id="2147485704" r:id="rId2"/>
    <p:sldLayoutId id="2147485705" r:id="rId3"/>
    <p:sldLayoutId id="2147485706" r:id="rId4"/>
    <p:sldLayoutId id="2147485707" r:id="rId5"/>
    <p:sldLayoutId id="2147485708" r:id="rId6"/>
    <p:sldLayoutId id="2147485709" r:id="rId7"/>
    <p:sldLayoutId id="2147485710" r:id="rId8"/>
    <p:sldLayoutId id="2147485711" r:id="rId9"/>
    <p:sldLayoutId id="2147485712" r:id="rId10"/>
    <p:sldLayoutId id="2147485713" r:id="rId11"/>
    <p:sldLayoutId id="2147485714" r:id="rId12"/>
    <p:sldLayoutId id="2147485715" r:id="rId13"/>
    <p:sldLayoutId id="2147485716" r:id="rId14"/>
    <p:sldLayoutId id="2147485717" r:id="rId15"/>
    <p:sldLayoutId id="2147485718" r:id="rId16"/>
  </p:sldLayoutIdLst>
  <p:hf sldNum="0" hdr="0" dt="0"/>
  <p:txStyles>
    <p:titleStyle>
      <a:lvl1pPr algn="l" defTabSz="716450" rtl="0" eaLnBrk="0" fontAlgn="base" hangingPunct="0">
        <a:spcBef>
          <a:spcPct val="0"/>
        </a:spcBef>
        <a:spcAft>
          <a:spcPts val="450"/>
        </a:spcAft>
        <a:defRPr sz="1425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716450" rtl="0" eaLnBrk="0" fontAlgn="base" hangingPunct="0">
        <a:spcBef>
          <a:spcPct val="0"/>
        </a:spcBef>
        <a:spcAft>
          <a:spcPts val="450"/>
        </a:spcAft>
        <a:defRPr sz="1425" b="1">
          <a:solidFill>
            <a:schemeClr val="tx2"/>
          </a:solidFill>
          <a:latin typeface="Arial" charset="0"/>
        </a:defRPr>
      </a:lvl2pPr>
      <a:lvl3pPr algn="l" defTabSz="716450" rtl="0" eaLnBrk="0" fontAlgn="base" hangingPunct="0">
        <a:spcBef>
          <a:spcPct val="0"/>
        </a:spcBef>
        <a:spcAft>
          <a:spcPts val="450"/>
        </a:spcAft>
        <a:defRPr sz="1425" b="1">
          <a:solidFill>
            <a:schemeClr val="tx2"/>
          </a:solidFill>
          <a:latin typeface="Arial" charset="0"/>
        </a:defRPr>
      </a:lvl3pPr>
      <a:lvl4pPr algn="l" defTabSz="716450" rtl="0" eaLnBrk="0" fontAlgn="base" hangingPunct="0">
        <a:spcBef>
          <a:spcPct val="0"/>
        </a:spcBef>
        <a:spcAft>
          <a:spcPts val="450"/>
        </a:spcAft>
        <a:defRPr sz="1425" b="1">
          <a:solidFill>
            <a:schemeClr val="tx2"/>
          </a:solidFill>
          <a:latin typeface="Arial" charset="0"/>
        </a:defRPr>
      </a:lvl4pPr>
      <a:lvl5pPr algn="l" defTabSz="716450" rtl="0" eaLnBrk="0" fontAlgn="base" hangingPunct="0">
        <a:spcBef>
          <a:spcPct val="0"/>
        </a:spcBef>
        <a:spcAft>
          <a:spcPts val="450"/>
        </a:spcAft>
        <a:defRPr sz="1425" b="1">
          <a:solidFill>
            <a:schemeClr val="tx2"/>
          </a:solidFill>
          <a:latin typeface="Arial" charset="0"/>
        </a:defRPr>
      </a:lvl5pPr>
      <a:lvl6pPr marL="342749" algn="l" defTabSz="716450" rtl="0" fontAlgn="base">
        <a:spcBef>
          <a:spcPct val="0"/>
        </a:spcBef>
        <a:spcAft>
          <a:spcPts val="450"/>
        </a:spcAft>
        <a:defRPr sz="1425" b="1">
          <a:solidFill>
            <a:schemeClr val="tx2"/>
          </a:solidFill>
          <a:latin typeface="Arial" charset="0"/>
        </a:defRPr>
      </a:lvl6pPr>
      <a:lvl7pPr marL="685511" algn="l" defTabSz="716450" rtl="0" fontAlgn="base">
        <a:spcBef>
          <a:spcPct val="0"/>
        </a:spcBef>
        <a:spcAft>
          <a:spcPts val="450"/>
        </a:spcAft>
        <a:defRPr sz="1425" b="1">
          <a:solidFill>
            <a:schemeClr val="tx2"/>
          </a:solidFill>
          <a:latin typeface="Arial" charset="0"/>
        </a:defRPr>
      </a:lvl7pPr>
      <a:lvl8pPr marL="1028267" algn="l" defTabSz="716450" rtl="0" fontAlgn="base">
        <a:spcBef>
          <a:spcPct val="0"/>
        </a:spcBef>
        <a:spcAft>
          <a:spcPts val="450"/>
        </a:spcAft>
        <a:defRPr sz="1425" b="1">
          <a:solidFill>
            <a:schemeClr val="tx2"/>
          </a:solidFill>
          <a:latin typeface="Arial" charset="0"/>
        </a:defRPr>
      </a:lvl8pPr>
      <a:lvl9pPr marL="1371022" algn="l" defTabSz="716450" rtl="0" fontAlgn="base">
        <a:spcBef>
          <a:spcPct val="0"/>
        </a:spcBef>
        <a:spcAft>
          <a:spcPts val="450"/>
        </a:spcAft>
        <a:defRPr sz="1425" b="1">
          <a:solidFill>
            <a:schemeClr val="tx2"/>
          </a:solidFill>
          <a:latin typeface="Arial" charset="0"/>
        </a:defRPr>
      </a:lvl9pPr>
    </p:titleStyle>
    <p:bodyStyle>
      <a:lvl1pPr marL="113060" indent="-111869" algn="l" defTabSz="71645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rgbClr val="000000"/>
          </a:solidFill>
          <a:latin typeface="+mn-lt"/>
          <a:ea typeface="+mn-ea"/>
          <a:cs typeface="+mn-cs"/>
        </a:defRPr>
      </a:lvl1pPr>
      <a:lvl2pPr marL="113060" indent="-111869" algn="l" defTabSz="71645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rgbClr val="000000"/>
          </a:solidFill>
          <a:latin typeface="+mn-lt"/>
        </a:defRPr>
      </a:lvl2pPr>
      <a:lvl3pPr marL="242786" indent="-128537" algn="l" defTabSz="71645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rgbClr val="000000"/>
          </a:solidFill>
          <a:latin typeface="+mn-lt"/>
        </a:defRPr>
      </a:lvl3pPr>
      <a:lvl4pPr marL="371322" indent="-113060" algn="l" defTabSz="71645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1200">
          <a:solidFill>
            <a:srgbClr val="000000"/>
          </a:solidFill>
          <a:latin typeface="+mn-lt"/>
        </a:defRPr>
      </a:lvl4pPr>
      <a:lvl5pPr marL="522464" indent="-149966" algn="l" defTabSz="71645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200">
          <a:solidFill>
            <a:srgbClr val="000000"/>
          </a:solidFill>
          <a:latin typeface="+mn-lt"/>
        </a:defRPr>
      </a:lvl5pPr>
      <a:lvl6pPr marL="865226" indent="-149966" algn="l" defTabSz="71645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200">
          <a:solidFill>
            <a:srgbClr val="000000"/>
          </a:solidFill>
          <a:latin typeface="+mn-lt"/>
        </a:defRPr>
      </a:lvl6pPr>
      <a:lvl7pPr marL="1207975" indent="-149966" algn="l" defTabSz="71645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200">
          <a:solidFill>
            <a:srgbClr val="000000"/>
          </a:solidFill>
          <a:latin typeface="+mn-lt"/>
        </a:defRPr>
      </a:lvl7pPr>
      <a:lvl8pPr marL="1550723" indent="-149966" algn="l" defTabSz="71645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200">
          <a:solidFill>
            <a:srgbClr val="000000"/>
          </a:solidFill>
          <a:latin typeface="+mn-lt"/>
        </a:defRPr>
      </a:lvl8pPr>
      <a:lvl9pPr marL="1893486" indent="-149966" algn="l" defTabSz="71645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2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685511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749" algn="l" defTabSz="685511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511" algn="l" defTabSz="685511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267" algn="l" defTabSz="685511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022" algn="l" defTabSz="685511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3785" algn="l" defTabSz="685511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6532" algn="l" defTabSz="685511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9280" algn="l" defTabSz="685511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2029" algn="l" defTabSz="685511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419225"/>
            <a:ext cx="821848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  <a:endParaRPr lang="pt-BR" altLang="pt-BR" smtClean="0"/>
          </a:p>
        </p:txBody>
      </p:sp>
      <p:sp>
        <p:nvSpPr>
          <p:cNvPr id="2051" name="Title Placeholder 3"/>
          <p:cNvSpPr>
            <a:spLocks noGrp="1"/>
          </p:cNvSpPr>
          <p:nvPr>
            <p:ph type="title"/>
          </p:nvPr>
        </p:nvSpPr>
        <p:spPr bwMode="auto">
          <a:xfrm>
            <a:off x="468313" y="274638"/>
            <a:ext cx="82073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title style</a:t>
            </a:r>
            <a:endParaRPr lang="en-US" altLang="pt-BR" smtClean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2055" name="Freeform 5"/>
          <p:cNvSpPr>
            <a:spLocks/>
          </p:cNvSpPr>
          <p:nvPr userDrawn="1"/>
        </p:nvSpPr>
        <p:spPr bwMode="auto">
          <a:xfrm>
            <a:off x="9140825" y="30527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206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</a:t>
            </a:r>
          </a:p>
        </p:txBody>
      </p:sp>
      <p:sp>
        <p:nvSpPr>
          <p:cNvPr id="2056" name="Freeform 16"/>
          <p:cNvSpPr>
            <a:spLocks/>
          </p:cNvSpPr>
          <p:nvPr userDrawn="1"/>
        </p:nvSpPr>
        <p:spPr bwMode="auto">
          <a:xfrm>
            <a:off x="9140825" y="250507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211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24</a:t>
            </a:r>
          </a:p>
        </p:txBody>
      </p:sp>
      <p:sp>
        <p:nvSpPr>
          <p:cNvPr id="2057" name="Freeform 5"/>
          <p:cNvSpPr>
            <a:spLocks/>
          </p:cNvSpPr>
          <p:nvPr userDrawn="1"/>
        </p:nvSpPr>
        <p:spPr bwMode="auto">
          <a:xfrm>
            <a:off x="9140825" y="195580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2058" name="Freeform 5"/>
          <p:cNvSpPr>
            <a:spLocks/>
          </p:cNvSpPr>
          <p:nvPr userDrawn="1"/>
        </p:nvSpPr>
        <p:spPr bwMode="auto">
          <a:xfrm>
            <a:off x="9140825" y="140652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109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2059" name="Freeform 28"/>
          <p:cNvSpPr>
            <a:spLocks/>
          </p:cNvSpPr>
          <p:nvPr userDrawn="1"/>
        </p:nvSpPr>
        <p:spPr bwMode="auto">
          <a:xfrm>
            <a:off x="9140825" y="85725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234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140</a:t>
            </a:r>
          </a:p>
        </p:txBody>
      </p:sp>
      <p:sp>
        <p:nvSpPr>
          <p:cNvPr id="2060" name="Freeform 5"/>
          <p:cNvSpPr>
            <a:spLocks/>
          </p:cNvSpPr>
          <p:nvPr userDrawn="1"/>
        </p:nvSpPr>
        <p:spPr bwMode="auto">
          <a:xfrm>
            <a:off x="9140825" y="309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160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43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 </a:t>
            </a:r>
          </a:p>
        </p:txBody>
      </p:sp>
      <p:sp>
        <p:nvSpPr>
          <p:cNvPr id="2061" name="Freeform 5"/>
          <p:cNvSpPr>
            <a:spLocks/>
          </p:cNvSpPr>
          <p:nvPr userDrawn="1"/>
        </p:nvSpPr>
        <p:spPr bwMode="auto">
          <a:xfrm>
            <a:off x="9140825" y="3611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77</a:t>
            </a:r>
          </a:p>
        </p:txBody>
      </p:sp>
      <p:sp>
        <p:nvSpPr>
          <p:cNvPr id="2062" name="TextBox 39"/>
          <p:cNvSpPr txBox="1">
            <a:spLocks noChangeArrowheads="1"/>
          </p:cNvSpPr>
          <p:nvPr userDrawn="1"/>
        </p:nvSpPr>
        <p:spPr bwMode="auto">
          <a:xfrm>
            <a:off x="7058025" y="5189538"/>
            <a:ext cx="2051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defRPr/>
            </a:pPr>
            <a:r>
              <a:rPr lang="en-US" altLang="pt-BR" sz="1100" smtClean="0">
                <a:solidFill>
                  <a:srgbClr val="4D4D4D"/>
                </a:solidFill>
                <a:latin typeface="Simplon BP"/>
                <a:ea typeface="Simplon BP"/>
                <a:cs typeface="Simplon BP"/>
              </a:rPr>
              <a:t>Esquemas de cores (usar apenas 2 cores dos esquemas abaixo)</a:t>
            </a:r>
            <a:endParaRPr lang="en-US" altLang="pt-BR" sz="1600" smtClean="0">
              <a:solidFill>
                <a:srgbClr val="4D4D4D"/>
              </a:solidFill>
              <a:latin typeface="Simplon BP"/>
              <a:ea typeface="Simplon BP"/>
              <a:cs typeface="Simplon BP"/>
            </a:endParaRPr>
          </a:p>
        </p:txBody>
      </p:sp>
      <p:sp>
        <p:nvSpPr>
          <p:cNvPr id="2063" name="Freeform 5"/>
          <p:cNvSpPr>
            <a:spLocks/>
          </p:cNvSpPr>
          <p:nvPr userDrawn="1"/>
        </p:nvSpPr>
        <p:spPr bwMode="auto">
          <a:xfrm>
            <a:off x="-7938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64" name="Freeform 5"/>
          <p:cNvSpPr>
            <a:spLocks/>
          </p:cNvSpPr>
          <p:nvPr userDrawn="1"/>
        </p:nvSpPr>
        <p:spPr bwMode="auto">
          <a:xfrm>
            <a:off x="-7938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65" name="Freeform 5"/>
          <p:cNvSpPr>
            <a:spLocks/>
          </p:cNvSpPr>
          <p:nvPr userDrawn="1"/>
        </p:nvSpPr>
        <p:spPr bwMode="auto">
          <a:xfrm>
            <a:off x="7429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66" name="Freeform 5"/>
          <p:cNvSpPr>
            <a:spLocks/>
          </p:cNvSpPr>
          <p:nvPr userDrawn="1"/>
        </p:nvSpPr>
        <p:spPr bwMode="auto">
          <a:xfrm>
            <a:off x="14938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67" name="Freeform 5"/>
          <p:cNvSpPr>
            <a:spLocks/>
          </p:cNvSpPr>
          <p:nvPr userDrawn="1"/>
        </p:nvSpPr>
        <p:spPr bwMode="auto">
          <a:xfrm>
            <a:off x="2409825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68" name="Freeform 5"/>
          <p:cNvSpPr>
            <a:spLocks/>
          </p:cNvSpPr>
          <p:nvPr userDrawn="1"/>
        </p:nvSpPr>
        <p:spPr bwMode="auto">
          <a:xfrm>
            <a:off x="2409825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69" name="Freeform 5"/>
          <p:cNvSpPr>
            <a:spLocks/>
          </p:cNvSpPr>
          <p:nvPr userDrawn="1"/>
        </p:nvSpPr>
        <p:spPr bwMode="auto">
          <a:xfrm>
            <a:off x="316071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70" name="Freeform 5"/>
          <p:cNvSpPr>
            <a:spLocks/>
          </p:cNvSpPr>
          <p:nvPr userDrawn="1"/>
        </p:nvSpPr>
        <p:spPr bwMode="auto">
          <a:xfrm>
            <a:off x="391160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71" name="Freeform 5"/>
          <p:cNvSpPr>
            <a:spLocks/>
          </p:cNvSpPr>
          <p:nvPr userDrawn="1"/>
        </p:nvSpPr>
        <p:spPr bwMode="auto">
          <a:xfrm>
            <a:off x="4805363" y="5164138"/>
            <a:ext cx="2214562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72" name="Freeform 5"/>
          <p:cNvSpPr>
            <a:spLocks/>
          </p:cNvSpPr>
          <p:nvPr userDrawn="1"/>
        </p:nvSpPr>
        <p:spPr bwMode="auto">
          <a:xfrm>
            <a:off x="480536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73" name="Freeform 5"/>
          <p:cNvSpPr>
            <a:spLocks/>
          </p:cNvSpPr>
          <p:nvPr userDrawn="1"/>
        </p:nvSpPr>
        <p:spPr bwMode="auto">
          <a:xfrm>
            <a:off x="55562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74" name="Freeform 5"/>
          <p:cNvSpPr>
            <a:spLocks/>
          </p:cNvSpPr>
          <p:nvPr userDrawn="1"/>
        </p:nvSpPr>
        <p:spPr bwMode="auto">
          <a:xfrm>
            <a:off x="63071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75213"/>
            <a:ext cx="7786688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3888" y="4875213"/>
            <a:ext cx="442912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fld id="{F396D86B-73C8-4D88-B538-16BA3D56672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9" r:id="rId1"/>
    <p:sldLayoutId id="2147485623" r:id="rId2"/>
    <p:sldLayoutId id="2147485624" r:id="rId3"/>
  </p:sldLayoutIdLst>
  <p:hf hdr="0" dt="0"/>
  <p:txStyles>
    <p:titleStyle>
      <a:lvl1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lang="pt-BR" sz="4200" kern="1200">
          <a:solidFill>
            <a:schemeClr val="accent1"/>
          </a:solidFill>
          <a:latin typeface="Simplon Oi Headline"/>
          <a:ea typeface="MS PGothic" panose="020B0600070205080204" pitchFamily="34" charset="-128"/>
          <a:cs typeface="Simplon Oi Headline"/>
        </a:defRPr>
      </a:lvl1pPr>
      <a:lvl2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chemeClr val="accent1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2pPr>
      <a:lvl3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chemeClr val="accent1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3pPr>
      <a:lvl4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chemeClr val="accent1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4pPr>
      <a:lvl5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chemeClr val="accent1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5pPr>
      <a:lvl6pPr marL="4572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chemeClr val="accent1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6pPr>
      <a:lvl7pPr marL="9144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chemeClr val="accent1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7pPr>
      <a:lvl8pPr marL="13716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chemeClr val="accent1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8pPr>
      <a:lvl9pPr marL="18288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chemeClr val="accent1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9pPr>
    </p:titleStyle>
    <p:bodyStyle>
      <a:lvl1pPr marL="184150" indent="-184150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1pPr>
      <a:lvl2pPr marL="365125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365125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2pPr>
      <a:lvl3pPr marL="541338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541338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3pPr>
      <a:lvl4pPr marL="717550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717550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4pPr>
      <a:lvl5pPr marL="893763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893763" algn="l"/>
        </a:tabLst>
        <a:defRPr lang="pt-BR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419225"/>
            <a:ext cx="821848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  <a:endParaRPr lang="pt-BR" altLang="pt-BR" smtClean="0"/>
          </a:p>
        </p:txBody>
      </p:sp>
      <p:sp>
        <p:nvSpPr>
          <p:cNvPr id="3075" name="Title Placeholder 3"/>
          <p:cNvSpPr>
            <a:spLocks noGrp="1"/>
          </p:cNvSpPr>
          <p:nvPr>
            <p:ph type="title"/>
          </p:nvPr>
        </p:nvSpPr>
        <p:spPr bwMode="auto">
          <a:xfrm>
            <a:off x="468313" y="274638"/>
            <a:ext cx="82073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title style</a:t>
            </a:r>
            <a:endParaRPr lang="en-US" altLang="pt-BR" smtClean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3079" name="Freeform 5"/>
          <p:cNvSpPr>
            <a:spLocks/>
          </p:cNvSpPr>
          <p:nvPr userDrawn="1"/>
        </p:nvSpPr>
        <p:spPr bwMode="auto">
          <a:xfrm>
            <a:off x="9140825" y="30527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206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</a:t>
            </a:r>
          </a:p>
        </p:txBody>
      </p:sp>
      <p:sp>
        <p:nvSpPr>
          <p:cNvPr id="3080" name="Freeform 16"/>
          <p:cNvSpPr>
            <a:spLocks/>
          </p:cNvSpPr>
          <p:nvPr userDrawn="1"/>
        </p:nvSpPr>
        <p:spPr bwMode="auto">
          <a:xfrm>
            <a:off x="9140825" y="250507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211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24</a:t>
            </a:r>
          </a:p>
        </p:txBody>
      </p:sp>
      <p:sp>
        <p:nvSpPr>
          <p:cNvPr id="3081" name="Freeform 5"/>
          <p:cNvSpPr>
            <a:spLocks/>
          </p:cNvSpPr>
          <p:nvPr userDrawn="1"/>
        </p:nvSpPr>
        <p:spPr bwMode="auto">
          <a:xfrm>
            <a:off x="9140825" y="195580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3082" name="Freeform 5"/>
          <p:cNvSpPr>
            <a:spLocks/>
          </p:cNvSpPr>
          <p:nvPr userDrawn="1"/>
        </p:nvSpPr>
        <p:spPr bwMode="auto">
          <a:xfrm>
            <a:off x="9140825" y="140652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109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3083" name="Freeform 28"/>
          <p:cNvSpPr>
            <a:spLocks/>
          </p:cNvSpPr>
          <p:nvPr userDrawn="1"/>
        </p:nvSpPr>
        <p:spPr bwMode="auto">
          <a:xfrm>
            <a:off x="9140825" y="85725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234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140</a:t>
            </a:r>
          </a:p>
        </p:txBody>
      </p:sp>
      <p:sp>
        <p:nvSpPr>
          <p:cNvPr id="3084" name="Freeform 5"/>
          <p:cNvSpPr>
            <a:spLocks/>
          </p:cNvSpPr>
          <p:nvPr userDrawn="1"/>
        </p:nvSpPr>
        <p:spPr bwMode="auto">
          <a:xfrm>
            <a:off x="9140825" y="309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160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43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 </a:t>
            </a:r>
          </a:p>
        </p:txBody>
      </p:sp>
      <p:sp>
        <p:nvSpPr>
          <p:cNvPr id="3085" name="Freeform 5"/>
          <p:cNvSpPr>
            <a:spLocks/>
          </p:cNvSpPr>
          <p:nvPr userDrawn="1"/>
        </p:nvSpPr>
        <p:spPr bwMode="auto">
          <a:xfrm>
            <a:off x="9140825" y="3611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77</a:t>
            </a:r>
          </a:p>
        </p:txBody>
      </p:sp>
      <p:sp>
        <p:nvSpPr>
          <p:cNvPr id="3086" name="TextBox 39"/>
          <p:cNvSpPr txBox="1">
            <a:spLocks noChangeArrowheads="1"/>
          </p:cNvSpPr>
          <p:nvPr userDrawn="1"/>
        </p:nvSpPr>
        <p:spPr bwMode="auto">
          <a:xfrm>
            <a:off x="7058025" y="5189538"/>
            <a:ext cx="2051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defRPr/>
            </a:pPr>
            <a:r>
              <a:rPr lang="en-US" altLang="pt-BR" sz="1100" smtClean="0">
                <a:solidFill>
                  <a:srgbClr val="4D4D4D"/>
                </a:solidFill>
                <a:latin typeface="Simplon BP"/>
                <a:ea typeface="Simplon BP"/>
                <a:cs typeface="Simplon BP"/>
              </a:rPr>
              <a:t>Esquemas de cores (usar apenas 2 cores dos esquemas abaixo)</a:t>
            </a:r>
            <a:endParaRPr lang="en-US" altLang="pt-BR" sz="1600" smtClean="0">
              <a:solidFill>
                <a:srgbClr val="4D4D4D"/>
              </a:solidFill>
              <a:latin typeface="Simplon BP"/>
              <a:ea typeface="Simplon BP"/>
              <a:cs typeface="Simplon BP"/>
            </a:endParaRPr>
          </a:p>
        </p:txBody>
      </p:sp>
      <p:sp>
        <p:nvSpPr>
          <p:cNvPr id="3087" name="Freeform 5"/>
          <p:cNvSpPr>
            <a:spLocks/>
          </p:cNvSpPr>
          <p:nvPr userDrawn="1"/>
        </p:nvSpPr>
        <p:spPr bwMode="auto">
          <a:xfrm>
            <a:off x="-7938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88" name="Freeform 5"/>
          <p:cNvSpPr>
            <a:spLocks/>
          </p:cNvSpPr>
          <p:nvPr userDrawn="1"/>
        </p:nvSpPr>
        <p:spPr bwMode="auto">
          <a:xfrm>
            <a:off x="-7938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89" name="Freeform 5"/>
          <p:cNvSpPr>
            <a:spLocks/>
          </p:cNvSpPr>
          <p:nvPr userDrawn="1"/>
        </p:nvSpPr>
        <p:spPr bwMode="auto">
          <a:xfrm>
            <a:off x="7429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90" name="Freeform 5"/>
          <p:cNvSpPr>
            <a:spLocks/>
          </p:cNvSpPr>
          <p:nvPr userDrawn="1"/>
        </p:nvSpPr>
        <p:spPr bwMode="auto">
          <a:xfrm>
            <a:off x="14938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91" name="Freeform 5"/>
          <p:cNvSpPr>
            <a:spLocks/>
          </p:cNvSpPr>
          <p:nvPr userDrawn="1"/>
        </p:nvSpPr>
        <p:spPr bwMode="auto">
          <a:xfrm>
            <a:off x="2409825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92" name="Freeform 5"/>
          <p:cNvSpPr>
            <a:spLocks/>
          </p:cNvSpPr>
          <p:nvPr userDrawn="1"/>
        </p:nvSpPr>
        <p:spPr bwMode="auto">
          <a:xfrm>
            <a:off x="2409825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93" name="Freeform 5"/>
          <p:cNvSpPr>
            <a:spLocks/>
          </p:cNvSpPr>
          <p:nvPr userDrawn="1"/>
        </p:nvSpPr>
        <p:spPr bwMode="auto">
          <a:xfrm>
            <a:off x="316071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94" name="Freeform 5"/>
          <p:cNvSpPr>
            <a:spLocks/>
          </p:cNvSpPr>
          <p:nvPr userDrawn="1"/>
        </p:nvSpPr>
        <p:spPr bwMode="auto">
          <a:xfrm>
            <a:off x="391160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95" name="Freeform 5"/>
          <p:cNvSpPr>
            <a:spLocks/>
          </p:cNvSpPr>
          <p:nvPr userDrawn="1"/>
        </p:nvSpPr>
        <p:spPr bwMode="auto">
          <a:xfrm>
            <a:off x="4805363" y="5164138"/>
            <a:ext cx="2214562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96" name="Freeform 5"/>
          <p:cNvSpPr>
            <a:spLocks/>
          </p:cNvSpPr>
          <p:nvPr userDrawn="1"/>
        </p:nvSpPr>
        <p:spPr bwMode="auto">
          <a:xfrm>
            <a:off x="480536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97" name="Freeform 5"/>
          <p:cNvSpPr>
            <a:spLocks/>
          </p:cNvSpPr>
          <p:nvPr userDrawn="1"/>
        </p:nvSpPr>
        <p:spPr bwMode="auto">
          <a:xfrm>
            <a:off x="55562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98" name="Freeform 5"/>
          <p:cNvSpPr>
            <a:spLocks/>
          </p:cNvSpPr>
          <p:nvPr userDrawn="1"/>
        </p:nvSpPr>
        <p:spPr bwMode="auto">
          <a:xfrm>
            <a:off x="63071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75213"/>
            <a:ext cx="7786688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3888" y="4875213"/>
            <a:ext cx="442912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fld id="{C3CC46B0-D0B4-46A2-B86D-52F4090D2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0" r:id="rId1"/>
    <p:sldLayoutId id="2147485625" r:id="rId2"/>
    <p:sldLayoutId id="2147485626" r:id="rId3"/>
    <p:sldLayoutId id="2147485681" r:id="rId4"/>
    <p:sldLayoutId id="2147485682" r:id="rId5"/>
    <p:sldLayoutId id="2147485683" r:id="rId6"/>
    <p:sldLayoutId id="2147485684" r:id="rId7"/>
  </p:sldLayoutIdLst>
  <p:hf hdr="0" dt="0"/>
  <p:txStyles>
    <p:titleStyle>
      <a:lvl1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lang="pt-BR" sz="4200" kern="1200">
          <a:solidFill>
            <a:srgbClr val="FF7900"/>
          </a:solidFill>
          <a:latin typeface="Simplon Oi Headline"/>
          <a:ea typeface="MS PGothic" panose="020B0600070205080204" pitchFamily="34" charset="-128"/>
          <a:cs typeface="Simplon Oi Headline"/>
        </a:defRPr>
      </a:lvl1pPr>
      <a:lvl2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2pPr>
      <a:lvl3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3pPr>
      <a:lvl4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4pPr>
      <a:lvl5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5pPr>
      <a:lvl6pPr marL="4572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6pPr>
      <a:lvl7pPr marL="9144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7pPr>
      <a:lvl8pPr marL="13716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8pPr>
      <a:lvl9pPr marL="18288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9pPr>
    </p:titleStyle>
    <p:bodyStyle>
      <a:lvl1pPr marL="184150" indent="-184150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1pPr>
      <a:lvl2pPr marL="365125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365125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2pPr>
      <a:lvl3pPr marL="541338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541338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3pPr>
      <a:lvl4pPr marL="717550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717550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4pPr>
      <a:lvl5pPr marL="893763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893763" algn="l"/>
        </a:tabLst>
        <a:defRPr lang="pt-BR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419225"/>
            <a:ext cx="821848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  <a:endParaRPr lang="pt-BR" altLang="pt-BR" smtClean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4102" name="Freeform 5"/>
          <p:cNvSpPr>
            <a:spLocks/>
          </p:cNvSpPr>
          <p:nvPr userDrawn="1"/>
        </p:nvSpPr>
        <p:spPr bwMode="auto">
          <a:xfrm>
            <a:off x="9140825" y="30527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206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</a:t>
            </a:r>
          </a:p>
        </p:txBody>
      </p:sp>
      <p:sp>
        <p:nvSpPr>
          <p:cNvPr id="4103" name="Freeform 16"/>
          <p:cNvSpPr>
            <a:spLocks/>
          </p:cNvSpPr>
          <p:nvPr userDrawn="1"/>
        </p:nvSpPr>
        <p:spPr bwMode="auto">
          <a:xfrm>
            <a:off x="9140825" y="250507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211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24</a:t>
            </a:r>
          </a:p>
        </p:txBody>
      </p:sp>
      <p:sp>
        <p:nvSpPr>
          <p:cNvPr id="4104" name="Freeform 5"/>
          <p:cNvSpPr>
            <a:spLocks/>
          </p:cNvSpPr>
          <p:nvPr userDrawn="1"/>
        </p:nvSpPr>
        <p:spPr bwMode="auto">
          <a:xfrm>
            <a:off x="9140825" y="195580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4105" name="Freeform 5"/>
          <p:cNvSpPr>
            <a:spLocks/>
          </p:cNvSpPr>
          <p:nvPr userDrawn="1"/>
        </p:nvSpPr>
        <p:spPr bwMode="auto">
          <a:xfrm>
            <a:off x="9140825" y="140652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109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4106" name="Freeform 28"/>
          <p:cNvSpPr>
            <a:spLocks/>
          </p:cNvSpPr>
          <p:nvPr userDrawn="1"/>
        </p:nvSpPr>
        <p:spPr bwMode="auto">
          <a:xfrm>
            <a:off x="9140825" y="85725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234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140</a:t>
            </a:r>
          </a:p>
        </p:txBody>
      </p:sp>
      <p:sp>
        <p:nvSpPr>
          <p:cNvPr id="4107" name="Freeform 5"/>
          <p:cNvSpPr>
            <a:spLocks/>
          </p:cNvSpPr>
          <p:nvPr userDrawn="1"/>
        </p:nvSpPr>
        <p:spPr bwMode="auto">
          <a:xfrm>
            <a:off x="9140825" y="309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160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43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 </a:t>
            </a:r>
          </a:p>
        </p:txBody>
      </p:sp>
      <p:sp>
        <p:nvSpPr>
          <p:cNvPr id="4108" name="Freeform 5"/>
          <p:cNvSpPr>
            <a:spLocks/>
          </p:cNvSpPr>
          <p:nvPr userDrawn="1"/>
        </p:nvSpPr>
        <p:spPr bwMode="auto">
          <a:xfrm>
            <a:off x="9140825" y="3611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77</a:t>
            </a:r>
          </a:p>
        </p:txBody>
      </p:sp>
      <p:sp>
        <p:nvSpPr>
          <p:cNvPr id="4109" name="TextBox 39"/>
          <p:cNvSpPr txBox="1">
            <a:spLocks noChangeArrowheads="1"/>
          </p:cNvSpPr>
          <p:nvPr userDrawn="1"/>
        </p:nvSpPr>
        <p:spPr bwMode="auto">
          <a:xfrm>
            <a:off x="7058025" y="5189538"/>
            <a:ext cx="2051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defRPr/>
            </a:pPr>
            <a:r>
              <a:rPr lang="en-US" altLang="pt-BR" sz="1100" smtClean="0">
                <a:solidFill>
                  <a:srgbClr val="4D4D4D"/>
                </a:solidFill>
                <a:latin typeface="Simplon BP"/>
                <a:ea typeface="Simplon BP"/>
                <a:cs typeface="Simplon BP"/>
              </a:rPr>
              <a:t>Esquemas de cores (usar apenas 2 cores dos esquemas abaixo)</a:t>
            </a:r>
            <a:endParaRPr lang="en-US" altLang="pt-BR" sz="1600" smtClean="0">
              <a:solidFill>
                <a:srgbClr val="4D4D4D"/>
              </a:solidFill>
              <a:latin typeface="Simplon BP"/>
              <a:ea typeface="Simplon BP"/>
              <a:cs typeface="Simplon BP"/>
            </a:endParaRPr>
          </a:p>
        </p:txBody>
      </p:sp>
      <p:sp>
        <p:nvSpPr>
          <p:cNvPr id="4110" name="Freeform 5"/>
          <p:cNvSpPr>
            <a:spLocks/>
          </p:cNvSpPr>
          <p:nvPr userDrawn="1"/>
        </p:nvSpPr>
        <p:spPr bwMode="auto">
          <a:xfrm>
            <a:off x="-7938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11" name="Freeform 5"/>
          <p:cNvSpPr>
            <a:spLocks/>
          </p:cNvSpPr>
          <p:nvPr userDrawn="1"/>
        </p:nvSpPr>
        <p:spPr bwMode="auto">
          <a:xfrm>
            <a:off x="-7938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12" name="Freeform 5"/>
          <p:cNvSpPr>
            <a:spLocks/>
          </p:cNvSpPr>
          <p:nvPr userDrawn="1"/>
        </p:nvSpPr>
        <p:spPr bwMode="auto">
          <a:xfrm>
            <a:off x="7429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13" name="Freeform 5"/>
          <p:cNvSpPr>
            <a:spLocks/>
          </p:cNvSpPr>
          <p:nvPr userDrawn="1"/>
        </p:nvSpPr>
        <p:spPr bwMode="auto">
          <a:xfrm>
            <a:off x="14938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14" name="Freeform 5"/>
          <p:cNvSpPr>
            <a:spLocks/>
          </p:cNvSpPr>
          <p:nvPr userDrawn="1"/>
        </p:nvSpPr>
        <p:spPr bwMode="auto">
          <a:xfrm>
            <a:off x="2409825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15" name="Freeform 5"/>
          <p:cNvSpPr>
            <a:spLocks/>
          </p:cNvSpPr>
          <p:nvPr userDrawn="1"/>
        </p:nvSpPr>
        <p:spPr bwMode="auto">
          <a:xfrm>
            <a:off x="2409825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16" name="Freeform 5"/>
          <p:cNvSpPr>
            <a:spLocks/>
          </p:cNvSpPr>
          <p:nvPr userDrawn="1"/>
        </p:nvSpPr>
        <p:spPr bwMode="auto">
          <a:xfrm>
            <a:off x="316071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17" name="Freeform 5"/>
          <p:cNvSpPr>
            <a:spLocks/>
          </p:cNvSpPr>
          <p:nvPr userDrawn="1"/>
        </p:nvSpPr>
        <p:spPr bwMode="auto">
          <a:xfrm>
            <a:off x="391160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18" name="Freeform 5"/>
          <p:cNvSpPr>
            <a:spLocks/>
          </p:cNvSpPr>
          <p:nvPr userDrawn="1"/>
        </p:nvSpPr>
        <p:spPr bwMode="auto">
          <a:xfrm>
            <a:off x="4805363" y="5164138"/>
            <a:ext cx="2214562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19" name="Freeform 5"/>
          <p:cNvSpPr>
            <a:spLocks/>
          </p:cNvSpPr>
          <p:nvPr userDrawn="1"/>
        </p:nvSpPr>
        <p:spPr bwMode="auto">
          <a:xfrm>
            <a:off x="480536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20" name="Freeform 5"/>
          <p:cNvSpPr>
            <a:spLocks/>
          </p:cNvSpPr>
          <p:nvPr userDrawn="1"/>
        </p:nvSpPr>
        <p:spPr bwMode="auto">
          <a:xfrm>
            <a:off x="55562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21" name="Freeform 5"/>
          <p:cNvSpPr>
            <a:spLocks/>
          </p:cNvSpPr>
          <p:nvPr userDrawn="1"/>
        </p:nvSpPr>
        <p:spPr bwMode="auto">
          <a:xfrm>
            <a:off x="63071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75213"/>
            <a:ext cx="7786688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3888" y="4875213"/>
            <a:ext cx="442912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fld id="{A574C626-01CC-4ECB-81D5-2CB0213C90D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124" name="Title Placeholder 3"/>
          <p:cNvSpPr>
            <a:spLocks noGrp="1"/>
          </p:cNvSpPr>
          <p:nvPr>
            <p:ph type="title"/>
          </p:nvPr>
        </p:nvSpPr>
        <p:spPr bwMode="auto">
          <a:xfrm>
            <a:off x="468313" y="274638"/>
            <a:ext cx="820737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title style </a:t>
            </a:r>
            <a:endParaRPr lang="en-US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5" r:id="rId1"/>
    <p:sldLayoutId id="2147485627" r:id="rId2"/>
    <p:sldLayoutId id="2147485628" r:id="rId3"/>
  </p:sldLayoutIdLst>
  <p:hf hdr="0" dt="0"/>
  <p:txStyles>
    <p:titleStyle>
      <a:lvl1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lang="pt-BR" sz="4200" kern="1200">
          <a:solidFill>
            <a:srgbClr val="00D318"/>
          </a:solidFill>
          <a:latin typeface="Simplon Oi Headline"/>
          <a:ea typeface="MS PGothic" panose="020B0600070205080204" pitchFamily="34" charset="-128"/>
          <a:cs typeface="Simplon Oi Headline"/>
        </a:defRPr>
      </a:lvl1pPr>
      <a:lvl2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2pPr>
      <a:lvl3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3pPr>
      <a:lvl4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4pPr>
      <a:lvl5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5pPr>
      <a:lvl6pPr marL="4572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6pPr>
      <a:lvl7pPr marL="9144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7pPr>
      <a:lvl8pPr marL="13716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8pPr>
      <a:lvl9pPr marL="18288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9pPr>
    </p:titleStyle>
    <p:bodyStyle>
      <a:lvl1pPr marL="184150" indent="-184150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1pPr>
      <a:lvl2pPr marL="365125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365125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2pPr>
      <a:lvl3pPr marL="541338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541338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3pPr>
      <a:lvl4pPr marL="717550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717550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4pPr>
      <a:lvl5pPr marL="893763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893763" algn="l"/>
        </a:tabLst>
        <a:defRPr lang="pt-BR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419225"/>
            <a:ext cx="821848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  <a:endParaRPr lang="pt-BR" altLang="pt-BR" smtClean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5126" name="Freeform 5"/>
          <p:cNvSpPr>
            <a:spLocks/>
          </p:cNvSpPr>
          <p:nvPr userDrawn="1"/>
        </p:nvSpPr>
        <p:spPr bwMode="auto">
          <a:xfrm>
            <a:off x="9140825" y="30527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206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</a:t>
            </a:r>
          </a:p>
        </p:txBody>
      </p:sp>
      <p:sp>
        <p:nvSpPr>
          <p:cNvPr id="5127" name="Freeform 16"/>
          <p:cNvSpPr>
            <a:spLocks/>
          </p:cNvSpPr>
          <p:nvPr userDrawn="1"/>
        </p:nvSpPr>
        <p:spPr bwMode="auto">
          <a:xfrm>
            <a:off x="9140825" y="250507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211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24</a:t>
            </a:r>
          </a:p>
        </p:txBody>
      </p:sp>
      <p:sp>
        <p:nvSpPr>
          <p:cNvPr id="5128" name="Freeform 5"/>
          <p:cNvSpPr>
            <a:spLocks/>
          </p:cNvSpPr>
          <p:nvPr userDrawn="1"/>
        </p:nvSpPr>
        <p:spPr bwMode="auto">
          <a:xfrm>
            <a:off x="9140825" y="195580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5129" name="Freeform 5"/>
          <p:cNvSpPr>
            <a:spLocks/>
          </p:cNvSpPr>
          <p:nvPr userDrawn="1"/>
        </p:nvSpPr>
        <p:spPr bwMode="auto">
          <a:xfrm>
            <a:off x="9140825" y="140652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109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5130" name="Freeform 28"/>
          <p:cNvSpPr>
            <a:spLocks/>
          </p:cNvSpPr>
          <p:nvPr userDrawn="1"/>
        </p:nvSpPr>
        <p:spPr bwMode="auto">
          <a:xfrm>
            <a:off x="9140825" y="85725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234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140</a:t>
            </a:r>
          </a:p>
        </p:txBody>
      </p:sp>
      <p:sp>
        <p:nvSpPr>
          <p:cNvPr id="5131" name="Freeform 5"/>
          <p:cNvSpPr>
            <a:spLocks/>
          </p:cNvSpPr>
          <p:nvPr userDrawn="1"/>
        </p:nvSpPr>
        <p:spPr bwMode="auto">
          <a:xfrm>
            <a:off x="9140825" y="309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160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43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 </a:t>
            </a:r>
          </a:p>
        </p:txBody>
      </p:sp>
      <p:sp>
        <p:nvSpPr>
          <p:cNvPr id="5132" name="Freeform 5"/>
          <p:cNvSpPr>
            <a:spLocks/>
          </p:cNvSpPr>
          <p:nvPr userDrawn="1"/>
        </p:nvSpPr>
        <p:spPr bwMode="auto">
          <a:xfrm>
            <a:off x="9140825" y="3611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77</a:t>
            </a:r>
          </a:p>
        </p:txBody>
      </p:sp>
      <p:sp>
        <p:nvSpPr>
          <p:cNvPr id="5133" name="TextBox 39"/>
          <p:cNvSpPr txBox="1">
            <a:spLocks noChangeArrowheads="1"/>
          </p:cNvSpPr>
          <p:nvPr userDrawn="1"/>
        </p:nvSpPr>
        <p:spPr bwMode="auto">
          <a:xfrm>
            <a:off x="7058025" y="5189538"/>
            <a:ext cx="2051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defRPr/>
            </a:pPr>
            <a:r>
              <a:rPr lang="en-US" altLang="pt-BR" sz="1100" smtClean="0">
                <a:solidFill>
                  <a:srgbClr val="4D4D4D"/>
                </a:solidFill>
                <a:latin typeface="Simplon BP"/>
                <a:ea typeface="Simplon BP"/>
                <a:cs typeface="Simplon BP"/>
              </a:rPr>
              <a:t>Esquemas de cores (usar apenas 2 cores dos esquemas abaixo)</a:t>
            </a:r>
            <a:endParaRPr lang="en-US" altLang="pt-BR" sz="1600" smtClean="0">
              <a:solidFill>
                <a:srgbClr val="4D4D4D"/>
              </a:solidFill>
              <a:latin typeface="Simplon BP"/>
              <a:ea typeface="Simplon BP"/>
              <a:cs typeface="Simplon BP"/>
            </a:endParaRPr>
          </a:p>
        </p:txBody>
      </p:sp>
      <p:sp>
        <p:nvSpPr>
          <p:cNvPr id="5134" name="Freeform 5"/>
          <p:cNvSpPr>
            <a:spLocks/>
          </p:cNvSpPr>
          <p:nvPr userDrawn="1"/>
        </p:nvSpPr>
        <p:spPr bwMode="auto">
          <a:xfrm>
            <a:off x="-7938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35" name="Freeform 5"/>
          <p:cNvSpPr>
            <a:spLocks/>
          </p:cNvSpPr>
          <p:nvPr userDrawn="1"/>
        </p:nvSpPr>
        <p:spPr bwMode="auto">
          <a:xfrm>
            <a:off x="-7938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36" name="Freeform 5"/>
          <p:cNvSpPr>
            <a:spLocks/>
          </p:cNvSpPr>
          <p:nvPr userDrawn="1"/>
        </p:nvSpPr>
        <p:spPr bwMode="auto">
          <a:xfrm>
            <a:off x="7429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37" name="Freeform 5"/>
          <p:cNvSpPr>
            <a:spLocks/>
          </p:cNvSpPr>
          <p:nvPr userDrawn="1"/>
        </p:nvSpPr>
        <p:spPr bwMode="auto">
          <a:xfrm>
            <a:off x="14938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38" name="Freeform 5"/>
          <p:cNvSpPr>
            <a:spLocks/>
          </p:cNvSpPr>
          <p:nvPr userDrawn="1"/>
        </p:nvSpPr>
        <p:spPr bwMode="auto">
          <a:xfrm>
            <a:off x="2409825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39" name="Freeform 5"/>
          <p:cNvSpPr>
            <a:spLocks/>
          </p:cNvSpPr>
          <p:nvPr userDrawn="1"/>
        </p:nvSpPr>
        <p:spPr bwMode="auto">
          <a:xfrm>
            <a:off x="2409825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40" name="Freeform 5"/>
          <p:cNvSpPr>
            <a:spLocks/>
          </p:cNvSpPr>
          <p:nvPr userDrawn="1"/>
        </p:nvSpPr>
        <p:spPr bwMode="auto">
          <a:xfrm>
            <a:off x="316071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41" name="Freeform 5"/>
          <p:cNvSpPr>
            <a:spLocks/>
          </p:cNvSpPr>
          <p:nvPr userDrawn="1"/>
        </p:nvSpPr>
        <p:spPr bwMode="auto">
          <a:xfrm>
            <a:off x="391160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42" name="Freeform 5"/>
          <p:cNvSpPr>
            <a:spLocks/>
          </p:cNvSpPr>
          <p:nvPr userDrawn="1"/>
        </p:nvSpPr>
        <p:spPr bwMode="auto">
          <a:xfrm>
            <a:off x="4805363" y="5164138"/>
            <a:ext cx="2214562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43" name="Freeform 5"/>
          <p:cNvSpPr>
            <a:spLocks/>
          </p:cNvSpPr>
          <p:nvPr userDrawn="1"/>
        </p:nvSpPr>
        <p:spPr bwMode="auto">
          <a:xfrm>
            <a:off x="480536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44" name="Freeform 5"/>
          <p:cNvSpPr>
            <a:spLocks/>
          </p:cNvSpPr>
          <p:nvPr userDrawn="1"/>
        </p:nvSpPr>
        <p:spPr bwMode="auto">
          <a:xfrm>
            <a:off x="55562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45" name="Freeform 5"/>
          <p:cNvSpPr>
            <a:spLocks/>
          </p:cNvSpPr>
          <p:nvPr userDrawn="1"/>
        </p:nvSpPr>
        <p:spPr bwMode="auto">
          <a:xfrm>
            <a:off x="63071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75213"/>
            <a:ext cx="7786688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3888" y="4875213"/>
            <a:ext cx="442912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fld id="{6F669C58-9AA5-4E05-A95F-2A3DAFB6BAE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148" name="Title Placeholder 3"/>
          <p:cNvSpPr>
            <a:spLocks noGrp="1"/>
          </p:cNvSpPr>
          <p:nvPr>
            <p:ph type="title"/>
          </p:nvPr>
        </p:nvSpPr>
        <p:spPr bwMode="auto">
          <a:xfrm>
            <a:off x="468313" y="274638"/>
            <a:ext cx="820737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title style </a:t>
            </a:r>
            <a:endParaRPr lang="en-US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6" r:id="rId1"/>
    <p:sldLayoutId id="2147485629" r:id="rId2"/>
    <p:sldLayoutId id="2147485630" r:id="rId3"/>
    <p:sldLayoutId id="2147485687" r:id="rId4"/>
  </p:sldLayoutIdLst>
  <p:hf hdr="0" dt="0"/>
  <p:txStyles>
    <p:titleStyle>
      <a:lvl1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lang="pt-BR" sz="4200" kern="1200">
          <a:solidFill>
            <a:srgbClr val="00CEFF"/>
          </a:solidFill>
          <a:latin typeface="Simplon Oi Headline"/>
          <a:ea typeface="MS PGothic" panose="020B0600070205080204" pitchFamily="34" charset="-128"/>
          <a:cs typeface="Simplon Oi Headline"/>
        </a:defRPr>
      </a:lvl1pPr>
      <a:lvl2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2pPr>
      <a:lvl3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3pPr>
      <a:lvl4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4pPr>
      <a:lvl5pPr algn="l" defTabSz="457200" rtl="0" eaLnBrk="0" fontAlgn="base" hangingPunct="0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5pPr>
      <a:lvl6pPr marL="4572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6pPr>
      <a:lvl7pPr marL="9144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7pPr>
      <a:lvl8pPr marL="13716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8pPr>
      <a:lvl9pPr marL="1828800" algn="l" defTabSz="457200" rtl="0" fontAlgn="base">
        <a:lnSpc>
          <a:spcPts val="4200"/>
        </a:lnSpc>
        <a:spcBef>
          <a:spcPct val="0"/>
        </a:spcBef>
        <a:spcAft>
          <a:spcPct val="0"/>
        </a:spcAft>
        <a:defRPr sz="42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9pPr>
    </p:titleStyle>
    <p:bodyStyle>
      <a:lvl1pPr marL="184150" indent="-184150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1pPr>
      <a:lvl2pPr marL="365125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365125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2pPr>
      <a:lvl3pPr marL="541338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541338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3pPr>
      <a:lvl4pPr marL="717550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717550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4pPr>
      <a:lvl5pPr marL="893763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893763" algn="l"/>
        </a:tabLst>
        <a:defRPr lang="pt-BR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419225"/>
            <a:ext cx="821848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Master text styles</a:t>
            </a:r>
          </a:p>
          <a:p>
            <a:pPr lvl="1"/>
            <a:r>
              <a:rPr lang="pt-PT" altLang="pt-BR" smtClean="0"/>
              <a:t>Second level</a:t>
            </a:r>
          </a:p>
          <a:p>
            <a:pPr lvl="2"/>
            <a:r>
              <a:rPr lang="pt-PT" altLang="pt-BR" smtClean="0"/>
              <a:t>Third level</a:t>
            </a:r>
          </a:p>
          <a:p>
            <a:pPr lvl="3"/>
            <a:r>
              <a:rPr lang="pt-PT" altLang="pt-BR" smtClean="0"/>
              <a:t>Fourth level</a:t>
            </a:r>
          </a:p>
          <a:p>
            <a:pPr lvl="4"/>
            <a:r>
              <a:rPr lang="pt-PT" altLang="pt-BR" smtClean="0"/>
              <a:t>Fifth level</a:t>
            </a:r>
            <a:endParaRPr lang="pt-BR" altLang="pt-BR" smtClean="0"/>
          </a:p>
        </p:txBody>
      </p:sp>
      <p:sp>
        <p:nvSpPr>
          <p:cNvPr id="6147" name="Title Placeholder 3"/>
          <p:cNvSpPr>
            <a:spLocks noGrp="1"/>
          </p:cNvSpPr>
          <p:nvPr>
            <p:ph type="title"/>
          </p:nvPr>
        </p:nvSpPr>
        <p:spPr bwMode="auto">
          <a:xfrm>
            <a:off x="468313" y="274638"/>
            <a:ext cx="820737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title style </a:t>
            </a:r>
            <a:endParaRPr lang="en-US" altLang="pt-BR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6151" name="Freeform 5"/>
          <p:cNvSpPr>
            <a:spLocks/>
          </p:cNvSpPr>
          <p:nvPr userDrawn="1"/>
        </p:nvSpPr>
        <p:spPr bwMode="auto">
          <a:xfrm>
            <a:off x="9140825" y="30527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206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</a:t>
            </a:r>
          </a:p>
        </p:txBody>
      </p:sp>
      <p:sp>
        <p:nvSpPr>
          <p:cNvPr id="6152" name="Freeform 5"/>
          <p:cNvSpPr>
            <a:spLocks/>
          </p:cNvSpPr>
          <p:nvPr userDrawn="1"/>
        </p:nvSpPr>
        <p:spPr bwMode="auto">
          <a:xfrm>
            <a:off x="9140825" y="250507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211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24</a:t>
            </a:r>
          </a:p>
        </p:txBody>
      </p:sp>
      <p:sp>
        <p:nvSpPr>
          <p:cNvPr id="6153" name="Freeform 5"/>
          <p:cNvSpPr>
            <a:spLocks/>
          </p:cNvSpPr>
          <p:nvPr userDrawn="1"/>
        </p:nvSpPr>
        <p:spPr bwMode="auto">
          <a:xfrm>
            <a:off x="9140825" y="195580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6154" name="Freeform 5"/>
          <p:cNvSpPr>
            <a:spLocks/>
          </p:cNvSpPr>
          <p:nvPr userDrawn="1"/>
        </p:nvSpPr>
        <p:spPr bwMode="auto">
          <a:xfrm>
            <a:off x="9140825" y="140652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109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6155" name="Freeform 20"/>
          <p:cNvSpPr>
            <a:spLocks/>
          </p:cNvSpPr>
          <p:nvPr userDrawn="1"/>
        </p:nvSpPr>
        <p:spPr bwMode="auto">
          <a:xfrm>
            <a:off x="9140825" y="85725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234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140</a:t>
            </a:r>
          </a:p>
        </p:txBody>
      </p:sp>
      <p:sp>
        <p:nvSpPr>
          <p:cNvPr id="6156" name="Freeform 5"/>
          <p:cNvSpPr>
            <a:spLocks/>
          </p:cNvSpPr>
          <p:nvPr userDrawn="1"/>
        </p:nvSpPr>
        <p:spPr bwMode="auto">
          <a:xfrm>
            <a:off x="9140825" y="309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160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43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 </a:t>
            </a:r>
          </a:p>
        </p:txBody>
      </p:sp>
      <p:sp>
        <p:nvSpPr>
          <p:cNvPr id="6157" name="Freeform 5"/>
          <p:cNvSpPr>
            <a:spLocks/>
          </p:cNvSpPr>
          <p:nvPr userDrawn="1"/>
        </p:nvSpPr>
        <p:spPr bwMode="auto">
          <a:xfrm>
            <a:off x="9140825" y="3611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77</a:t>
            </a:r>
          </a:p>
        </p:txBody>
      </p:sp>
      <p:sp>
        <p:nvSpPr>
          <p:cNvPr id="6158" name="TextBox 39"/>
          <p:cNvSpPr txBox="1">
            <a:spLocks noChangeArrowheads="1"/>
          </p:cNvSpPr>
          <p:nvPr userDrawn="1"/>
        </p:nvSpPr>
        <p:spPr bwMode="auto">
          <a:xfrm>
            <a:off x="7058025" y="5189538"/>
            <a:ext cx="2051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defRPr/>
            </a:pPr>
            <a:r>
              <a:rPr lang="en-US" altLang="pt-BR" sz="1100" smtClean="0">
                <a:solidFill>
                  <a:srgbClr val="4D4D4D"/>
                </a:solidFill>
                <a:latin typeface="Simplon BP"/>
                <a:ea typeface="Simplon BP"/>
                <a:cs typeface="Simplon BP"/>
              </a:rPr>
              <a:t>Esquemas de cores (usar apenas 2 cores dos esquemas abaixo)</a:t>
            </a:r>
            <a:endParaRPr lang="en-US" altLang="pt-BR" sz="1600" smtClean="0">
              <a:solidFill>
                <a:srgbClr val="4D4D4D"/>
              </a:solidFill>
              <a:latin typeface="Simplon BP"/>
              <a:ea typeface="Simplon BP"/>
              <a:cs typeface="Simplon BP"/>
            </a:endParaRPr>
          </a:p>
        </p:txBody>
      </p:sp>
      <p:sp>
        <p:nvSpPr>
          <p:cNvPr id="6159" name="Freeform 5"/>
          <p:cNvSpPr>
            <a:spLocks/>
          </p:cNvSpPr>
          <p:nvPr userDrawn="1"/>
        </p:nvSpPr>
        <p:spPr bwMode="auto">
          <a:xfrm>
            <a:off x="-7938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60" name="Freeform 5"/>
          <p:cNvSpPr>
            <a:spLocks/>
          </p:cNvSpPr>
          <p:nvPr userDrawn="1"/>
        </p:nvSpPr>
        <p:spPr bwMode="auto">
          <a:xfrm>
            <a:off x="-7938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61" name="Freeform 5"/>
          <p:cNvSpPr>
            <a:spLocks/>
          </p:cNvSpPr>
          <p:nvPr userDrawn="1"/>
        </p:nvSpPr>
        <p:spPr bwMode="auto">
          <a:xfrm>
            <a:off x="7429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62" name="Freeform 5"/>
          <p:cNvSpPr>
            <a:spLocks/>
          </p:cNvSpPr>
          <p:nvPr userDrawn="1"/>
        </p:nvSpPr>
        <p:spPr bwMode="auto">
          <a:xfrm>
            <a:off x="14938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63" name="Freeform 5"/>
          <p:cNvSpPr>
            <a:spLocks/>
          </p:cNvSpPr>
          <p:nvPr userDrawn="1"/>
        </p:nvSpPr>
        <p:spPr bwMode="auto">
          <a:xfrm>
            <a:off x="2409825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64" name="Freeform 5"/>
          <p:cNvSpPr>
            <a:spLocks/>
          </p:cNvSpPr>
          <p:nvPr userDrawn="1"/>
        </p:nvSpPr>
        <p:spPr bwMode="auto">
          <a:xfrm>
            <a:off x="2409825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65" name="Freeform 5"/>
          <p:cNvSpPr>
            <a:spLocks/>
          </p:cNvSpPr>
          <p:nvPr userDrawn="1"/>
        </p:nvSpPr>
        <p:spPr bwMode="auto">
          <a:xfrm>
            <a:off x="316071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66" name="Freeform 5"/>
          <p:cNvSpPr>
            <a:spLocks/>
          </p:cNvSpPr>
          <p:nvPr userDrawn="1"/>
        </p:nvSpPr>
        <p:spPr bwMode="auto">
          <a:xfrm>
            <a:off x="391160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67" name="Freeform 5"/>
          <p:cNvSpPr>
            <a:spLocks/>
          </p:cNvSpPr>
          <p:nvPr userDrawn="1"/>
        </p:nvSpPr>
        <p:spPr bwMode="auto">
          <a:xfrm>
            <a:off x="4805363" y="5164138"/>
            <a:ext cx="2214562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68" name="Freeform 5"/>
          <p:cNvSpPr>
            <a:spLocks/>
          </p:cNvSpPr>
          <p:nvPr userDrawn="1"/>
        </p:nvSpPr>
        <p:spPr bwMode="auto">
          <a:xfrm>
            <a:off x="480536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69" name="Freeform 5"/>
          <p:cNvSpPr>
            <a:spLocks/>
          </p:cNvSpPr>
          <p:nvPr userDrawn="1"/>
        </p:nvSpPr>
        <p:spPr bwMode="auto">
          <a:xfrm>
            <a:off x="55562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70" name="Freeform 5"/>
          <p:cNvSpPr>
            <a:spLocks/>
          </p:cNvSpPr>
          <p:nvPr userDrawn="1"/>
        </p:nvSpPr>
        <p:spPr bwMode="auto">
          <a:xfrm>
            <a:off x="63071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75213"/>
            <a:ext cx="7786688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3888" y="4875213"/>
            <a:ext cx="442912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fld id="{98E27076-FB7A-4DB4-ABC5-3F752932D7A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1" r:id="rId1"/>
    <p:sldLayoutId id="2147485632" r:id="rId2"/>
    <p:sldLayoutId id="2147485633" r:id="rId3"/>
    <p:sldLayoutId id="2147485634" r:id="rId4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rgbClr val="A037FF"/>
          </a:solidFill>
          <a:latin typeface="Simplon Oi Headline"/>
          <a:ea typeface="MS PGothic" panose="020B0600070205080204" pitchFamily="34" charset="-128"/>
          <a:cs typeface="Simplon Oi Headlin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2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2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2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200">
          <a:solidFill>
            <a:srgbClr val="A037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9pPr>
    </p:titleStyle>
    <p:bodyStyle>
      <a:lvl1pPr marL="184150" indent="-184150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1pPr>
      <a:lvl2pPr marL="365125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365125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2pPr>
      <a:lvl3pPr marL="541338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541338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3pPr>
      <a:lvl4pPr marL="717550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717550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4pPr>
      <a:lvl5pPr marL="893763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893763" algn="l"/>
        </a:tabLst>
        <a:defRPr lang="pt-BR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419225"/>
            <a:ext cx="821848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Master text styles</a:t>
            </a:r>
          </a:p>
          <a:p>
            <a:pPr lvl="1"/>
            <a:r>
              <a:rPr lang="pt-PT" altLang="pt-BR" smtClean="0"/>
              <a:t>Second level</a:t>
            </a:r>
          </a:p>
          <a:p>
            <a:pPr lvl="2"/>
            <a:r>
              <a:rPr lang="pt-PT" altLang="pt-BR" smtClean="0"/>
              <a:t>Third level</a:t>
            </a:r>
          </a:p>
          <a:p>
            <a:pPr lvl="3"/>
            <a:r>
              <a:rPr lang="pt-PT" altLang="pt-BR" smtClean="0"/>
              <a:t>Fourth level</a:t>
            </a:r>
          </a:p>
          <a:p>
            <a:pPr lvl="4"/>
            <a:r>
              <a:rPr lang="pt-PT" altLang="pt-BR" smtClean="0"/>
              <a:t>Fifth level</a:t>
            </a:r>
            <a:endParaRPr lang="pt-BR" altLang="pt-BR" smtClean="0"/>
          </a:p>
        </p:txBody>
      </p:sp>
      <p:sp>
        <p:nvSpPr>
          <p:cNvPr id="7171" name="Title Placeholder 3"/>
          <p:cNvSpPr>
            <a:spLocks noGrp="1"/>
          </p:cNvSpPr>
          <p:nvPr>
            <p:ph type="title"/>
          </p:nvPr>
        </p:nvSpPr>
        <p:spPr bwMode="auto">
          <a:xfrm>
            <a:off x="468313" y="274638"/>
            <a:ext cx="820737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title style </a:t>
            </a:r>
            <a:endParaRPr lang="en-US" altLang="pt-BR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7175" name="Freeform 5"/>
          <p:cNvSpPr>
            <a:spLocks/>
          </p:cNvSpPr>
          <p:nvPr userDrawn="1"/>
        </p:nvSpPr>
        <p:spPr bwMode="auto">
          <a:xfrm>
            <a:off x="9140825" y="30527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206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</a:t>
            </a:r>
          </a:p>
        </p:txBody>
      </p:sp>
      <p:sp>
        <p:nvSpPr>
          <p:cNvPr id="7176" name="Freeform 5"/>
          <p:cNvSpPr>
            <a:spLocks/>
          </p:cNvSpPr>
          <p:nvPr userDrawn="1"/>
        </p:nvSpPr>
        <p:spPr bwMode="auto">
          <a:xfrm>
            <a:off x="9140825" y="250507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211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24</a:t>
            </a:r>
          </a:p>
        </p:txBody>
      </p:sp>
      <p:sp>
        <p:nvSpPr>
          <p:cNvPr id="7177" name="Freeform 5"/>
          <p:cNvSpPr>
            <a:spLocks/>
          </p:cNvSpPr>
          <p:nvPr userDrawn="1"/>
        </p:nvSpPr>
        <p:spPr bwMode="auto">
          <a:xfrm>
            <a:off x="9140825" y="195580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7178" name="Freeform 5"/>
          <p:cNvSpPr>
            <a:spLocks/>
          </p:cNvSpPr>
          <p:nvPr userDrawn="1"/>
        </p:nvSpPr>
        <p:spPr bwMode="auto">
          <a:xfrm>
            <a:off x="9140825" y="140652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109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7179" name="Freeform 20"/>
          <p:cNvSpPr>
            <a:spLocks/>
          </p:cNvSpPr>
          <p:nvPr userDrawn="1"/>
        </p:nvSpPr>
        <p:spPr bwMode="auto">
          <a:xfrm>
            <a:off x="9140825" y="85725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234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140</a:t>
            </a:r>
          </a:p>
        </p:txBody>
      </p:sp>
      <p:sp>
        <p:nvSpPr>
          <p:cNvPr id="7180" name="Freeform 5"/>
          <p:cNvSpPr>
            <a:spLocks/>
          </p:cNvSpPr>
          <p:nvPr userDrawn="1"/>
        </p:nvSpPr>
        <p:spPr bwMode="auto">
          <a:xfrm>
            <a:off x="9140825" y="309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160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43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 </a:t>
            </a:r>
          </a:p>
        </p:txBody>
      </p:sp>
      <p:sp>
        <p:nvSpPr>
          <p:cNvPr id="7181" name="Freeform 5"/>
          <p:cNvSpPr>
            <a:spLocks/>
          </p:cNvSpPr>
          <p:nvPr userDrawn="1"/>
        </p:nvSpPr>
        <p:spPr bwMode="auto">
          <a:xfrm>
            <a:off x="9140825" y="3611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77</a:t>
            </a:r>
          </a:p>
        </p:txBody>
      </p:sp>
      <p:sp>
        <p:nvSpPr>
          <p:cNvPr id="7182" name="TextBox 39"/>
          <p:cNvSpPr txBox="1">
            <a:spLocks noChangeArrowheads="1"/>
          </p:cNvSpPr>
          <p:nvPr userDrawn="1"/>
        </p:nvSpPr>
        <p:spPr bwMode="auto">
          <a:xfrm>
            <a:off x="7058025" y="5189538"/>
            <a:ext cx="2051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defRPr/>
            </a:pPr>
            <a:r>
              <a:rPr lang="en-US" altLang="pt-BR" sz="1100" smtClean="0">
                <a:solidFill>
                  <a:srgbClr val="4D4D4D"/>
                </a:solidFill>
                <a:latin typeface="Simplon BP"/>
                <a:ea typeface="Simplon BP"/>
                <a:cs typeface="Simplon BP"/>
              </a:rPr>
              <a:t>Esquemas de cores (usar apenas 2 cores dos esquemas abaixo)</a:t>
            </a:r>
            <a:endParaRPr lang="en-US" altLang="pt-BR" sz="1600" smtClean="0">
              <a:solidFill>
                <a:srgbClr val="4D4D4D"/>
              </a:solidFill>
              <a:latin typeface="Simplon BP"/>
              <a:ea typeface="Simplon BP"/>
              <a:cs typeface="Simplon BP"/>
            </a:endParaRPr>
          </a:p>
        </p:txBody>
      </p:sp>
      <p:sp>
        <p:nvSpPr>
          <p:cNvPr id="7183" name="Freeform 5"/>
          <p:cNvSpPr>
            <a:spLocks/>
          </p:cNvSpPr>
          <p:nvPr userDrawn="1"/>
        </p:nvSpPr>
        <p:spPr bwMode="auto">
          <a:xfrm>
            <a:off x="-7938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84" name="Freeform 5"/>
          <p:cNvSpPr>
            <a:spLocks/>
          </p:cNvSpPr>
          <p:nvPr userDrawn="1"/>
        </p:nvSpPr>
        <p:spPr bwMode="auto">
          <a:xfrm>
            <a:off x="-7938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85" name="Freeform 5"/>
          <p:cNvSpPr>
            <a:spLocks/>
          </p:cNvSpPr>
          <p:nvPr userDrawn="1"/>
        </p:nvSpPr>
        <p:spPr bwMode="auto">
          <a:xfrm>
            <a:off x="7429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86" name="Freeform 5"/>
          <p:cNvSpPr>
            <a:spLocks/>
          </p:cNvSpPr>
          <p:nvPr userDrawn="1"/>
        </p:nvSpPr>
        <p:spPr bwMode="auto">
          <a:xfrm>
            <a:off x="14938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87" name="Freeform 5"/>
          <p:cNvSpPr>
            <a:spLocks/>
          </p:cNvSpPr>
          <p:nvPr userDrawn="1"/>
        </p:nvSpPr>
        <p:spPr bwMode="auto">
          <a:xfrm>
            <a:off x="2409825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88" name="Freeform 5"/>
          <p:cNvSpPr>
            <a:spLocks/>
          </p:cNvSpPr>
          <p:nvPr userDrawn="1"/>
        </p:nvSpPr>
        <p:spPr bwMode="auto">
          <a:xfrm>
            <a:off x="2409825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89" name="Freeform 5"/>
          <p:cNvSpPr>
            <a:spLocks/>
          </p:cNvSpPr>
          <p:nvPr userDrawn="1"/>
        </p:nvSpPr>
        <p:spPr bwMode="auto">
          <a:xfrm>
            <a:off x="316071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90" name="Freeform 5"/>
          <p:cNvSpPr>
            <a:spLocks/>
          </p:cNvSpPr>
          <p:nvPr userDrawn="1"/>
        </p:nvSpPr>
        <p:spPr bwMode="auto">
          <a:xfrm>
            <a:off x="391160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91" name="Freeform 5"/>
          <p:cNvSpPr>
            <a:spLocks/>
          </p:cNvSpPr>
          <p:nvPr userDrawn="1"/>
        </p:nvSpPr>
        <p:spPr bwMode="auto">
          <a:xfrm>
            <a:off x="4805363" y="5164138"/>
            <a:ext cx="2214562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92" name="Freeform 5"/>
          <p:cNvSpPr>
            <a:spLocks/>
          </p:cNvSpPr>
          <p:nvPr userDrawn="1"/>
        </p:nvSpPr>
        <p:spPr bwMode="auto">
          <a:xfrm>
            <a:off x="480536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93" name="Freeform 5"/>
          <p:cNvSpPr>
            <a:spLocks/>
          </p:cNvSpPr>
          <p:nvPr userDrawn="1"/>
        </p:nvSpPr>
        <p:spPr bwMode="auto">
          <a:xfrm>
            <a:off x="55562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194" name="Freeform 5"/>
          <p:cNvSpPr>
            <a:spLocks/>
          </p:cNvSpPr>
          <p:nvPr userDrawn="1"/>
        </p:nvSpPr>
        <p:spPr bwMode="auto">
          <a:xfrm>
            <a:off x="63071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75213"/>
            <a:ext cx="7786688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3888" y="4875213"/>
            <a:ext cx="442912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fld id="{6687DBD6-8FAA-436A-8D97-43C755752A0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5" r:id="rId1"/>
    <p:sldLayoutId id="2147485636" r:id="rId2"/>
    <p:sldLayoutId id="2147485637" r:id="rId3"/>
    <p:sldLayoutId id="2147485638" r:id="rId4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rgbClr val="FF7900"/>
          </a:solidFill>
          <a:latin typeface="Simplon Oi Headline"/>
          <a:ea typeface="MS PGothic" panose="020B0600070205080204" pitchFamily="34" charset="-128"/>
          <a:cs typeface="Simplon Oi Headlin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2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2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2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200">
          <a:solidFill>
            <a:srgbClr val="FF7900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9pPr>
    </p:titleStyle>
    <p:bodyStyle>
      <a:lvl1pPr marL="184150" indent="-184150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1pPr>
      <a:lvl2pPr marL="365125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365125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2pPr>
      <a:lvl3pPr marL="541338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541338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3pPr>
      <a:lvl4pPr marL="717550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717550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4pPr>
      <a:lvl5pPr marL="893763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893763" algn="l"/>
        </a:tabLst>
        <a:defRPr lang="pt-BR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419225"/>
            <a:ext cx="821848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Master text styles</a:t>
            </a:r>
          </a:p>
          <a:p>
            <a:pPr lvl="1"/>
            <a:r>
              <a:rPr lang="pt-PT" altLang="pt-BR" smtClean="0"/>
              <a:t>Second level</a:t>
            </a:r>
          </a:p>
          <a:p>
            <a:pPr lvl="2"/>
            <a:r>
              <a:rPr lang="pt-PT" altLang="pt-BR" smtClean="0"/>
              <a:t>Third level</a:t>
            </a:r>
          </a:p>
          <a:p>
            <a:pPr lvl="3"/>
            <a:r>
              <a:rPr lang="pt-PT" altLang="pt-BR" smtClean="0"/>
              <a:t>Fourth level</a:t>
            </a:r>
          </a:p>
          <a:p>
            <a:pPr lvl="4"/>
            <a:r>
              <a:rPr lang="pt-PT" altLang="pt-BR" smtClean="0"/>
              <a:t>Fifth level</a:t>
            </a:r>
            <a:endParaRPr lang="pt-BR" altLang="pt-BR" smtClean="0"/>
          </a:p>
        </p:txBody>
      </p:sp>
      <p:sp>
        <p:nvSpPr>
          <p:cNvPr id="8195" name="Title Placeholder 3"/>
          <p:cNvSpPr>
            <a:spLocks noGrp="1"/>
          </p:cNvSpPr>
          <p:nvPr>
            <p:ph type="title"/>
          </p:nvPr>
        </p:nvSpPr>
        <p:spPr bwMode="auto">
          <a:xfrm>
            <a:off x="468313" y="274638"/>
            <a:ext cx="820737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title style </a:t>
            </a:r>
            <a:endParaRPr lang="en-US" altLang="pt-BR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8199" name="Freeform 5"/>
          <p:cNvSpPr>
            <a:spLocks/>
          </p:cNvSpPr>
          <p:nvPr userDrawn="1"/>
        </p:nvSpPr>
        <p:spPr bwMode="auto">
          <a:xfrm>
            <a:off x="9140825" y="30527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206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</a:t>
            </a:r>
          </a:p>
        </p:txBody>
      </p:sp>
      <p:sp>
        <p:nvSpPr>
          <p:cNvPr id="8200" name="Freeform 5"/>
          <p:cNvSpPr>
            <a:spLocks/>
          </p:cNvSpPr>
          <p:nvPr userDrawn="1"/>
        </p:nvSpPr>
        <p:spPr bwMode="auto">
          <a:xfrm>
            <a:off x="9140825" y="250507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211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24</a:t>
            </a:r>
          </a:p>
        </p:txBody>
      </p:sp>
      <p:sp>
        <p:nvSpPr>
          <p:cNvPr id="8201" name="Freeform 5"/>
          <p:cNvSpPr>
            <a:spLocks/>
          </p:cNvSpPr>
          <p:nvPr userDrawn="1"/>
        </p:nvSpPr>
        <p:spPr bwMode="auto">
          <a:xfrm>
            <a:off x="9140825" y="195580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8202" name="Freeform 5"/>
          <p:cNvSpPr>
            <a:spLocks/>
          </p:cNvSpPr>
          <p:nvPr userDrawn="1"/>
        </p:nvSpPr>
        <p:spPr bwMode="auto">
          <a:xfrm>
            <a:off x="9140825" y="140652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109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8203" name="Freeform 20"/>
          <p:cNvSpPr>
            <a:spLocks/>
          </p:cNvSpPr>
          <p:nvPr userDrawn="1"/>
        </p:nvSpPr>
        <p:spPr bwMode="auto">
          <a:xfrm>
            <a:off x="9140825" y="85725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234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140</a:t>
            </a:r>
          </a:p>
        </p:txBody>
      </p:sp>
      <p:sp>
        <p:nvSpPr>
          <p:cNvPr id="8204" name="Freeform 5"/>
          <p:cNvSpPr>
            <a:spLocks/>
          </p:cNvSpPr>
          <p:nvPr userDrawn="1"/>
        </p:nvSpPr>
        <p:spPr bwMode="auto">
          <a:xfrm>
            <a:off x="9140825" y="309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160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43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 </a:t>
            </a:r>
          </a:p>
        </p:txBody>
      </p:sp>
      <p:sp>
        <p:nvSpPr>
          <p:cNvPr id="8205" name="Freeform 5"/>
          <p:cNvSpPr>
            <a:spLocks/>
          </p:cNvSpPr>
          <p:nvPr userDrawn="1"/>
        </p:nvSpPr>
        <p:spPr bwMode="auto">
          <a:xfrm>
            <a:off x="9140825" y="3611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77</a:t>
            </a:r>
          </a:p>
        </p:txBody>
      </p:sp>
      <p:sp>
        <p:nvSpPr>
          <p:cNvPr id="8206" name="TextBox 39"/>
          <p:cNvSpPr txBox="1">
            <a:spLocks noChangeArrowheads="1"/>
          </p:cNvSpPr>
          <p:nvPr userDrawn="1"/>
        </p:nvSpPr>
        <p:spPr bwMode="auto">
          <a:xfrm>
            <a:off x="7058025" y="5189538"/>
            <a:ext cx="2051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defRPr/>
            </a:pPr>
            <a:r>
              <a:rPr lang="en-US" altLang="pt-BR" sz="1100" smtClean="0">
                <a:solidFill>
                  <a:srgbClr val="4D4D4D"/>
                </a:solidFill>
                <a:latin typeface="Simplon BP"/>
                <a:ea typeface="Simplon BP"/>
                <a:cs typeface="Simplon BP"/>
              </a:rPr>
              <a:t>Esquemas de cores (usar apenas 2 cores dos esquemas abaixo)</a:t>
            </a:r>
            <a:endParaRPr lang="en-US" altLang="pt-BR" sz="1600" smtClean="0">
              <a:solidFill>
                <a:srgbClr val="4D4D4D"/>
              </a:solidFill>
              <a:latin typeface="Simplon BP"/>
              <a:ea typeface="Simplon BP"/>
              <a:cs typeface="Simplon BP"/>
            </a:endParaRPr>
          </a:p>
        </p:txBody>
      </p:sp>
      <p:sp>
        <p:nvSpPr>
          <p:cNvPr id="8207" name="Freeform 5"/>
          <p:cNvSpPr>
            <a:spLocks/>
          </p:cNvSpPr>
          <p:nvPr userDrawn="1"/>
        </p:nvSpPr>
        <p:spPr bwMode="auto">
          <a:xfrm>
            <a:off x="-7938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8" name="Freeform 5"/>
          <p:cNvSpPr>
            <a:spLocks/>
          </p:cNvSpPr>
          <p:nvPr userDrawn="1"/>
        </p:nvSpPr>
        <p:spPr bwMode="auto">
          <a:xfrm>
            <a:off x="-7938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09" name="Freeform 5"/>
          <p:cNvSpPr>
            <a:spLocks/>
          </p:cNvSpPr>
          <p:nvPr userDrawn="1"/>
        </p:nvSpPr>
        <p:spPr bwMode="auto">
          <a:xfrm>
            <a:off x="7429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10" name="Freeform 5"/>
          <p:cNvSpPr>
            <a:spLocks/>
          </p:cNvSpPr>
          <p:nvPr userDrawn="1"/>
        </p:nvSpPr>
        <p:spPr bwMode="auto">
          <a:xfrm>
            <a:off x="14938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11" name="Freeform 5"/>
          <p:cNvSpPr>
            <a:spLocks/>
          </p:cNvSpPr>
          <p:nvPr userDrawn="1"/>
        </p:nvSpPr>
        <p:spPr bwMode="auto">
          <a:xfrm>
            <a:off x="2409825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12" name="Freeform 5"/>
          <p:cNvSpPr>
            <a:spLocks/>
          </p:cNvSpPr>
          <p:nvPr userDrawn="1"/>
        </p:nvSpPr>
        <p:spPr bwMode="auto">
          <a:xfrm>
            <a:off x="2409825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13" name="Freeform 5"/>
          <p:cNvSpPr>
            <a:spLocks/>
          </p:cNvSpPr>
          <p:nvPr userDrawn="1"/>
        </p:nvSpPr>
        <p:spPr bwMode="auto">
          <a:xfrm>
            <a:off x="316071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14" name="Freeform 5"/>
          <p:cNvSpPr>
            <a:spLocks/>
          </p:cNvSpPr>
          <p:nvPr userDrawn="1"/>
        </p:nvSpPr>
        <p:spPr bwMode="auto">
          <a:xfrm>
            <a:off x="391160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15" name="Freeform 5"/>
          <p:cNvSpPr>
            <a:spLocks/>
          </p:cNvSpPr>
          <p:nvPr userDrawn="1"/>
        </p:nvSpPr>
        <p:spPr bwMode="auto">
          <a:xfrm>
            <a:off x="4805363" y="5164138"/>
            <a:ext cx="2214562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16" name="Freeform 5"/>
          <p:cNvSpPr>
            <a:spLocks/>
          </p:cNvSpPr>
          <p:nvPr userDrawn="1"/>
        </p:nvSpPr>
        <p:spPr bwMode="auto">
          <a:xfrm>
            <a:off x="480536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17" name="Freeform 5"/>
          <p:cNvSpPr>
            <a:spLocks/>
          </p:cNvSpPr>
          <p:nvPr userDrawn="1"/>
        </p:nvSpPr>
        <p:spPr bwMode="auto">
          <a:xfrm>
            <a:off x="55562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18" name="Freeform 5"/>
          <p:cNvSpPr>
            <a:spLocks/>
          </p:cNvSpPr>
          <p:nvPr userDrawn="1"/>
        </p:nvSpPr>
        <p:spPr bwMode="auto">
          <a:xfrm>
            <a:off x="63071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75213"/>
            <a:ext cx="7786688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3888" y="4875213"/>
            <a:ext cx="442912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fld id="{99070C7D-BED1-4819-91FC-C8DB58FA89A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9" r:id="rId1"/>
    <p:sldLayoutId id="2147485640" r:id="rId2"/>
    <p:sldLayoutId id="2147485641" r:id="rId3"/>
    <p:sldLayoutId id="2147485642" r:id="rId4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rgbClr val="00D318"/>
          </a:solidFill>
          <a:latin typeface="Simplon Oi Headline"/>
          <a:ea typeface="MS PGothic" panose="020B0600070205080204" pitchFamily="34" charset="-128"/>
          <a:cs typeface="Simplon Oi Headlin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2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2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2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200">
          <a:solidFill>
            <a:srgbClr val="00D318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9pPr>
    </p:titleStyle>
    <p:bodyStyle>
      <a:lvl1pPr marL="184150" indent="-184150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1pPr>
      <a:lvl2pPr marL="365125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365125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2pPr>
      <a:lvl3pPr marL="541338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541338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3pPr>
      <a:lvl4pPr marL="717550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717550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4pPr>
      <a:lvl5pPr marL="893763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893763" algn="l"/>
        </a:tabLst>
        <a:defRPr lang="pt-BR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419225"/>
            <a:ext cx="8218487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Master text styles</a:t>
            </a:r>
          </a:p>
          <a:p>
            <a:pPr lvl="1"/>
            <a:r>
              <a:rPr lang="pt-PT" altLang="pt-BR" smtClean="0"/>
              <a:t>Second level</a:t>
            </a:r>
          </a:p>
          <a:p>
            <a:pPr lvl="2"/>
            <a:r>
              <a:rPr lang="pt-PT" altLang="pt-BR" smtClean="0"/>
              <a:t>Third level</a:t>
            </a:r>
          </a:p>
          <a:p>
            <a:pPr lvl="3"/>
            <a:r>
              <a:rPr lang="pt-PT" altLang="pt-BR" smtClean="0"/>
              <a:t>Fourth level</a:t>
            </a:r>
          </a:p>
          <a:p>
            <a:pPr lvl="4"/>
            <a:r>
              <a:rPr lang="pt-PT" altLang="pt-BR" smtClean="0"/>
              <a:t>Fifth level</a:t>
            </a:r>
            <a:endParaRPr lang="pt-BR" altLang="pt-BR" smtClean="0"/>
          </a:p>
        </p:txBody>
      </p:sp>
      <p:sp>
        <p:nvSpPr>
          <p:cNvPr id="9219" name="Title Placeholder 3"/>
          <p:cNvSpPr>
            <a:spLocks noGrp="1"/>
          </p:cNvSpPr>
          <p:nvPr>
            <p:ph type="title"/>
          </p:nvPr>
        </p:nvSpPr>
        <p:spPr bwMode="auto">
          <a:xfrm>
            <a:off x="468313" y="274638"/>
            <a:ext cx="820737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Click to edit title style </a:t>
            </a:r>
            <a:endParaRPr lang="en-US" altLang="pt-BR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9223" name="Freeform 5"/>
          <p:cNvSpPr>
            <a:spLocks/>
          </p:cNvSpPr>
          <p:nvPr userDrawn="1"/>
        </p:nvSpPr>
        <p:spPr bwMode="auto">
          <a:xfrm>
            <a:off x="9140825" y="30527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206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</a:t>
            </a:r>
          </a:p>
        </p:txBody>
      </p:sp>
      <p:sp>
        <p:nvSpPr>
          <p:cNvPr id="9224" name="Freeform 5"/>
          <p:cNvSpPr>
            <a:spLocks/>
          </p:cNvSpPr>
          <p:nvPr userDrawn="1"/>
        </p:nvSpPr>
        <p:spPr bwMode="auto">
          <a:xfrm>
            <a:off x="9140825" y="250507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211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24</a:t>
            </a:r>
          </a:p>
        </p:txBody>
      </p:sp>
      <p:sp>
        <p:nvSpPr>
          <p:cNvPr id="9225" name="Freeform 5"/>
          <p:cNvSpPr>
            <a:spLocks/>
          </p:cNvSpPr>
          <p:nvPr userDrawn="1"/>
        </p:nvSpPr>
        <p:spPr bwMode="auto">
          <a:xfrm>
            <a:off x="9140825" y="195580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9226" name="Freeform 5"/>
          <p:cNvSpPr>
            <a:spLocks/>
          </p:cNvSpPr>
          <p:nvPr userDrawn="1"/>
        </p:nvSpPr>
        <p:spPr bwMode="auto">
          <a:xfrm>
            <a:off x="9140825" y="1406525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255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109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0</a:t>
            </a:r>
          </a:p>
        </p:txBody>
      </p:sp>
      <p:sp>
        <p:nvSpPr>
          <p:cNvPr id="9227" name="Freeform 20"/>
          <p:cNvSpPr>
            <a:spLocks/>
          </p:cNvSpPr>
          <p:nvPr userDrawn="1"/>
        </p:nvSpPr>
        <p:spPr bwMode="auto">
          <a:xfrm>
            <a:off x="9140825" y="857250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234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rgbClr val="4D4E50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140</a:t>
            </a:r>
          </a:p>
        </p:txBody>
      </p:sp>
      <p:sp>
        <p:nvSpPr>
          <p:cNvPr id="9228" name="Freeform 5"/>
          <p:cNvSpPr>
            <a:spLocks/>
          </p:cNvSpPr>
          <p:nvPr userDrawn="1"/>
        </p:nvSpPr>
        <p:spPr bwMode="auto">
          <a:xfrm>
            <a:off x="9140825" y="309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160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43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255 </a:t>
            </a:r>
          </a:p>
        </p:txBody>
      </p:sp>
      <p:sp>
        <p:nvSpPr>
          <p:cNvPr id="9229" name="Freeform 5"/>
          <p:cNvSpPr>
            <a:spLocks/>
          </p:cNvSpPr>
          <p:nvPr userDrawn="1"/>
        </p:nvSpPr>
        <p:spPr bwMode="auto">
          <a:xfrm>
            <a:off x="9140825" y="3611563"/>
            <a:ext cx="327025" cy="511175"/>
          </a:xfrm>
          <a:custGeom>
            <a:avLst/>
            <a:gdLst>
              <a:gd name="T0" fmla="*/ 0 w 3197"/>
              <a:gd name="T1" fmla="*/ 511175 h 2666"/>
              <a:gd name="T2" fmla="*/ 0 w 3197"/>
              <a:gd name="T3" fmla="*/ 511175 h 2666"/>
              <a:gd name="T4" fmla="*/ 327831 w 3197"/>
              <a:gd name="T5" fmla="*/ 511175 h 2666"/>
              <a:gd name="T6" fmla="*/ 327831 w 3197"/>
              <a:gd name="T7" fmla="*/ 0 h 2666"/>
              <a:gd name="T8" fmla="*/ 0 w 3197"/>
              <a:gd name="T9" fmla="*/ 0 h 2666"/>
              <a:gd name="T10" fmla="*/ 0 w 3197"/>
              <a:gd name="T11" fmla="*/ 511175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97"/>
              <a:gd name="T19" fmla="*/ 0 h 2666"/>
              <a:gd name="T20" fmla="*/ 3197 w 3197"/>
              <a:gd name="T21" fmla="*/ 2666 h 2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tIns="36000" rIns="36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R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G 77  </a:t>
            </a:r>
          </a:p>
          <a:p>
            <a:pPr eaLnBrk="1" hangingPunct="1">
              <a:defRPr/>
            </a:pPr>
            <a:r>
              <a:rPr lang="en-US" altLang="pt-BR" sz="800" smtClean="0">
                <a:solidFill>
                  <a:schemeClr val="bg1"/>
                </a:solidFill>
                <a:latin typeface="Simplon BP Regular" pitchFamily="2" charset="0"/>
                <a:ea typeface="Simplon BP Regular" pitchFamily="2" charset="0"/>
                <a:cs typeface="Simplon BP Regular" pitchFamily="2" charset="0"/>
              </a:rPr>
              <a:t>B 77</a:t>
            </a:r>
          </a:p>
        </p:txBody>
      </p:sp>
      <p:sp>
        <p:nvSpPr>
          <p:cNvPr id="9230" name="TextBox 39"/>
          <p:cNvSpPr txBox="1">
            <a:spLocks noChangeArrowheads="1"/>
          </p:cNvSpPr>
          <p:nvPr userDrawn="1"/>
        </p:nvSpPr>
        <p:spPr bwMode="auto">
          <a:xfrm>
            <a:off x="7058025" y="5189538"/>
            <a:ext cx="2051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defRPr/>
            </a:pPr>
            <a:r>
              <a:rPr lang="en-US" altLang="pt-BR" sz="1100" smtClean="0">
                <a:solidFill>
                  <a:srgbClr val="4D4D4D"/>
                </a:solidFill>
                <a:latin typeface="Simplon BP"/>
                <a:ea typeface="Simplon BP"/>
                <a:cs typeface="Simplon BP"/>
              </a:rPr>
              <a:t>Esquemas de cores (usar apenas 2 cores dos esquemas abaixo)</a:t>
            </a:r>
            <a:endParaRPr lang="en-US" altLang="pt-BR" sz="1600" smtClean="0">
              <a:solidFill>
                <a:srgbClr val="4D4D4D"/>
              </a:solidFill>
              <a:latin typeface="Simplon BP"/>
              <a:ea typeface="Simplon BP"/>
              <a:cs typeface="Simplon BP"/>
            </a:endParaRPr>
          </a:p>
        </p:txBody>
      </p:sp>
      <p:sp>
        <p:nvSpPr>
          <p:cNvPr id="9231" name="Freeform 5"/>
          <p:cNvSpPr>
            <a:spLocks/>
          </p:cNvSpPr>
          <p:nvPr userDrawn="1"/>
        </p:nvSpPr>
        <p:spPr bwMode="auto">
          <a:xfrm>
            <a:off x="-7938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2" name="Freeform 5"/>
          <p:cNvSpPr>
            <a:spLocks/>
          </p:cNvSpPr>
          <p:nvPr userDrawn="1"/>
        </p:nvSpPr>
        <p:spPr bwMode="auto">
          <a:xfrm>
            <a:off x="-7938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3" name="Freeform 5"/>
          <p:cNvSpPr>
            <a:spLocks/>
          </p:cNvSpPr>
          <p:nvPr userDrawn="1"/>
        </p:nvSpPr>
        <p:spPr bwMode="auto">
          <a:xfrm>
            <a:off x="7429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4" name="Freeform 5"/>
          <p:cNvSpPr>
            <a:spLocks/>
          </p:cNvSpPr>
          <p:nvPr userDrawn="1"/>
        </p:nvSpPr>
        <p:spPr bwMode="auto">
          <a:xfrm>
            <a:off x="14938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5" name="Freeform 5"/>
          <p:cNvSpPr>
            <a:spLocks/>
          </p:cNvSpPr>
          <p:nvPr userDrawn="1"/>
        </p:nvSpPr>
        <p:spPr bwMode="auto">
          <a:xfrm>
            <a:off x="2409825" y="5164138"/>
            <a:ext cx="2214563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6" name="Freeform 5"/>
          <p:cNvSpPr>
            <a:spLocks/>
          </p:cNvSpPr>
          <p:nvPr userDrawn="1"/>
        </p:nvSpPr>
        <p:spPr bwMode="auto">
          <a:xfrm>
            <a:off x="2409825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7" name="Freeform 5"/>
          <p:cNvSpPr>
            <a:spLocks/>
          </p:cNvSpPr>
          <p:nvPr userDrawn="1"/>
        </p:nvSpPr>
        <p:spPr bwMode="auto">
          <a:xfrm>
            <a:off x="316071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8" name="Freeform 5"/>
          <p:cNvSpPr>
            <a:spLocks/>
          </p:cNvSpPr>
          <p:nvPr userDrawn="1"/>
        </p:nvSpPr>
        <p:spPr bwMode="auto">
          <a:xfrm>
            <a:off x="391160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39" name="Freeform 5"/>
          <p:cNvSpPr>
            <a:spLocks/>
          </p:cNvSpPr>
          <p:nvPr userDrawn="1"/>
        </p:nvSpPr>
        <p:spPr bwMode="auto">
          <a:xfrm>
            <a:off x="4805363" y="5164138"/>
            <a:ext cx="2214562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40" name="Freeform 5"/>
          <p:cNvSpPr>
            <a:spLocks/>
          </p:cNvSpPr>
          <p:nvPr userDrawn="1"/>
        </p:nvSpPr>
        <p:spPr bwMode="auto">
          <a:xfrm>
            <a:off x="4805363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41" name="Freeform 5"/>
          <p:cNvSpPr>
            <a:spLocks/>
          </p:cNvSpPr>
          <p:nvPr userDrawn="1"/>
        </p:nvSpPr>
        <p:spPr bwMode="auto">
          <a:xfrm>
            <a:off x="5556250" y="5365750"/>
            <a:ext cx="712788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42" name="Freeform 5"/>
          <p:cNvSpPr>
            <a:spLocks/>
          </p:cNvSpPr>
          <p:nvPr userDrawn="1"/>
        </p:nvSpPr>
        <p:spPr bwMode="auto">
          <a:xfrm>
            <a:off x="6307138" y="5365750"/>
            <a:ext cx="712787" cy="158750"/>
          </a:xfrm>
          <a:custGeom>
            <a:avLst/>
            <a:gdLst>
              <a:gd name="T0" fmla="*/ 0 w 3197"/>
              <a:gd name="T1" fmla="*/ 2147483646 h 2666"/>
              <a:gd name="T2" fmla="*/ 0 w 3197"/>
              <a:gd name="T3" fmla="*/ 2147483646 h 2666"/>
              <a:gd name="T4" fmla="*/ 2147483646 w 3197"/>
              <a:gd name="T5" fmla="*/ 2147483646 h 2666"/>
              <a:gd name="T6" fmla="*/ 2147483646 w 3197"/>
              <a:gd name="T7" fmla="*/ 0 h 2666"/>
              <a:gd name="T8" fmla="*/ 0 w 3197"/>
              <a:gd name="T9" fmla="*/ 0 h 2666"/>
              <a:gd name="T10" fmla="*/ 0 w 3197"/>
              <a:gd name="T11" fmla="*/ 2147483646 h 2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75213"/>
            <a:ext cx="7786688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r>
              <a:rPr lang="pt-BR"/>
              <a:t>MATERIAL CONFIDENCIAL  |  SLIDE Nº</a:t>
            </a:r>
            <a:endParaRPr lang="pt-BR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3888" y="4875213"/>
            <a:ext cx="442912" cy="21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pPr>
              <a:defRPr/>
            </a:pPr>
            <a:fld id="{B3621E1B-DA30-438B-A18F-7B1E87010FF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43" r:id="rId1"/>
    <p:sldLayoutId id="2147485644" r:id="rId2"/>
    <p:sldLayoutId id="2147485645" r:id="rId3"/>
    <p:sldLayoutId id="2147485646" r:id="rId4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rgbClr val="00CEFF"/>
          </a:solidFill>
          <a:latin typeface="Simplon Oi Headline"/>
          <a:ea typeface="MS PGothic" panose="020B0600070205080204" pitchFamily="34" charset="-128"/>
          <a:cs typeface="Simplon Oi Headlin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2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2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2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200">
          <a:solidFill>
            <a:srgbClr val="00CEFF"/>
          </a:solidFill>
          <a:latin typeface="Simplon Oi Headline" pitchFamily="2" charset="0"/>
          <a:ea typeface="MS PGothic" panose="020B0600070205080204" pitchFamily="34" charset="-128"/>
          <a:cs typeface="Simplon Oi Headline" pitchFamily="2" charset="0"/>
        </a:defRPr>
      </a:lvl9pPr>
    </p:titleStyle>
    <p:bodyStyle>
      <a:lvl1pPr marL="184150" indent="-184150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1pPr>
      <a:lvl2pPr marL="365125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365125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2pPr>
      <a:lvl3pPr marL="541338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541338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3pPr>
      <a:lvl4pPr marL="717550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717550" algn="l"/>
        </a:tabLst>
        <a:defRPr lang="es-ES_tradnl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4pPr>
      <a:lvl5pPr marL="893763" indent="-176213" algn="l" defTabSz="457200" rtl="0" eaLnBrk="0" fontAlgn="base" hangingPunct="0">
        <a:spcBef>
          <a:spcPct val="0"/>
        </a:spcBef>
        <a:spcAft>
          <a:spcPts val="300"/>
        </a:spcAft>
        <a:buFont typeface="Wingdings" panose="05000000000000000000" pitchFamily="2" charset="2"/>
        <a:buChar char="§"/>
        <a:tabLst>
          <a:tab pos="893763" algn="l"/>
        </a:tabLst>
        <a:defRPr lang="pt-BR" sz="1400" kern="1200">
          <a:solidFill>
            <a:srgbClr val="000000"/>
          </a:solidFill>
          <a:latin typeface="Simplon BP Regular"/>
          <a:ea typeface="MS PGothic" panose="020B0600070205080204" pitchFamily="34" charset="-128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18" Type="http://schemas.openxmlformats.org/officeDocument/2006/relationships/slide" Target="slide25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12" Type="http://schemas.openxmlformats.org/officeDocument/2006/relationships/slide" Target="slide16.xml"/><Relationship Id="rId17" Type="http://schemas.openxmlformats.org/officeDocument/2006/relationships/slide" Target="slide24.xml"/><Relationship Id="rId2" Type="http://schemas.openxmlformats.org/officeDocument/2006/relationships/notesSlide" Target="../notesSlides/notesSlide1.xml"/><Relationship Id="rId16" Type="http://schemas.openxmlformats.org/officeDocument/2006/relationships/slide" Target="slide2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6.xml"/><Relationship Id="rId15" Type="http://schemas.openxmlformats.org/officeDocument/2006/relationships/slide" Target="slide21.xml"/><Relationship Id="rId10" Type="http://schemas.openxmlformats.org/officeDocument/2006/relationships/slide" Target="slide14.xml"/><Relationship Id="rId4" Type="http://schemas.openxmlformats.org/officeDocument/2006/relationships/slide" Target="slide4.xml"/><Relationship Id="rId9" Type="http://schemas.openxmlformats.org/officeDocument/2006/relationships/slide" Target="slide13.xml"/><Relationship Id="rId1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err="1">
                <a:latin typeface="Simplon Oi Headline" pitchFamily="2" charset="0"/>
                <a:cs typeface="Simplon Oi Headline" pitchFamily="2" charset="0"/>
              </a:rPr>
              <a:t>Cloudera</a:t>
            </a:r>
            <a:r>
              <a:rPr lang="pt-BR" altLang="pt-BR" dirty="0">
                <a:latin typeface="Simplon Oi Headline" pitchFamily="2" charset="0"/>
                <a:cs typeface="Simplon Oi Headline" pitchFamily="2" charset="0"/>
              </a:rPr>
              <a:t> Administrator for Apache </a:t>
            </a:r>
            <a:r>
              <a:rPr lang="pt-BR" altLang="pt-BR" dirty="0" err="1">
                <a:latin typeface="Simplon Oi Headline" pitchFamily="2" charset="0"/>
                <a:cs typeface="Simplon Oi Headline" pitchFamily="2" charset="0"/>
              </a:rPr>
              <a:t>Hadoop</a:t>
            </a:r>
            <a:r>
              <a:rPr lang="pt-BR" altLang="pt-BR" dirty="0">
                <a:latin typeface="Simplon Oi Headline" pitchFamily="2" charset="0"/>
                <a:cs typeface="Simplon Oi Headline" pitchFamily="2" charset="0"/>
              </a:rPr>
              <a:t> </a:t>
            </a:r>
            <a:endParaRPr altLang="pt-BR" dirty="0" smtClean="0">
              <a:latin typeface="Simplon Oi Headline" pitchFamily="2" charset="0"/>
              <a:cs typeface="Simplon Oi Headline" pitchFamily="2" charset="0"/>
            </a:endParaRPr>
          </a:p>
        </p:txBody>
      </p:sp>
      <p:sp>
        <p:nvSpPr>
          <p:cNvPr id="5" name="Title 22"/>
          <p:cNvSpPr txBox="1">
            <a:spLocks/>
          </p:cNvSpPr>
          <p:nvPr/>
        </p:nvSpPr>
        <p:spPr>
          <a:xfrm>
            <a:off x="384097" y="2355726"/>
            <a:ext cx="5688632" cy="1512168"/>
          </a:xfrm>
          <a:prstGeom prst="rect">
            <a:avLst/>
          </a:prstGeom>
        </p:spPr>
        <p:txBody>
          <a:bodyPr lIns="121880" tIns="60940" rIns="121880" bIns="60940" anchor="t" anchorCtr="0"/>
          <a:lstStyle>
            <a:lvl1pPr algn="l" defTabSz="609585" rtl="0" eaLnBrk="1" latinLnBrk="0" hangingPunct="1">
              <a:lnSpc>
                <a:spcPts val="3200"/>
              </a:lnSpc>
              <a:spcBef>
                <a:spcPts val="1467"/>
              </a:spcBef>
              <a:buNone/>
              <a:defRPr sz="2900" i="1" kern="1200">
                <a:solidFill>
                  <a:schemeClr val="tx1"/>
                </a:solidFill>
                <a:latin typeface="+mn-lt"/>
                <a:ea typeface="+mj-ea"/>
                <a:cs typeface="Arial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1600" i="0" dirty="0">
              <a:solidFill>
                <a:srgbClr val="4D4D4D"/>
              </a:solidFill>
              <a:latin typeface="Simplon Oi Headline"/>
              <a:cs typeface="Simplon Oi Headline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i="0" dirty="0">
                <a:solidFill>
                  <a:srgbClr val="4D4D4D"/>
                </a:solidFill>
                <a:latin typeface="Simplon Oi Headline"/>
                <a:cs typeface="Simplon Oi Headline"/>
              </a:rPr>
              <a:t>Diretoria de Governança, Arquitetura e Transformação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i="0" dirty="0">
              <a:solidFill>
                <a:srgbClr val="FF6D00"/>
              </a:solidFill>
              <a:latin typeface="Simplon Oi Headline"/>
              <a:cs typeface="Simplon Oi Headline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126523" y="4516685"/>
            <a:ext cx="5017477" cy="810475"/>
          </a:xfrm>
          <a:prstGeom prst="rect">
            <a:avLst/>
          </a:prstGeom>
        </p:spPr>
        <p:txBody>
          <a:bodyPr wrap="square" lIns="91414" tIns="45718" rIns="91414" bIns="45718" anchor="ctr">
            <a:spAutoFit/>
          </a:bodyPr>
          <a:lstStyle/>
          <a:p>
            <a:pPr algn="r" defTabSz="914037" eaLnBrk="1" fontAlgn="auto" hangingPunct="1">
              <a:lnSpc>
                <a:spcPts val="56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500" dirty="0">
                <a:solidFill>
                  <a:srgbClr val="4D4D4D"/>
                </a:solidFill>
                <a:latin typeface="Simplon Oi Headline"/>
                <a:cs typeface="Simplon Oi Headline"/>
              </a:rPr>
              <a:t>Rio de Janeiro</a:t>
            </a:r>
            <a:r>
              <a:rPr lang="pt-BR" sz="1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, ABRIL </a:t>
            </a:r>
            <a:r>
              <a:rPr lang="pt-BR" sz="1500" dirty="0">
                <a:solidFill>
                  <a:srgbClr val="4D4D4D"/>
                </a:solidFill>
                <a:latin typeface="Simplon Oi Headline"/>
                <a:cs typeface="Simplon Oi Headline"/>
              </a:rPr>
              <a:t>de </a:t>
            </a:r>
            <a:r>
              <a:rPr lang="pt-BR" sz="15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2017</a:t>
            </a:r>
            <a:endParaRPr lang="en-US" sz="1600" dirty="0">
              <a:solidFill>
                <a:srgbClr val="FF6D00"/>
              </a:solidFill>
              <a:latin typeface="Simplon Oi Headline"/>
              <a:cs typeface="Simplon Oi Headli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HDFS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10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ixaDeTexto 260"/>
          <p:cNvSpPr txBox="1"/>
          <p:nvPr/>
        </p:nvSpPr>
        <p:spPr>
          <a:xfrm>
            <a:off x="468313" y="771550"/>
            <a:ext cx="8296670" cy="153888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Baseado no </a:t>
            </a:r>
            <a:r>
              <a:rPr lang="pt-BR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GFS 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(Google file system). </a:t>
            </a:r>
            <a:r>
              <a:rPr lang="pt-BR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É uma camada de abstração, por baixo é o file system do </a:t>
            </a:r>
            <a:r>
              <a:rPr lang="pt-BR" b="0" dirty="0" err="1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linux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Arquivos são </a:t>
            </a:r>
            <a:r>
              <a:rPr lang="pt-BR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“</a:t>
            </a:r>
            <a:r>
              <a:rPr lang="pt-BR" dirty="0" err="1" smtClean="0"/>
              <a:t>write-once</a:t>
            </a:r>
            <a:r>
              <a:rPr lang="pt-BR" dirty="0" smtClean="0"/>
              <a:t>”:</a:t>
            </a:r>
            <a:r>
              <a:rPr lang="pt-BR" b="0" dirty="0" smtClean="0"/>
              <a:t> o </a:t>
            </a:r>
            <a:r>
              <a:rPr lang="pt-BR" b="0" dirty="0"/>
              <a:t>conteúdo existente do arquivo não pode </a:t>
            </a:r>
            <a:r>
              <a:rPr lang="pt-BR" b="0" dirty="0" smtClean="0"/>
              <a:t>ser alterado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/>
              <a:t>Quando um arquivo é adicionado no HDFS, ele é dividido em blocos. Os blocos são replicados entre os nós (default: replicação para 3 nós)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/>
              <a:t>A replicação aumenta a confiabilidade e desempenho</a:t>
            </a:r>
            <a:endParaRPr lang="pt-BR" b="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355716"/>
            <a:ext cx="5281722" cy="25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HDFS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11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ixaDeTexto 260"/>
          <p:cNvSpPr txBox="1"/>
          <p:nvPr/>
        </p:nvSpPr>
        <p:spPr>
          <a:xfrm>
            <a:off x="468313" y="1295989"/>
            <a:ext cx="4391719" cy="193899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endParaRPr lang="en-US" dirty="0" smtClean="0">
              <a:latin typeface="Simplon BP Regular" pitchFamily="2" charset="0"/>
            </a:endParaRPr>
          </a:p>
          <a:p>
            <a:r>
              <a:rPr lang="en-US" b="0" dirty="0" smtClean="0">
                <a:latin typeface="Simplon BP Regular" pitchFamily="2" charset="0"/>
              </a:rPr>
              <a:t>– </a:t>
            </a:r>
            <a:r>
              <a:rPr lang="en-US" b="0" dirty="0" err="1" smtClean="0">
                <a:latin typeface="Simplon BP Regular" pitchFamily="2" charset="0"/>
              </a:rPr>
              <a:t>Linha</a:t>
            </a:r>
            <a:r>
              <a:rPr lang="en-US" b="0" dirty="0" smtClean="0">
                <a:latin typeface="Simplon BP Regular" pitchFamily="2" charset="0"/>
              </a:rPr>
              <a:t> de commando: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0" dirty="0">
              <a:latin typeface="Simplon BP Regular" pitchFamily="2" charset="0"/>
            </a:endParaRPr>
          </a:p>
          <a:p>
            <a:r>
              <a:rPr lang="en-US" b="0" dirty="0">
                <a:latin typeface="Simplon BP Regular" pitchFamily="2" charset="0"/>
              </a:rPr>
              <a:t>– </a:t>
            </a:r>
            <a:r>
              <a:rPr lang="pt-BR" b="0" dirty="0" err="1" smtClean="0">
                <a:latin typeface="Simplon BP Regular" pitchFamily="2" charset="0"/>
              </a:rPr>
              <a:t>Cloudera</a:t>
            </a:r>
            <a:r>
              <a:rPr lang="pt-BR" b="0" dirty="0" smtClean="0">
                <a:latin typeface="Simplon BP Regular" pitchFamily="2" charset="0"/>
              </a:rPr>
              <a:t> Manager</a:t>
            </a:r>
          </a:p>
          <a:p>
            <a:endParaRPr lang="en-US" b="0" dirty="0">
              <a:latin typeface="Simplon BP Regular" pitchFamily="2" charset="0"/>
            </a:endParaRPr>
          </a:p>
          <a:p>
            <a:r>
              <a:rPr lang="en-US" b="0" dirty="0">
                <a:latin typeface="Simplon BP Regular" pitchFamily="2" charset="0"/>
              </a:rPr>
              <a:t>– </a:t>
            </a:r>
            <a:r>
              <a:rPr lang="pt-BR" b="0" dirty="0" err="1" smtClean="0">
                <a:latin typeface="Simplon BP Regular" pitchFamily="2" charset="0"/>
              </a:rPr>
              <a:t>NameNome</a:t>
            </a:r>
            <a:r>
              <a:rPr lang="pt-BR" b="0" dirty="0" smtClean="0">
                <a:latin typeface="Simplon BP Regular" pitchFamily="2" charset="0"/>
              </a:rPr>
              <a:t> Web UI</a:t>
            </a:r>
          </a:p>
          <a:p>
            <a:endParaRPr lang="pt-BR" b="0" dirty="0">
              <a:latin typeface="Simplon BP Regular" pitchFamily="2" charset="0"/>
            </a:endParaRPr>
          </a:p>
          <a:p>
            <a:r>
              <a:rPr lang="en-US" b="0" dirty="0">
                <a:latin typeface="Simplon BP Regular" pitchFamily="2" charset="0"/>
              </a:rPr>
              <a:t>– </a:t>
            </a:r>
            <a:r>
              <a:rPr lang="en-US" b="0" dirty="0" smtClean="0">
                <a:latin typeface="Simplon BP Regular" pitchFamily="2" charset="0"/>
              </a:rPr>
              <a:t>API: </a:t>
            </a:r>
            <a:r>
              <a:rPr lang="en-US" b="0" dirty="0" err="1" smtClean="0">
                <a:latin typeface="Simplon BP Regular" pitchFamily="2" charset="0"/>
              </a:rPr>
              <a:t>usado</a:t>
            </a:r>
            <a:r>
              <a:rPr lang="en-US" b="0" dirty="0" smtClean="0">
                <a:latin typeface="Simplon BP Regular" pitchFamily="2" charset="0"/>
              </a:rPr>
              <a:t> </a:t>
            </a:r>
            <a:r>
              <a:rPr lang="en-US" b="0" dirty="0" err="1" smtClean="0">
                <a:latin typeface="Simplon BP Regular" pitchFamily="2" charset="0"/>
              </a:rPr>
              <a:t>pelo</a:t>
            </a:r>
            <a:r>
              <a:rPr lang="en-US" b="0" dirty="0" smtClean="0">
                <a:latin typeface="Simplon BP Regular" pitchFamily="2" charset="0"/>
              </a:rPr>
              <a:t> </a:t>
            </a:r>
            <a:r>
              <a:rPr lang="en-US" b="0" dirty="0" err="1" smtClean="0">
                <a:latin typeface="Simplon BP Regular" pitchFamily="2" charset="0"/>
              </a:rPr>
              <a:t>MapReduce</a:t>
            </a:r>
            <a:r>
              <a:rPr lang="en-US" b="0" dirty="0" smtClean="0">
                <a:latin typeface="Simplon BP Regular" pitchFamily="2" charset="0"/>
              </a:rPr>
              <a:t>, Spark, Impala, Hue, </a:t>
            </a:r>
            <a:r>
              <a:rPr lang="en-US" b="0" dirty="0" err="1" smtClean="0">
                <a:latin typeface="Simplon BP Regular" pitchFamily="2" charset="0"/>
              </a:rPr>
              <a:t>Sqoop</a:t>
            </a:r>
            <a:r>
              <a:rPr lang="en-US" b="0" dirty="0" smtClean="0">
                <a:latin typeface="Simplon BP Regular" pitchFamily="2" charset="0"/>
              </a:rPr>
              <a:t>, Flume </a:t>
            </a:r>
            <a:r>
              <a:rPr lang="en-US" b="0" dirty="0" err="1" smtClean="0">
                <a:latin typeface="Simplon BP Regular" pitchFamily="2" charset="0"/>
              </a:rPr>
              <a:t>etc</a:t>
            </a:r>
            <a:endParaRPr lang="pt-BR" b="0" dirty="0">
              <a:latin typeface="Simplon BP Regular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495" y="284315"/>
            <a:ext cx="3820058" cy="4591691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>
            <a:off x="468313" y="771550"/>
            <a:ext cx="7488063" cy="42785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r>
              <a:rPr lang="pt-BR" sz="2000" dirty="0" smtClean="0">
                <a:solidFill>
                  <a:srgbClr val="F99D1C"/>
                </a:solidFill>
                <a:latin typeface="Simplon BP Regular" pitchFamily="2" charset="0"/>
              </a:rPr>
              <a:t>Opções de acesso</a:t>
            </a:r>
            <a:endParaRPr lang="pt-BR" sz="2000" dirty="0">
              <a:solidFill>
                <a:srgbClr val="F99D1C"/>
              </a:solidFill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98413" y="346646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err="1" smtClean="0">
                <a:solidFill>
                  <a:srgbClr val="00CEFF"/>
                </a:solidFill>
              </a:rPr>
              <a:t>Hbase</a:t>
            </a:r>
            <a:r>
              <a:rPr lang="en-US" sz="2100" dirty="0" smtClean="0">
                <a:solidFill>
                  <a:srgbClr val="00CEFF"/>
                </a:solidFill>
              </a:rPr>
              <a:t> x kudu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12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ixaDeTexto 260"/>
          <p:cNvSpPr txBox="1"/>
          <p:nvPr/>
        </p:nvSpPr>
        <p:spPr>
          <a:xfrm>
            <a:off x="446579" y="991266"/>
            <a:ext cx="4751759" cy="107721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r>
              <a:rPr lang="pt-BR" b="0" dirty="0"/>
              <a:t>O HBASE é um banco de dados do tipo </a:t>
            </a:r>
            <a:r>
              <a:rPr lang="pt-BR" b="0" dirty="0" err="1"/>
              <a:t>NoSQL</a:t>
            </a:r>
            <a:r>
              <a:rPr lang="pt-BR" b="0" dirty="0"/>
              <a:t>, não aderente ao modelo </a:t>
            </a:r>
            <a:r>
              <a:rPr lang="pt-BR" b="0" dirty="0" smtClean="0"/>
              <a:t>relacional. </a:t>
            </a:r>
            <a:endParaRPr lang="pt-BR" b="0" dirty="0"/>
          </a:p>
          <a:p>
            <a:r>
              <a:rPr lang="pt-BR" b="0" dirty="0" smtClean="0"/>
              <a:t>É </a:t>
            </a:r>
            <a:r>
              <a:rPr lang="pt-BR" b="0" dirty="0" smtClean="0"/>
              <a:t>orientado </a:t>
            </a:r>
            <a:r>
              <a:rPr lang="pt-BR" b="0" dirty="0"/>
              <a:t>a colunas, sendo muitas vezes chamado de “</a:t>
            </a:r>
            <a:r>
              <a:rPr lang="pt-BR" b="0" dirty="0" err="1"/>
              <a:t>Hadoop</a:t>
            </a:r>
            <a:r>
              <a:rPr lang="pt-BR" b="0" dirty="0"/>
              <a:t> </a:t>
            </a:r>
            <a:r>
              <a:rPr lang="pt-BR" b="0" dirty="0" err="1" smtClean="0"/>
              <a:t>Database</a:t>
            </a:r>
            <a:r>
              <a:rPr lang="pt-BR" b="0" dirty="0" smtClean="0"/>
              <a:t>”.</a:t>
            </a:r>
            <a:endParaRPr lang="pt-BR" b="0" dirty="0"/>
          </a:p>
          <a:p>
            <a:r>
              <a:rPr lang="en-US" b="0" dirty="0" err="1" smtClean="0"/>
              <a:t>Todos</a:t>
            </a:r>
            <a:r>
              <a:rPr lang="en-US" b="0" dirty="0" smtClean="0"/>
              <a:t> </a:t>
            </a:r>
            <a:r>
              <a:rPr lang="en-US" b="0" dirty="0" err="1" smtClean="0"/>
              <a:t>os</a:t>
            </a:r>
            <a:r>
              <a:rPr lang="en-US" b="0" dirty="0" smtClean="0"/>
              <a:t> </a:t>
            </a:r>
            <a:r>
              <a:rPr lang="en-US" b="0" dirty="0" err="1" smtClean="0"/>
              <a:t>arquivos</a:t>
            </a:r>
            <a:r>
              <a:rPr lang="en-US" b="0" dirty="0" smtClean="0"/>
              <a:t> do </a:t>
            </a:r>
            <a:r>
              <a:rPr lang="en-US" b="0" dirty="0" err="1" smtClean="0"/>
              <a:t>HBase</a:t>
            </a:r>
            <a:r>
              <a:rPr lang="en-US" b="0" dirty="0" smtClean="0"/>
              <a:t> </a:t>
            </a:r>
            <a:r>
              <a:rPr lang="en-US" b="0" dirty="0" err="1" smtClean="0"/>
              <a:t>são</a:t>
            </a:r>
            <a:r>
              <a:rPr lang="en-US" b="0" dirty="0" smtClean="0"/>
              <a:t> </a:t>
            </a:r>
            <a:r>
              <a:rPr lang="en-US" b="0" dirty="0" err="1" smtClean="0"/>
              <a:t>armazenados</a:t>
            </a:r>
            <a:r>
              <a:rPr lang="en-US" b="0" dirty="0" smtClean="0"/>
              <a:t> no HDFS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</a:rPr>
              <a:t>.</a:t>
            </a:r>
            <a:endParaRPr lang="pt-BR" b="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714" y="2530423"/>
            <a:ext cx="2841628" cy="2198625"/>
          </a:xfrm>
          <a:prstGeom prst="rect">
            <a:avLst/>
          </a:prstGeom>
        </p:spPr>
      </p:pic>
      <p:sp>
        <p:nvSpPr>
          <p:cNvPr id="12" name="CaixaDeTexto 260"/>
          <p:cNvSpPr txBox="1"/>
          <p:nvPr/>
        </p:nvSpPr>
        <p:spPr>
          <a:xfrm>
            <a:off x="451651" y="2592044"/>
            <a:ext cx="4751759" cy="150810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r>
              <a:rPr lang="pt-BR" b="0" dirty="0"/>
              <a:t>o Apache </a:t>
            </a:r>
            <a:r>
              <a:rPr lang="pt-BR" b="0" dirty="0" err="1"/>
              <a:t>Kudu</a:t>
            </a:r>
            <a:r>
              <a:rPr lang="pt-BR" b="0" dirty="0"/>
              <a:t> </a:t>
            </a:r>
            <a:r>
              <a:rPr lang="pt-BR" b="0" dirty="0" smtClean="0"/>
              <a:t>permite</a:t>
            </a:r>
            <a:r>
              <a:rPr lang="pt-BR" b="0" dirty="0"/>
              <a:t> </a:t>
            </a:r>
            <a:r>
              <a:rPr lang="pt-BR" dirty="0"/>
              <a:t>análises rápidas em dados </a:t>
            </a:r>
            <a:r>
              <a:rPr lang="pt-BR" dirty="0" smtClean="0"/>
              <a:t>rápidos</a:t>
            </a:r>
            <a:r>
              <a:rPr lang="pt-BR" dirty="0"/>
              <a:t>, </a:t>
            </a:r>
            <a:r>
              <a:rPr lang="pt-BR" b="0" dirty="0" smtClean="0"/>
              <a:t>pois acessa </a:t>
            </a:r>
            <a:r>
              <a:rPr lang="pt-BR" b="0" dirty="0"/>
              <a:t>dados através do sistema de arquivos local - não um </a:t>
            </a:r>
            <a:r>
              <a:rPr lang="pt-BR" b="0" dirty="0" smtClean="0"/>
              <a:t>HDFS.</a:t>
            </a:r>
            <a:endParaRPr lang="pt-BR" b="0" dirty="0" smtClean="0"/>
          </a:p>
          <a:p>
            <a:r>
              <a:rPr lang="pt-BR" b="0" dirty="0" smtClean="0"/>
              <a:t>Projetado </a:t>
            </a:r>
            <a:r>
              <a:rPr lang="pt-BR" b="0" dirty="0" smtClean="0"/>
              <a:t>para </a:t>
            </a:r>
            <a:r>
              <a:rPr lang="pt-BR" b="0" dirty="0"/>
              <a:t>processamento em memória, o </a:t>
            </a:r>
            <a:r>
              <a:rPr lang="pt-BR" b="0" dirty="0" err="1"/>
              <a:t>Kudu</a:t>
            </a:r>
            <a:r>
              <a:rPr lang="pt-BR" b="0" dirty="0"/>
              <a:t> reduz significativamente a latência de consulta para o Apache </a:t>
            </a:r>
            <a:r>
              <a:rPr lang="pt-BR" b="0" dirty="0" err="1"/>
              <a:t>Impala</a:t>
            </a:r>
            <a:r>
              <a:rPr lang="pt-BR" b="0" dirty="0"/>
              <a:t> </a:t>
            </a:r>
            <a:r>
              <a:rPr lang="pt-BR" b="0" dirty="0" smtClean="0"/>
              <a:t>e o </a:t>
            </a:r>
            <a:r>
              <a:rPr lang="pt-BR" b="0" dirty="0"/>
              <a:t>Apache </a:t>
            </a:r>
            <a:r>
              <a:rPr lang="pt-BR" b="0" dirty="0" err="1"/>
              <a:t>Spark</a:t>
            </a:r>
            <a:r>
              <a:rPr lang="pt-BR" b="0" dirty="0"/>
              <a:t> </a:t>
            </a:r>
            <a:r>
              <a:rPr lang="pt-BR" b="0" dirty="0" smtClean="0"/>
              <a:t>.</a:t>
            </a:r>
            <a:r>
              <a:rPr lang="pt-BR" b="0" dirty="0"/>
              <a:t/>
            </a:r>
            <a:br>
              <a:rPr lang="pt-BR" b="0" dirty="0"/>
            </a:br>
            <a:endParaRPr lang="pt-BR" sz="1400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</p:txBody>
      </p:sp>
      <p:pic>
        <p:nvPicPr>
          <p:cNvPr id="7171" name="Picture 3" descr="Resultado de imagem para hbas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338" y="991266"/>
            <a:ext cx="3533954" cy="90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7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98413" y="346646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 </a:t>
            </a:r>
            <a:r>
              <a:rPr lang="en-US" sz="2100" dirty="0" err="1" smtClean="0">
                <a:solidFill>
                  <a:srgbClr val="00CEFF"/>
                </a:solidFill>
              </a:rPr>
              <a:t>mapreduce</a:t>
            </a:r>
            <a:r>
              <a:rPr lang="en-US" sz="2100" dirty="0" smtClean="0">
                <a:solidFill>
                  <a:srgbClr val="00CEFF"/>
                </a:solidFill>
              </a:rPr>
              <a:t> </a:t>
            </a:r>
            <a:r>
              <a:rPr lang="en-US" sz="2100" dirty="0">
                <a:solidFill>
                  <a:srgbClr val="00CEFF"/>
                </a:solidFill>
              </a:rPr>
              <a:t>x </a:t>
            </a:r>
            <a:r>
              <a:rPr lang="en-US" sz="2100" dirty="0" smtClean="0">
                <a:solidFill>
                  <a:srgbClr val="00CEFF"/>
                </a:solidFill>
              </a:rPr>
              <a:t>spark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13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ixaDeTexto 260"/>
          <p:cNvSpPr txBox="1"/>
          <p:nvPr/>
        </p:nvSpPr>
        <p:spPr>
          <a:xfrm>
            <a:off x="498413" y="1142775"/>
            <a:ext cx="4751759" cy="107721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r>
              <a:rPr lang="pt-BR" b="0" dirty="0" err="1" smtClean="0"/>
              <a:t>MapReduce</a:t>
            </a:r>
            <a:r>
              <a:rPr lang="pt-BR" b="0" dirty="0" smtClean="0"/>
              <a:t> </a:t>
            </a:r>
            <a:r>
              <a:rPr lang="pt-BR" b="0" dirty="0"/>
              <a:t>é um </a:t>
            </a:r>
            <a:r>
              <a:rPr lang="pt-BR" b="0" dirty="0" smtClean="0"/>
              <a:t>framework </a:t>
            </a:r>
            <a:r>
              <a:rPr lang="pt-BR" b="0" dirty="0"/>
              <a:t>para </a:t>
            </a:r>
            <a:r>
              <a:rPr lang="pt-BR" b="0" dirty="0" err="1"/>
              <a:t>clusterização</a:t>
            </a:r>
            <a:r>
              <a:rPr lang="pt-BR" b="0" dirty="0"/>
              <a:t>. </a:t>
            </a:r>
            <a:r>
              <a:rPr lang="pt-BR" b="0" dirty="0" smtClean="0"/>
              <a:t>A </a:t>
            </a:r>
            <a:r>
              <a:rPr lang="pt-BR" b="0" dirty="0"/>
              <a:t>simplicidade do </a:t>
            </a:r>
            <a:r>
              <a:rPr lang="pt-BR" b="0" dirty="0" err="1"/>
              <a:t>MapReduce</a:t>
            </a:r>
            <a:r>
              <a:rPr lang="pt-BR" b="0" dirty="0"/>
              <a:t> é atrativa para os usuários porém, é importante destacar que possui algumas limitações. </a:t>
            </a:r>
            <a:r>
              <a:rPr lang="pt-BR" b="0" dirty="0" smtClean="0"/>
              <a:t>Processa </a:t>
            </a:r>
            <a:r>
              <a:rPr lang="pt-BR" b="0" dirty="0"/>
              <a:t>dados de forma </a:t>
            </a:r>
            <a:r>
              <a:rPr lang="pt-BR" b="0" dirty="0" smtClean="0"/>
              <a:t>iterativa, </a:t>
            </a:r>
            <a:r>
              <a:rPr lang="pt-BR" b="0" dirty="0"/>
              <a:t>o que significa que </a:t>
            </a:r>
            <a:r>
              <a:rPr lang="pt-BR" b="0" dirty="0" smtClean="0"/>
              <a:t>representa </a:t>
            </a:r>
            <a:r>
              <a:rPr lang="pt-BR" b="0" dirty="0"/>
              <a:t>uma sobrecarga significativa.</a:t>
            </a:r>
          </a:p>
        </p:txBody>
      </p:sp>
      <p:sp>
        <p:nvSpPr>
          <p:cNvPr id="12" name="CaixaDeTexto 260"/>
          <p:cNvSpPr txBox="1"/>
          <p:nvPr/>
        </p:nvSpPr>
        <p:spPr>
          <a:xfrm>
            <a:off x="498413" y="3289508"/>
            <a:ext cx="4751759" cy="86177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r>
              <a:rPr lang="pt-BR" b="0" dirty="0" smtClean="0"/>
              <a:t>Já o </a:t>
            </a:r>
            <a:r>
              <a:rPr lang="pt-BR" b="0" dirty="0" smtClean="0"/>
              <a:t> </a:t>
            </a:r>
            <a:r>
              <a:rPr lang="pt-BR" b="0" dirty="0" err="1"/>
              <a:t>Spark</a:t>
            </a:r>
            <a:r>
              <a:rPr lang="pt-BR" b="0" dirty="0"/>
              <a:t> </a:t>
            </a:r>
            <a:r>
              <a:rPr lang="pt-BR" b="0" dirty="0" smtClean="0"/>
              <a:t>executa </a:t>
            </a:r>
            <a:r>
              <a:rPr lang="pt-BR" b="0" dirty="0"/>
              <a:t>processamento em memória - sem utilização de escrita e leitura em disco rígido - com o objetivo de ser superior aos motores de busca baseados em disco como o </a:t>
            </a:r>
            <a:r>
              <a:rPr lang="pt-BR" b="0" dirty="0" err="1"/>
              <a:t>MapReduce</a:t>
            </a:r>
            <a:r>
              <a:rPr lang="pt-BR" b="0" dirty="0" smtClean="0"/>
              <a:t>.</a:t>
            </a:r>
            <a:endParaRPr lang="pt-BR" sz="1400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</p:txBody>
      </p:sp>
      <p:pic>
        <p:nvPicPr>
          <p:cNvPr id="11266" name="Picture 2" descr="Resultado de imagem para mapreduc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535" y="1198604"/>
            <a:ext cx="3048461" cy="96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535" y="2539816"/>
            <a:ext cx="3057839" cy="16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98413" y="346646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CEFF"/>
                </a:solidFill>
              </a:rPr>
              <a:t>FLUME x </a:t>
            </a:r>
            <a:r>
              <a:rPr lang="en-US" sz="2100" dirty="0" err="1">
                <a:solidFill>
                  <a:srgbClr val="00CEFF"/>
                </a:solidFill>
              </a:rPr>
              <a:t>sQOOP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14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ixaDeTexto 260"/>
          <p:cNvSpPr txBox="1"/>
          <p:nvPr/>
        </p:nvSpPr>
        <p:spPr>
          <a:xfrm>
            <a:off x="498413" y="1979458"/>
            <a:ext cx="4751759" cy="6463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r>
              <a:rPr lang="pt-BR" b="0" dirty="0" smtClean="0"/>
              <a:t>O </a:t>
            </a:r>
            <a:r>
              <a:rPr lang="pt-BR" b="0" dirty="0" err="1" smtClean="0"/>
              <a:t>Flume</a:t>
            </a:r>
            <a:r>
              <a:rPr lang="pt-BR" b="0" dirty="0" smtClean="0"/>
              <a:t>  </a:t>
            </a:r>
            <a:r>
              <a:rPr lang="pt-BR" b="0" dirty="0"/>
              <a:t>é usado para fontes de dados que são armazenados em várias fontes e trata principalmente com dados não estruturados.</a:t>
            </a:r>
          </a:p>
        </p:txBody>
      </p:sp>
      <p:sp>
        <p:nvSpPr>
          <p:cNvPr id="12" name="CaixaDeTexto 260"/>
          <p:cNvSpPr txBox="1"/>
          <p:nvPr/>
        </p:nvSpPr>
        <p:spPr>
          <a:xfrm>
            <a:off x="508638" y="3626216"/>
            <a:ext cx="4751759" cy="6463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r>
              <a:rPr lang="pt-BR" b="0" dirty="0"/>
              <a:t>O </a:t>
            </a:r>
            <a:r>
              <a:rPr lang="pt-BR" b="0" dirty="0" err="1"/>
              <a:t>Sqoop</a:t>
            </a:r>
            <a:r>
              <a:rPr lang="pt-BR" b="0" dirty="0"/>
              <a:t> é usado principalmente para extrair dados estruturados de bases de dados como </a:t>
            </a:r>
            <a:r>
              <a:rPr lang="pt-BR" b="0" dirty="0" err="1"/>
              <a:t>Teradata</a:t>
            </a:r>
            <a:r>
              <a:rPr lang="pt-BR" b="0" dirty="0"/>
              <a:t>, Oracle, etc.</a:t>
            </a:r>
            <a:br>
              <a:rPr lang="pt-BR" b="0" dirty="0"/>
            </a:br>
            <a:endParaRPr lang="pt-BR" sz="1400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</p:txBody>
      </p:sp>
      <p:pic>
        <p:nvPicPr>
          <p:cNvPr id="11268" name="Picture 4" descr="Resultado de imagem para flum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79" y="1600571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Resultado de imagem para sqoop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667" y="3406874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de cantos arredondados 12"/>
          <p:cNvSpPr/>
          <p:nvPr/>
        </p:nvSpPr>
        <p:spPr>
          <a:xfrm>
            <a:off x="498413" y="864099"/>
            <a:ext cx="7488063" cy="68597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r>
              <a:rPr lang="pt-BR" sz="2000" dirty="0">
                <a:solidFill>
                  <a:srgbClr val="F99D1C"/>
                </a:solidFill>
                <a:latin typeface="Simplon BP Regular" pitchFamily="2" charset="0"/>
              </a:rPr>
              <a:t>São as duas ferramentas no </a:t>
            </a:r>
            <a:r>
              <a:rPr lang="pt-BR" sz="2000" dirty="0" err="1">
                <a:solidFill>
                  <a:srgbClr val="F99D1C"/>
                </a:solidFill>
                <a:latin typeface="Simplon BP Regular" pitchFamily="2" charset="0"/>
              </a:rPr>
              <a:t>Hadoop</a:t>
            </a:r>
            <a:r>
              <a:rPr lang="pt-BR" sz="2000" dirty="0">
                <a:solidFill>
                  <a:srgbClr val="F99D1C"/>
                </a:solidFill>
                <a:latin typeface="Simplon BP Regular" pitchFamily="2" charset="0"/>
              </a:rPr>
              <a:t> usadas para coletar dados de fontes diferentes e carregá-los </a:t>
            </a:r>
            <a:r>
              <a:rPr lang="pt-BR" sz="2000" dirty="0" smtClean="0">
                <a:solidFill>
                  <a:srgbClr val="F99D1C"/>
                </a:solidFill>
                <a:latin typeface="Simplon BP Regular" pitchFamily="2" charset="0"/>
              </a:rPr>
              <a:t>no </a:t>
            </a:r>
            <a:r>
              <a:rPr lang="pt-BR" sz="2000" dirty="0">
                <a:solidFill>
                  <a:srgbClr val="F99D1C"/>
                </a:solidFill>
                <a:latin typeface="Simplon BP Regular" pitchFamily="2" charset="0"/>
              </a:rPr>
              <a:t>HDFS (ETL).</a:t>
            </a:r>
          </a:p>
        </p:txBody>
      </p:sp>
    </p:spTree>
    <p:extLst>
      <p:ext uri="{BB962C8B-B14F-4D97-AF65-F5344CB8AC3E}">
        <p14:creationId xmlns:p14="http://schemas.microsoft.com/office/powerpoint/2010/main" val="256073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98413" y="346646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HIVE </a:t>
            </a:r>
            <a:r>
              <a:rPr lang="en-US" sz="2100" dirty="0">
                <a:solidFill>
                  <a:srgbClr val="00CEFF"/>
                </a:solidFill>
              </a:rPr>
              <a:t>x </a:t>
            </a:r>
            <a:r>
              <a:rPr lang="en-US" sz="2100" dirty="0" smtClean="0">
                <a:solidFill>
                  <a:srgbClr val="00CEFF"/>
                </a:solidFill>
              </a:rPr>
              <a:t>IMPALA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15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ixaDeTexto 260"/>
          <p:cNvSpPr txBox="1"/>
          <p:nvPr/>
        </p:nvSpPr>
        <p:spPr>
          <a:xfrm>
            <a:off x="395536" y="771550"/>
            <a:ext cx="4751759" cy="129266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r>
              <a:rPr lang="pt-BR" b="0" dirty="0" err="1" smtClean="0"/>
              <a:t>Hive</a:t>
            </a:r>
            <a:r>
              <a:rPr lang="pt-BR" b="0" dirty="0" smtClean="0"/>
              <a:t> </a:t>
            </a:r>
            <a:r>
              <a:rPr lang="pt-BR" b="0" dirty="0"/>
              <a:t>é uma ferramenta que usa sintaxe SQL para consultar dados no </a:t>
            </a:r>
            <a:r>
              <a:rPr lang="pt-BR" b="0" dirty="0" smtClean="0"/>
              <a:t>HDFS. Uma tabela no </a:t>
            </a:r>
            <a:r>
              <a:rPr lang="pt-BR" b="0" dirty="0" err="1" smtClean="0"/>
              <a:t>Hive</a:t>
            </a:r>
            <a:r>
              <a:rPr lang="pt-BR" b="0" dirty="0" smtClean="0"/>
              <a:t> representa um diretório HDFS.</a:t>
            </a:r>
          </a:p>
          <a:p>
            <a:r>
              <a:rPr lang="pt-BR" b="0" dirty="0" smtClean="0"/>
              <a:t>Transforma </a:t>
            </a:r>
            <a:r>
              <a:rPr lang="pt-BR" b="0" dirty="0"/>
              <a:t>as consultas em Jobs </a:t>
            </a:r>
            <a:r>
              <a:rPr lang="pt-BR" b="0" dirty="0" err="1" smtClean="0"/>
              <a:t>MapReduce</a:t>
            </a:r>
            <a:r>
              <a:rPr lang="pt-BR" b="0" dirty="0"/>
              <a:t>.</a:t>
            </a:r>
            <a:endParaRPr lang="pt-BR" b="0" dirty="0" smtClean="0"/>
          </a:p>
          <a:p>
            <a:r>
              <a:rPr lang="pt-BR" b="0" dirty="0" smtClean="0"/>
              <a:t>Não é possível alterar os dados usando </a:t>
            </a:r>
            <a:r>
              <a:rPr lang="pt-BR" b="0" dirty="0" err="1" smtClean="0"/>
              <a:t>Hive</a:t>
            </a:r>
            <a:r>
              <a:rPr lang="pt-BR" b="0" dirty="0" smtClean="0"/>
              <a:t> – </a:t>
            </a:r>
            <a:r>
              <a:rPr lang="pt-BR" b="0" i="1" dirty="0" smtClean="0"/>
              <a:t>Update</a:t>
            </a:r>
            <a:r>
              <a:rPr lang="pt-BR" b="0" dirty="0" smtClean="0"/>
              <a:t> e </a:t>
            </a:r>
            <a:r>
              <a:rPr lang="pt-BR" b="0" i="1" dirty="0" smtClean="0"/>
              <a:t>Delete</a:t>
            </a:r>
            <a:r>
              <a:rPr lang="pt-BR" b="0" dirty="0" smtClean="0"/>
              <a:t> não são suportados.</a:t>
            </a:r>
            <a:endParaRPr lang="pt-BR" b="0" dirty="0"/>
          </a:p>
        </p:txBody>
      </p:sp>
      <p:sp>
        <p:nvSpPr>
          <p:cNvPr id="12" name="CaixaDeTexto 260"/>
          <p:cNvSpPr txBox="1"/>
          <p:nvPr/>
        </p:nvSpPr>
        <p:spPr>
          <a:xfrm>
            <a:off x="505164" y="3084022"/>
            <a:ext cx="4751759" cy="129266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r>
              <a:rPr lang="pt-BR" b="0" dirty="0" smtClean="0"/>
              <a:t>Ao </a:t>
            </a:r>
            <a:r>
              <a:rPr lang="pt-BR" b="0" dirty="0" smtClean="0"/>
              <a:t>contrário do </a:t>
            </a:r>
            <a:r>
              <a:rPr lang="pt-BR" b="0" dirty="0" err="1" smtClean="0"/>
              <a:t>Hive</a:t>
            </a:r>
            <a:r>
              <a:rPr lang="pt-BR" b="0" dirty="0" smtClean="0"/>
              <a:t>, não transforma as consultas em Jobs </a:t>
            </a:r>
            <a:r>
              <a:rPr lang="pt-BR" b="0" dirty="0" err="1" smtClean="0"/>
              <a:t>MapReduce</a:t>
            </a:r>
            <a:r>
              <a:rPr lang="pt-BR" b="0" dirty="0" smtClean="0"/>
              <a:t>. </a:t>
            </a:r>
            <a:r>
              <a:rPr lang="pt-BR" b="0" dirty="0" err="1"/>
              <a:t>Impala</a:t>
            </a:r>
            <a:r>
              <a:rPr lang="pt-BR" b="0" dirty="0"/>
              <a:t> é </a:t>
            </a:r>
            <a:r>
              <a:rPr lang="pt-BR" b="0" dirty="0" smtClean="0"/>
              <a:t>executado em </a:t>
            </a:r>
            <a:r>
              <a:rPr lang="pt-BR" b="0" dirty="0" smtClean="0"/>
              <a:t>memória, por isso é mais rápido, porém não </a:t>
            </a:r>
            <a:r>
              <a:rPr lang="pt-BR" b="0" dirty="0"/>
              <a:t>funciona de forma eficaz para operações de dados pesados ​​como </a:t>
            </a:r>
            <a:r>
              <a:rPr lang="pt-BR" b="0" i="1" dirty="0" err="1" smtClean="0"/>
              <a:t>joins</a:t>
            </a:r>
            <a:r>
              <a:rPr lang="pt-BR" b="0" dirty="0" smtClean="0"/>
              <a:t> </a:t>
            </a:r>
            <a:r>
              <a:rPr lang="pt-BR" b="0" dirty="0" smtClean="0"/>
              <a:t>(porque </a:t>
            </a:r>
            <a:r>
              <a:rPr lang="pt-BR" b="0" dirty="0"/>
              <a:t>não é possível </a:t>
            </a:r>
            <a:r>
              <a:rPr lang="pt-BR" b="0" dirty="0" smtClean="0"/>
              <a:t>executar </a:t>
            </a:r>
            <a:r>
              <a:rPr lang="pt-BR" b="0" dirty="0"/>
              <a:t>tudo </a:t>
            </a:r>
            <a:r>
              <a:rPr lang="pt-BR" b="0" dirty="0" smtClean="0"/>
              <a:t>em </a:t>
            </a:r>
            <a:r>
              <a:rPr lang="pt-BR" b="0" dirty="0" smtClean="0"/>
              <a:t>memória). </a:t>
            </a:r>
          </a:p>
          <a:p>
            <a:r>
              <a:rPr lang="pt-BR" b="0" dirty="0" smtClean="0"/>
              <a:t>Nesses </a:t>
            </a:r>
            <a:r>
              <a:rPr lang="pt-BR" b="0" dirty="0" smtClean="0"/>
              <a:t>casos, o </a:t>
            </a:r>
            <a:r>
              <a:rPr lang="pt-BR" b="0" dirty="0" err="1"/>
              <a:t>Hive</a:t>
            </a:r>
            <a:r>
              <a:rPr lang="pt-BR" b="0" dirty="0"/>
              <a:t> </a:t>
            </a:r>
            <a:r>
              <a:rPr lang="pt-BR" b="0" dirty="0" smtClean="0"/>
              <a:t>é mais indicado.</a:t>
            </a:r>
            <a:endParaRPr lang="pt-BR" b="0" dirty="0"/>
          </a:p>
        </p:txBody>
      </p:sp>
      <p:pic>
        <p:nvPicPr>
          <p:cNvPr id="13314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87" y="445956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Resultado de imagem para impal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801424"/>
            <a:ext cx="1040000" cy="19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1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98413" y="346646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HUE, OOZIE, ZOOKEEPER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16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ixaDeTexto 260"/>
          <p:cNvSpPr txBox="1"/>
          <p:nvPr/>
        </p:nvSpPr>
        <p:spPr>
          <a:xfrm>
            <a:off x="395535" y="1029095"/>
            <a:ext cx="4751759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r>
              <a:rPr lang="pt-BR" b="0" dirty="0" err="1" smtClean="0"/>
              <a:t>Hue</a:t>
            </a:r>
            <a:r>
              <a:rPr lang="pt-BR" b="0" dirty="0" smtClean="0"/>
              <a:t> </a:t>
            </a:r>
            <a:r>
              <a:rPr lang="pt-BR" b="0" dirty="0"/>
              <a:t>fornece uma interface web para interagir com um cluster do </a:t>
            </a:r>
            <a:r>
              <a:rPr lang="pt-BR" b="0" dirty="0" err="1" smtClean="0"/>
              <a:t>Hadoop</a:t>
            </a:r>
            <a:r>
              <a:rPr lang="pt-BR" b="0" dirty="0" smtClean="0"/>
              <a:t>. Possui integração com LDAP.</a:t>
            </a:r>
            <a:endParaRPr lang="pt-BR" b="0" dirty="0"/>
          </a:p>
        </p:txBody>
      </p:sp>
      <p:sp>
        <p:nvSpPr>
          <p:cNvPr id="12" name="CaixaDeTexto 260"/>
          <p:cNvSpPr txBox="1"/>
          <p:nvPr/>
        </p:nvSpPr>
        <p:spPr>
          <a:xfrm>
            <a:off x="395535" y="2183342"/>
            <a:ext cx="4751759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r>
              <a:rPr lang="pt-BR" b="0" dirty="0" err="1" smtClean="0"/>
              <a:t>Oozie</a:t>
            </a:r>
            <a:r>
              <a:rPr lang="pt-BR" b="0" dirty="0" smtClean="0"/>
              <a:t> é uma ferramenta para controle e execução de Jobs do </a:t>
            </a:r>
            <a:r>
              <a:rPr lang="pt-BR" b="0" dirty="0" err="1" smtClean="0"/>
              <a:t>Hadoop</a:t>
            </a:r>
            <a:r>
              <a:rPr lang="pt-BR" b="0" dirty="0" smtClean="0"/>
              <a:t>.</a:t>
            </a:r>
            <a:endParaRPr lang="pt-BR" sz="1400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</p:txBody>
      </p:sp>
      <p:sp>
        <p:nvSpPr>
          <p:cNvPr id="13" name="CaixaDeTexto 260"/>
          <p:cNvSpPr txBox="1"/>
          <p:nvPr/>
        </p:nvSpPr>
        <p:spPr>
          <a:xfrm>
            <a:off x="395535" y="3222724"/>
            <a:ext cx="4751759" cy="107721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r>
              <a:rPr lang="pt-BR" b="0" dirty="0" err="1" smtClean="0"/>
              <a:t>ZooKeeper</a:t>
            </a:r>
            <a:r>
              <a:rPr lang="pt-BR" b="0" dirty="0"/>
              <a:t> </a:t>
            </a:r>
            <a:r>
              <a:rPr lang="pt-BR" b="0" dirty="0" smtClean="0"/>
              <a:t>fornece </a:t>
            </a:r>
            <a:r>
              <a:rPr lang="pt-BR" b="0" dirty="0"/>
              <a:t>uma infraestrutura centralizada e serviços que permitem a sincronização </a:t>
            </a:r>
            <a:r>
              <a:rPr lang="pt-BR" b="0" dirty="0" smtClean="0"/>
              <a:t>entre nós do cluster </a:t>
            </a:r>
            <a:r>
              <a:rPr lang="pt-BR" b="0" dirty="0"/>
              <a:t>e pode ser usado por aplicativos para garantir que as tarefas em todo o cluster sejam serializadas ou sincronizadas</a:t>
            </a:r>
            <a:endParaRPr lang="pt-BR" sz="1400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</p:txBody>
      </p:sp>
      <p:pic>
        <p:nvPicPr>
          <p:cNvPr id="2050" name="Picture 2" descr="Resultado de imagem para hu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29095"/>
            <a:ext cx="1091948" cy="27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15" y="2183342"/>
            <a:ext cx="1143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zookeeper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910" y="3222724"/>
            <a:ext cx="528638" cy="75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24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DIMENSIONAMENTO DO CLUSTER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17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ixaDeTexto 260"/>
          <p:cNvSpPr txBox="1"/>
          <p:nvPr/>
        </p:nvSpPr>
        <p:spPr>
          <a:xfrm>
            <a:off x="468313" y="771550"/>
            <a:ext cx="8282948" cy="193899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pt-BR" b="0" dirty="0" smtClean="0"/>
              <a:t>O que considerar quando planejar seu cluster </a:t>
            </a:r>
            <a:r>
              <a:rPr lang="pt-BR" b="0" dirty="0" err="1" smtClean="0"/>
              <a:t>Hadoop</a:t>
            </a:r>
            <a:endParaRPr lang="pt-BR" b="0" dirty="0" smtClean="0"/>
          </a:p>
          <a:p>
            <a:pPr>
              <a:lnSpc>
                <a:spcPct val="150000"/>
              </a:lnSpc>
            </a:pPr>
            <a:endParaRPr lang="pt-BR" b="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 smtClean="0"/>
              <a:t>Quais tipo de hardware são usados, normalmente, para nodes </a:t>
            </a:r>
            <a:r>
              <a:rPr lang="pt-BR" b="0" dirty="0" err="1" smtClean="0"/>
              <a:t>Hadoop</a:t>
            </a:r>
            <a:endParaRPr lang="pt-BR" b="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 smtClean="0"/>
              <a:t>Como configurar de forma otimizada sua topologia de rede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 smtClean="0"/>
              <a:t>Como escolher o Sistema operacional e a distribuição do </a:t>
            </a:r>
            <a:r>
              <a:rPr lang="pt-BR" b="0" dirty="0" err="1" smtClean="0"/>
              <a:t>Hadoop</a:t>
            </a:r>
            <a:endParaRPr lang="pt-BR" b="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dirty="0" smtClean="0"/>
              <a:t>Como planejar o gerenciamento do cluster</a:t>
            </a:r>
            <a:endParaRPr lang="pt-BR" sz="1400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917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DIMENSIONAMENTO DO CLUSTER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18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19" y="699543"/>
            <a:ext cx="6142578" cy="406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DIMENSIONAMENTO DO CLUSTER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19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ixaDeTexto 260"/>
          <p:cNvSpPr txBox="1"/>
          <p:nvPr/>
        </p:nvSpPr>
        <p:spPr>
          <a:xfrm>
            <a:off x="468313" y="1435028"/>
            <a:ext cx="8282948" cy="35086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r>
              <a:rPr lang="pt-BR" b="0" dirty="0" smtClean="0">
                <a:latin typeface="Simplon BP Regular" pitchFamily="2" charset="0"/>
              </a:rPr>
              <a:t>–</a:t>
            </a:r>
            <a:r>
              <a:rPr lang="pt-BR" b="0" dirty="0" err="1">
                <a:latin typeface="Simplon BP Regular" pitchFamily="2" charset="0"/>
              </a:rPr>
              <a:t>Midline</a:t>
            </a:r>
            <a:r>
              <a:rPr lang="pt-BR" b="0" dirty="0">
                <a:latin typeface="Simplon BP Regular" pitchFamily="2" charset="0"/>
              </a:rPr>
              <a:t>: </a:t>
            </a:r>
            <a:r>
              <a:rPr lang="pt-BR" b="0" dirty="0" err="1">
                <a:latin typeface="Simplon BP Regular" pitchFamily="2" charset="0"/>
              </a:rPr>
              <a:t>deep</a:t>
            </a:r>
            <a:r>
              <a:rPr lang="pt-BR" b="0" dirty="0">
                <a:latin typeface="Simplon BP Regular" pitchFamily="2" charset="0"/>
              </a:rPr>
              <a:t> </a:t>
            </a:r>
            <a:r>
              <a:rPr lang="pt-BR" b="0" dirty="0" err="1">
                <a:latin typeface="Simplon BP Regular" pitchFamily="2" charset="0"/>
              </a:rPr>
              <a:t>storage</a:t>
            </a:r>
            <a:r>
              <a:rPr lang="pt-BR" b="0" dirty="0">
                <a:latin typeface="Simplon BP Regular" pitchFamily="2" charset="0"/>
              </a:rPr>
              <a:t>, 1Gb Ethernet</a:t>
            </a:r>
          </a:p>
          <a:p>
            <a:pPr lvl="1"/>
            <a:r>
              <a:rPr lang="en-US" sz="1400" b="0" dirty="0">
                <a:latin typeface="Simplon BP Regular" pitchFamily="2" charset="0"/>
              </a:rPr>
              <a:t>– 16 x 3TB SATA II hard drives, in a non-RAID, JBOD* configuration</a:t>
            </a:r>
          </a:p>
          <a:p>
            <a:pPr lvl="1"/>
            <a:r>
              <a:rPr lang="en-US" sz="1400" b="0" dirty="0">
                <a:latin typeface="Simplon BP Regular" pitchFamily="2" charset="0"/>
              </a:rPr>
              <a:t>– 1 or 2 of the 16 drives for the OS, with RAID-1 mirroring</a:t>
            </a:r>
          </a:p>
          <a:p>
            <a:pPr lvl="1"/>
            <a:r>
              <a:rPr lang="pt-BR" sz="1400" b="0" dirty="0">
                <a:latin typeface="Simplon BP Regular" pitchFamily="2" charset="0"/>
              </a:rPr>
              <a:t>– 2 x 8-core 3.0GHz </a:t>
            </a:r>
            <a:r>
              <a:rPr lang="pt-BR" sz="1400" b="0" dirty="0" err="1">
                <a:latin typeface="Simplon BP Regular" pitchFamily="2" charset="0"/>
              </a:rPr>
              <a:t>CPUs</a:t>
            </a:r>
            <a:r>
              <a:rPr lang="pt-BR" sz="1400" b="0" dirty="0">
                <a:latin typeface="Simplon BP Regular" pitchFamily="2" charset="0"/>
              </a:rPr>
              <a:t>, 15MB cache</a:t>
            </a:r>
          </a:p>
          <a:p>
            <a:pPr lvl="1"/>
            <a:r>
              <a:rPr lang="pt-BR" sz="1400" b="0" dirty="0">
                <a:latin typeface="Simplon BP Regular" pitchFamily="2" charset="0"/>
              </a:rPr>
              <a:t>– 256GB RAM</a:t>
            </a:r>
          </a:p>
          <a:p>
            <a:pPr lvl="1"/>
            <a:r>
              <a:rPr lang="pt-BR" sz="1400" b="0" dirty="0">
                <a:latin typeface="Simplon BP Regular" pitchFamily="2" charset="0"/>
              </a:rPr>
              <a:t>– 2x1 Gigabit </a:t>
            </a:r>
            <a:r>
              <a:rPr lang="pt-BR" sz="1400" b="0" dirty="0" smtClean="0">
                <a:latin typeface="Simplon BP Regular" pitchFamily="2" charset="0"/>
              </a:rPr>
              <a:t>Ethernet</a:t>
            </a:r>
          </a:p>
          <a:p>
            <a:endParaRPr lang="pt-BR" b="0" dirty="0">
              <a:latin typeface="Simplon BP Regular" pitchFamily="2" charset="0"/>
            </a:endParaRPr>
          </a:p>
          <a:p>
            <a:endParaRPr lang="pt-BR" b="0" dirty="0">
              <a:latin typeface="Simplon BP Regular" pitchFamily="2" charset="0"/>
            </a:endParaRPr>
          </a:p>
          <a:p>
            <a:r>
              <a:rPr lang="en-US" b="0" dirty="0">
                <a:latin typeface="Simplon BP Regular" pitchFamily="2" charset="0"/>
              </a:rPr>
              <a:t>– High-end: high memory, spindle dense, 10Gb Ethernet</a:t>
            </a:r>
          </a:p>
          <a:p>
            <a:pPr lvl="1"/>
            <a:r>
              <a:rPr lang="en-US" sz="1400" b="0" dirty="0">
                <a:latin typeface="Simplon BP Regular" pitchFamily="2" charset="0"/>
              </a:rPr>
              <a:t>– 24 x 1TB </a:t>
            </a:r>
            <a:r>
              <a:rPr lang="en-US" sz="1400" b="0" dirty="0" err="1">
                <a:latin typeface="Simplon BP Regular" pitchFamily="2" charset="0"/>
              </a:rPr>
              <a:t>Nearline</a:t>
            </a:r>
            <a:r>
              <a:rPr lang="en-US" sz="1400" b="0" dirty="0">
                <a:latin typeface="Simplon BP Regular" pitchFamily="2" charset="0"/>
              </a:rPr>
              <a:t>/MDL SAS hard drives, in a non-RAID, JBOD*</a:t>
            </a:r>
          </a:p>
          <a:p>
            <a:pPr lvl="1"/>
            <a:r>
              <a:rPr lang="pt-BR" sz="1400" b="0" dirty="0" err="1">
                <a:latin typeface="Simplon BP Regular" pitchFamily="2" charset="0"/>
              </a:rPr>
              <a:t>configuration</a:t>
            </a:r>
            <a:endParaRPr lang="pt-BR" sz="1400" b="0" dirty="0">
              <a:latin typeface="Simplon BP Regular" pitchFamily="2" charset="0"/>
            </a:endParaRPr>
          </a:p>
          <a:p>
            <a:pPr lvl="1"/>
            <a:r>
              <a:rPr lang="pt-BR" sz="1400" b="0" dirty="0">
                <a:latin typeface="Simplon BP Regular" pitchFamily="2" charset="0"/>
              </a:rPr>
              <a:t>– 2 x 8-core 3.0GHz </a:t>
            </a:r>
            <a:r>
              <a:rPr lang="pt-BR" sz="1400" b="0" dirty="0" err="1">
                <a:latin typeface="Simplon BP Regular" pitchFamily="2" charset="0"/>
              </a:rPr>
              <a:t>CPUs</a:t>
            </a:r>
            <a:r>
              <a:rPr lang="pt-BR" sz="1400" b="0" dirty="0">
                <a:latin typeface="Simplon BP Regular" pitchFamily="2" charset="0"/>
              </a:rPr>
              <a:t>, 15MB cache</a:t>
            </a:r>
          </a:p>
          <a:p>
            <a:pPr lvl="1"/>
            <a:r>
              <a:rPr lang="pt-BR" sz="1400" b="0" dirty="0">
                <a:latin typeface="Simplon BP Regular" pitchFamily="2" charset="0"/>
              </a:rPr>
              <a:t>– 512GB RAM (</a:t>
            </a:r>
            <a:r>
              <a:rPr lang="pt-BR" sz="1400" b="0" dirty="0" err="1">
                <a:latin typeface="Simplon BP Regular" pitchFamily="2" charset="0"/>
              </a:rPr>
              <a:t>or</a:t>
            </a:r>
            <a:r>
              <a:rPr lang="pt-BR" sz="1400" b="0" dirty="0">
                <a:latin typeface="Simplon BP Regular" pitchFamily="2" charset="0"/>
              </a:rPr>
              <a:t> more)</a:t>
            </a:r>
          </a:p>
          <a:p>
            <a:pPr lvl="1"/>
            <a:r>
              <a:rPr lang="pt-BR" sz="1400" b="0" dirty="0">
                <a:latin typeface="Simplon BP Regular" pitchFamily="2" charset="0"/>
              </a:rPr>
              <a:t>– 1x10 Gigabit </a:t>
            </a:r>
            <a:r>
              <a:rPr lang="pt-BR" sz="1400" b="0" dirty="0" smtClean="0">
                <a:latin typeface="Simplon BP Regular" pitchFamily="2" charset="0"/>
              </a:rPr>
              <a:t>Ethernet</a:t>
            </a:r>
          </a:p>
          <a:p>
            <a:pPr lvl="1"/>
            <a:endParaRPr lang="pt-BR" sz="140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  <a:p>
            <a:r>
              <a:rPr lang="en-US" sz="1000" dirty="0"/>
              <a:t>* JBOD: Just a Bunch Of Disks</a:t>
            </a:r>
            <a:endParaRPr lang="pt-BR" sz="1000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501825" y="699543"/>
            <a:ext cx="7488063" cy="68597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r>
              <a:rPr lang="pt-BR" sz="2000" dirty="0">
                <a:solidFill>
                  <a:srgbClr val="FF6D00"/>
                </a:solidFill>
                <a:latin typeface="Simplon BP Regular" pitchFamily="2" charset="0"/>
              </a:rPr>
              <a:t>Configuração típica dos </a:t>
            </a:r>
            <a:r>
              <a:rPr lang="pt-BR" sz="2000" dirty="0" err="1">
                <a:solidFill>
                  <a:srgbClr val="FF6D00"/>
                </a:solidFill>
                <a:latin typeface="Simplon BP Regular" pitchFamily="2" charset="0"/>
              </a:rPr>
              <a:t>worker</a:t>
            </a:r>
            <a:r>
              <a:rPr lang="pt-BR" sz="2000" dirty="0">
                <a:solidFill>
                  <a:srgbClr val="FF6D00"/>
                </a:solidFill>
                <a:latin typeface="Simplon BP Regular" pitchFamily="2" charset="0"/>
              </a:rPr>
              <a:t> </a:t>
            </a:r>
            <a:r>
              <a:rPr lang="pt-BR" sz="2000" dirty="0" smtClean="0">
                <a:solidFill>
                  <a:srgbClr val="FF6D00"/>
                </a:solidFill>
                <a:latin typeface="Simplon BP Regular" pitchFamily="2" charset="0"/>
              </a:rPr>
              <a:t>nodes</a:t>
            </a:r>
            <a:endParaRPr lang="pt-BR" sz="2000" dirty="0">
              <a:solidFill>
                <a:srgbClr val="FF6D00"/>
              </a:solidFill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9691770-B921-4A54-BD3D-50C098029D5A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468313" y="274639"/>
            <a:ext cx="8548190" cy="42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 sz="4200" kern="1200">
                <a:solidFill>
                  <a:schemeClr val="accent1"/>
                </a:solidFill>
                <a:latin typeface="Simplon Oi Headline"/>
                <a:ea typeface="MS PGothic" panose="020B0600070205080204" pitchFamily="34" charset="-128"/>
                <a:cs typeface="Simplon Oi Headline"/>
              </a:defRPr>
            </a:lvl1pPr>
            <a:lvl2pPr algn="l" defTabSz="457200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accent1"/>
                </a:solidFill>
                <a:latin typeface="Simplon Oi Headline" pitchFamily="2" charset="0"/>
                <a:ea typeface="MS PGothic" panose="020B0600070205080204" pitchFamily="34" charset="-128"/>
                <a:cs typeface="Simplon Oi Headline" pitchFamily="2" charset="0"/>
              </a:defRPr>
            </a:lvl2pPr>
            <a:lvl3pPr algn="l" defTabSz="457200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accent1"/>
                </a:solidFill>
                <a:latin typeface="Simplon Oi Headline" pitchFamily="2" charset="0"/>
                <a:ea typeface="MS PGothic" panose="020B0600070205080204" pitchFamily="34" charset="-128"/>
                <a:cs typeface="Simplon Oi Headline" pitchFamily="2" charset="0"/>
              </a:defRPr>
            </a:lvl3pPr>
            <a:lvl4pPr algn="l" defTabSz="457200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accent1"/>
                </a:solidFill>
                <a:latin typeface="Simplon Oi Headline" pitchFamily="2" charset="0"/>
                <a:ea typeface="MS PGothic" panose="020B0600070205080204" pitchFamily="34" charset="-128"/>
                <a:cs typeface="Simplon Oi Headline" pitchFamily="2" charset="0"/>
              </a:defRPr>
            </a:lvl4pPr>
            <a:lvl5pPr algn="l" defTabSz="457200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accent1"/>
                </a:solidFill>
                <a:latin typeface="Simplon Oi Headline" pitchFamily="2" charset="0"/>
                <a:ea typeface="MS PGothic" panose="020B0600070205080204" pitchFamily="34" charset="-128"/>
                <a:cs typeface="Simplon Oi Headline" pitchFamily="2" charset="0"/>
              </a:defRPr>
            </a:lvl5pPr>
            <a:lvl6pPr marL="457200" algn="l" defTabSz="457200" rtl="0" fontAlgn="base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accent1"/>
                </a:solidFill>
                <a:latin typeface="Simplon Oi Headline" pitchFamily="2" charset="0"/>
                <a:ea typeface="MS PGothic" panose="020B0600070205080204" pitchFamily="34" charset="-128"/>
                <a:cs typeface="Simplon Oi Headline" pitchFamily="2" charset="0"/>
              </a:defRPr>
            </a:lvl6pPr>
            <a:lvl7pPr marL="914400" algn="l" defTabSz="457200" rtl="0" fontAlgn="base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accent1"/>
                </a:solidFill>
                <a:latin typeface="Simplon Oi Headline" pitchFamily="2" charset="0"/>
                <a:ea typeface="MS PGothic" panose="020B0600070205080204" pitchFamily="34" charset="-128"/>
                <a:cs typeface="Simplon Oi Headline" pitchFamily="2" charset="0"/>
              </a:defRPr>
            </a:lvl7pPr>
            <a:lvl8pPr marL="1371600" algn="l" defTabSz="457200" rtl="0" fontAlgn="base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accent1"/>
                </a:solidFill>
                <a:latin typeface="Simplon Oi Headline" pitchFamily="2" charset="0"/>
                <a:ea typeface="MS PGothic" panose="020B0600070205080204" pitchFamily="34" charset="-128"/>
                <a:cs typeface="Simplon Oi Headline" pitchFamily="2" charset="0"/>
              </a:defRPr>
            </a:lvl8pPr>
            <a:lvl9pPr marL="1828800" algn="l" defTabSz="457200" rtl="0" fontAlgn="base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accent1"/>
                </a:solidFill>
                <a:latin typeface="Simplon Oi Headline" pitchFamily="2" charset="0"/>
                <a:ea typeface="MS PGothic" panose="020B0600070205080204" pitchFamily="34" charset="-128"/>
                <a:cs typeface="Simplon Oi Headline" pitchFamily="2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100" dirty="0" err="1" smtClean="0">
                <a:solidFill>
                  <a:srgbClr val="00CEFF"/>
                </a:solidFill>
              </a:rPr>
              <a:t>Objetivo</a:t>
            </a:r>
            <a:r>
              <a:rPr lang="en-US" sz="2100" dirty="0" smtClean="0">
                <a:solidFill>
                  <a:srgbClr val="00CEFF"/>
                </a:solidFill>
              </a:rPr>
              <a:t> e </a:t>
            </a:r>
            <a:r>
              <a:rPr lang="en-US" sz="2100" dirty="0" err="1" smtClean="0">
                <a:solidFill>
                  <a:srgbClr val="00CEFF"/>
                </a:solidFill>
              </a:rPr>
              <a:t>índice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8" name="CaixaDeTexto 260"/>
          <p:cNvSpPr txBox="1"/>
          <p:nvPr/>
        </p:nvSpPr>
        <p:spPr>
          <a:xfrm>
            <a:off x="422284" y="797945"/>
            <a:ext cx="8398187" cy="60830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pt-BR" b="0" dirty="0"/>
              <a:t>O objetivo deste material é um breve resumo sobre o treinamento realizado - </a:t>
            </a:r>
            <a:r>
              <a:rPr lang="pt-BR" dirty="0" err="1"/>
              <a:t>Cloudera</a:t>
            </a:r>
            <a:r>
              <a:rPr lang="pt-BR" dirty="0"/>
              <a:t> Administrator for Apache </a:t>
            </a:r>
            <a:r>
              <a:rPr lang="pt-BR" dirty="0" err="1"/>
              <a:t>Hadoop</a:t>
            </a:r>
            <a:r>
              <a:rPr lang="pt-BR" dirty="0"/>
              <a:t> </a:t>
            </a:r>
            <a:r>
              <a:rPr lang="pt-BR" b="0" dirty="0"/>
              <a:t>– no período de 28/03 à 31/03/2017</a:t>
            </a:r>
            <a:r>
              <a:rPr lang="pt-BR" b="0" dirty="0" smtClean="0"/>
              <a:t>.</a:t>
            </a:r>
            <a:endParaRPr lang="pt-BR" b="0" dirty="0"/>
          </a:p>
        </p:txBody>
      </p:sp>
      <p:sp>
        <p:nvSpPr>
          <p:cNvPr id="6" name="Text Placeholder 23"/>
          <p:cNvSpPr txBox="1">
            <a:spLocks/>
          </p:cNvSpPr>
          <p:nvPr/>
        </p:nvSpPr>
        <p:spPr>
          <a:xfrm>
            <a:off x="603613" y="1736576"/>
            <a:ext cx="2960275" cy="2808312"/>
          </a:xfrm>
          <a:prstGeom prst="rect">
            <a:avLst/>
          </a:prstGeom>
        </p:spPr>
        <p:txBody>
          <a:bodyPr/>
          <a:lstStyle>
            <a:lvl1pPr marL="184150" indent="-184150" algn="l" defTabSz="457200" rtl="0" eaLnBrk="0" fontAlgn="base" hangingPunct="0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lang="es-ES_tradnl" sz="1400" kern="1200">
                <a:solidFill>
                  <a:srgbClr val="000000"/>
                </a:solidFill>
                <a:latin typeface="Simplon BP Regular"/>
                <a:ea typeface="MS PGothic" panose="020B0600070205080204" pitchFamily="34" charset="-128"/>
                <a:cs typeface="Simplon BP Regular"/>
              </a:defRPr>
            </a:lvl1pPr>
            <a:lvl2pPr marL="365125" indent="-176213" algn="l" defTabSz="457200" rtl="0" eaLnBrk="0" fontAlgn="base" hangingPunct="0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tabLst>
                <a:tab pos="365125" algn="l"/>
              </a:tabLst>
              <a:defRPr lang="es-ES_tradnl" sz="1400" kern="1200">
                <a:solidFill>
                  <a:srgbClr val="000000"/>
                </a:solidFill>
                <a:latin typeface="Simplon BP Regular"/>
                <a:ea typeface="MS PGothic" panose="020B0600070205080204" pitchFamily="34" charset="-128"/>
                <a:cs typeface="Simplon BP Regular"/>
              </a:defRPr>
            </a:lvl2pPr>
            <a:lvl3pPr marL="541338" indent="-176213" algn="l" defTabSz="457200" rtl="0" eaLnBrk="0" fontAlgn="base" hangingPunct="0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tabLst>
                <a:tab pos="541338" algn="l"/>
              </a:tabLst>
              <a:defRPr lang="es-ES_tradnl" sz="1400" kern="1200">
                <a:solidFill>
                  <a:srgbClr val="000000"/>
                </a:solidFill>
                <a:latin typeface="Simplon BP Regular"/>
                <a:ea typeface="MS PGothic" panose="020B0600070205080204" pitchFamily="34" charset="-128"/>
                <a:cs typeface="Simplon BP Regular"/>
              </a:defRPr>
            </a:lvl3pPr>
            <a:lvl4pPr marL="717550" indent="-176213" algn="l" defTabSz="457200" rtl="0" eaLnBrk="0" fontAlgn="base" hangingPunct="0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tabLst>
                <a:tab pos="717550" algn="l"/>
              </a:tabLst>
              <a:defRPr lang="es-ES_tradnl" sz="1400" kern="1200">
                <a:solidFill>
                  <a:srgbClr val="000000"/>
                </a:solidFill>
                <a:latin typeface="Simplon BP Regular"/>
                <a:ea typeface="MS PGothic" panose="020B0600070205080204" pitchFamily="34" charset="-128"/>
                <a:cs typeface="Simplon BP Regular"/>
              </a:defRPr>
            </a:lvl4pPr>
            <a:lvl5pPr marL="893763" indent="-176213" algn="l" defTabSz="457200" rtl="0" eaLnBrk="0" fontAlgn="base" hangingPunct="0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tabLst>
                <a:tab pos="893763" algn="l"/>
              </a:tabLst>
              <a:defRPr lang="pt-BR" sz="1400" kern="1200">
                <a:solidFill>
                  <a:srgbClr val="000000"/>
                </a:solidFill>
                <a:latin typeface="Simplon BP Regular"/>
                <a:ea typeface="MS PGothic" panose="020B0600070205080204" pitchFamily="34" charset="-128"/>
                <a:cs typeface="Simplon BP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pt-BR" dirty="0" smtClean="0">
                <a:hlinkClick r:id="rId3" action="ppaction://hlinksldjump"/>
              </a:rPr>
              <a:t>Capítulos do curso</a:t>
            </a:r>
            <a:endParaRPr lang="pt-BR" dirty="0" smtClean="0"/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pt-BR" dirty="0" smtClean="0">
                <a:hlinkClick r:id="rId4" action="ppaction://hlinksldjump"/>
              </a:rPr>
              <a:t>Core </a:t>
            </a:r>
            <a:r>
              <a:rPr lang="pt-BR" dirty="0" err="1" smtClean="0">
                <a:hlinkClick r:id="rId4" action="ppaction://hlinksldjump"/>
              </a:rPr>
              <a:t>Hadoop</a:t>
            </a:r>
            <a:r>
              <a:rPr lang="pt-BR" dirty="0" smtClean="0">
                <a:hlinkClick r:id="rId4" action="ppaction://hlinksldjump"/>
              </a:rPr>
              <a:t> x CDH</a:t>
            </a:r>
            <a:endParaRPr lang="pt-BR" dirty="0" smtClean="0"/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pt-BR" dirty="0" smtClean="0">
                <a:hlinkClick r:id="rId5" action="ppaction://hlinksldjump"/>
              </a:rPr>
              <a:t>Ecossistema </a:t>
            </a:r>
            <a:r>
              <a:rPr lang="pt-BR" dirty="0" err="1" smtClean="0">
                <a:hlinkClick r:id="rId5" action="ppaction://hlinksldjump"/>
              </a:rPr>
              <a:t>Hadoop</a:t>
            </a:r>
            <a:endParaRPr lang="pt-BR" dirty="0" smtClean="0"/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pt-BR" dirty="0" err="1" smtClean="0">
                <a:hlinkClick r:id="rId6" action="ppaction://hlinksldjump"/>
              </a:rPr>
              <a:t>Cloudera</a:t>
            </a:r>
            <a:r>
              <a:rPr lang="pt-BR" dirty="0" smtClean="0">
                <a:hlinkClick r:id="rId6" action="ppaction://hlinksldjump"/>
              </a:rPr>
              <a:t> Manager</a:t>
            </a:r>
            <a:endParaRPr lang="pt-BR" dirty="0" smtClean="0"/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pt-BR" dirty="0" smtClean="0">
                <a:solidFill>
                  <a:schemeClr val="tx1"/>
                </a:solidFill>
                <a:hlinkClick r:id="rId7" action="ppaction://hlinksldjump"/>
              </a:rPr>
              <a:t>HDFS</a:t>
            </a:r>
            <a:endParaRPr lang="pt-BR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pt-BR" dirty="0" err="1" smtClean="0">
                <a:solidFill>
                  <a:schemeClr val="tx1"/>
                </a:solidFill>
                <a:hlinkClick r:id="rId8" action="ppaction://hlinksldjump"/>
              </a:rPr>
              <a:t>HBase</a:t>
            </a:r>
            <a:r>
              <a:rPr lang="pt-BR" dirty="0" smtClean="0">
                <a:solidFill>
                  <a:schemeClr val="tx1"/>
                </a:solidFill>
                <a:hlinkClick r:id="rId8" action="ppaction://hlinksldjump"/>
              </a:rPr>
              <a:t> x </a:t>
            </a:r>
            <a:r>
              <a:rPr lang="pt-BR" dirty="0" err="1" smtClean="0">
                <a:solidFill>
                  <a:schemeClr val="tx1"/>
                </a:solidFill>
                <a:hlinkClick r:id="rId8" action="ppaction://hlinksldjump"/>
              </a:rPr>
              <a:t>Kudu</a:t>
            </a:r>
            <a:endParaRPr lang="pt-BR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pt-BR" dirty="0" err="1" smtClean="0">
                <a:solidFill>
                  <a:schemeClr val="tx1"/>
                </a:solidFill>
                <a:hlinkClick r:id="rId9" action="ppaction://hlinksldjump"/>
              </a:rPr>
              <a:t>MapReduce</a:t>
            </a:r>
            <a:r>
              <a:rPr lang="pt-BR" dirty="0" smtClean="0">
                <a:solidFill>
                  <a:schemeClr val="tx1"/>
                </a:solidFill>
                <a:hlinkClick r:id="rId9" action="ppaction://hlinksldjump"/>
              </a:rPr>
              <a:t> x </a:t>
            </a:r>
            <a:r>
              <a:rPr lang="pt-BR" dirty="0" err="1" smtClean="0">
                <a:solidFill>
                  <a:schemeClr val="tx1"/>
                </a:solidFill>
                <a:hlinkClick r:id="rId9" action="ppaction://hlinksldjump"/>
              </a:rPr>
              <a:t>Spark</a:t>
            </a:r>
            <a:endParaRPr lang="pt-BR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300"/>
              </a:spcBef>
              <a:buFont typeface="+mj-lt"/>
              <a:buAutoNum type="arabicPeriod"/>
            </a:pPr>
            <a:r>
              <a:rPr lang="pt-BR" dirty="0" err="1" smtClean="0">
                <a:solidFill>
                  <a:schemeClr val="tx1"/>
                </a:solidFill>
                <a:hlinkClick r:id="rId10" action="ppaction://hlinksldjump"/>
              </a:rPr>
              <a:t>Flume</a:t>
            </a:r>
            <a:r>
              <a:rPr lang="pt-BR" dirty="0" smtClean="0">
                <a:solidFill>
                  <a:schemeClr val="tx1"/>
                </a:solidFill>
                <a:hlinkClick r:id="rId10" action="ppaction://hlinksldjump"/>
              </a:rPr>
              <a:t> x </a:t>
            </a:r>
            <a:r>
              <a:rPr lang="pt-BR" dirty="0" err="1" smtClean="0">
                <a:solidFill>
                  <a:schemeClr val="tx1"/>
                </a:solidFill>
                <a:hlinkClick r:id="rId10" action="ppaction://hlinksldjump"/>
              </a:rPr>
              <a:t>Sqoop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0" name="Text Placeholder 23"/>
          <p:cNvSpPr txBox="1">
            <a:spLocks/>
          </p:cNvSpPr>
          <p:nvPr/>
        </p:nvSpPr>
        <p:spPr>
          <a:xfrm>
            <a:off x="4283968" y="1736575"/>
            <a:ext cx="3959920" cy="2808312"/>
          </a:xfrm>
          <a:prstGeom prst="rect">
            <a:avLst/>
          </a:prstGeom>
        </p:spPr>
        <p:txBody>
          <a:bodyPr/>
          <a:lstStyle>
            <a:lvl1pPr marL="184150" indent="-184150" algn="l" defTabSz="457200" rtl="0" eaLnBrk="0" fontAlgn="base" hangingPunct="0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lang="es-ES_tradnl" sz="1400" kern="1200">
                <a:solidFill>
                  <a:srgbClr val="000000"/>
                </a:solidFill>
                <a:latin typeface="Simplon BP Regular"/>
                <a:ea typeface="MS PGothic" panose="020B0600070205080204" pitchFamily="34" charset="-128"/>
                <a:cs typeface="Simplon BP Regular"/>
              </a:defRPr>
            </a:lvl1pPr>
            <a:lvl2pPr marL="365125" indent="-176213" algn="l" defTabSz="457200" rtl="0" eaLnBrk="0" fontAlgn="base" hangingPunct="0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tabLst>
                <a:tab pos="365125" algn="l"/>
              </a:tabLst>
              <a:defRPr lang="es-ES_tradnl" sz="1400" kern="1200">
                <a:solidFill>
                  <a:srgbClr val="000000"/>
                </a:solidFill>
                <a:latin typeface="Simplon BP Regular"/>
                <a:ea typeface="MS PGothic" panose="020B0600070205080204" pitchFamily="34" charset="-128"/>
                <a:cs typeface="Simplon BP Regular"/>
              </a:defRPr>
            </a:lvl2pPr>
            <a:lvl3pPr marL="541338" indent="-176213" algn="l" defTabSz="457200" rtl="0" eaLnBrk="0" fontAlgn="base" hangingPunct="0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tabLst>
                <a:tab pos="541338" algn="l"/>
              </a:tabLst>
              <a:defRPr lang="es-ES_tradnl" sz="1400" kern="1200">
                <a:solidFill>
                  <a:srgbClr val="000000"/>
                </a:solidFill>
                <a:latin typeface="Simplon BP Regular"/>
                <a:ea typeface="MS PGothic" panose="020B0600070205080204" pitchFamily="34" charset="-128"/>
                <a:cs typeface="Simplon BP Regular"/>
              </a:defRPr>
            </a:lvl3pPr>
            <a:lvl4pPr marL="717550" indent="-176213" algn="l" defTabSz="457200" rtl="0" eaLnBrk="0" fontAlgn="base" hangingPunct="0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tabLst>
                <a:tab pos="717550" algn="l"/>
              </a:tabLst>
              <a:defRPr lang="es-ES_tradnl" sz="1400" kern="1200">
                <a:solidFill>
                  <a:srgbClr val="000000"/>
                </a:solidFill>
                <a:latin typeface="Simplon BP Regular"/>
                <a:ea typeface="MS PGothic" panose="020B0600070205080204" pitchFamily="34" charset="-128"/>
                <a:cs typeface="Simplon BP Regular"/>
              </a:defRPr>
            </a:lvl4pPr>
            <a:lvl5pPr marL="893763" indent="-176213" algn="l" defTabSz="457200" rtl="0" eaLnBrk="0" fontAlgn="base" hangingPunct="0"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tabLst>
                <a:tab pos="893763" algn="l"/>
              </a:tabLst>
              <a:defRPr lang="pt-BR" sz="1400" kern="1200">
                <a:solidFill>
                  <a:srgbClr val="000000"/>
                </a:solidFill>
                <a:latin typeface="Simplon BP Regular"/>
                <a:ea typeface="MS PGothic" panose="020B0600070205080204" pitchFamily="34" charset="-128"/>
                <a:cs typeface="Simplon BP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300"/>
              </a:spcBef>
              <a:buFont typeface="+mj-lt"/>
              <a:buAutoNum type="arabicPeriod" startAt="9"/>
            </a:pPr>
            <a:r>
              <a:rPr lang="pt-BR" dirty="0" err="1" smtClean="0">
                <a:solidFill>
                  <a:schemeClr val="tx1"/>
                </a:solidFill>
                <a:hlinkClick r:id="rId11" action="ppaction://hlinksldjump"/>
              </a:rPr>
              <a:t>Hive</a:t>
            </a:r>
            <a:r>
              <a:rPr lang="pt-BR" dirty="0" smtClean="0">
                <a:solidFill>
                  <a:schemeClr val="tx1"/>
                </a:solidFill>
                <a:hlinkClick r:id="rId11" action="ppaction://hlinksldjump"/>
              </a:rPr>
              <a:t> x </a:t>
            </a:r>
            <a:r>
              <a:rPr lang="pt-BR" dirty="0" err="1" smtClean="0">
                <a:solidFill>
                  <a:schemeClr val="tx1"/>
                </a:solidFill>
                <a:hlinkClick r:id="rId11" action="ppaction://hlinksldjump"/>
              </a:rPr>
              <a:t>Impala</a:t>
            </a:r>
            <a:endParaRPr lang="pt-BR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300"/>
              </a:spcBef>
              <a:buFont typeface="+mj-lt"/>
              <a:buAutoNum type="arabicPeriod" startAt="9"/>
            </a:pPr>
            <a:r>
              <a:rPr lang="pt-BR" dirty="0" err="1" smtClean="0">
                <a:solidFill>
                  <a:schemeClr val="tx1"/>
                </a:solidFill>
                <a:hlinkClick r:id="rId12" action="ppaction://hlinksldjump"/>
              </a:rPr>
              <a:t>Hue</a:t>
            </a:r>
            <a:r>
              <a:rPr lang="pt-BR" dirty="0" smtClean="0">
                <a:solidFill>
                  <a:schemeClr val="tx1"/>
                </a:solidFill>
                <a:hlinkClick r:id="rId12" action="ppaction://hlinksldjump"/>
              </a:rPr>
              <a:t>, </a:t>
            </a:r>
            <a:r>
              <a:rPr lang="pt-BR" dirty="0" err="1" smtClean="0">
                <a:solidFill>
                  <a:schemeClr val="tx1"/>
                </a:solidFill>
                <a:hlinkClick r:id="rId12" action="ppaction://hlinksldjump"/>
              </a:rPr>
              <a:t>Oozie</a:t>
            </a:r>
            <a:r>
              <a:rPr lang="pt-BR" dirty="0" smtClean="0">
                <a:solidFill>
                  <a:schemeClr val="tx1"/>
                </a:solidFill>
                <a:hlinkClick r:id="rId12" action="ppaction://hlinksldjump"/>
              </a:rPr>
              <a:t>, </a:t>
            </a:r>
            <a:r>
              <a:rPr lang="pt-BR" dirty="0" err="1" smtClean="0">
                <a:solidFill>
                  <a:schemeClr val="tx1"/>
                </a:solidFill>
                <a:hlinkClick r:id="rId12" action="ppaction://hlinksldjump"/>
              </a:rPr>
              <a:t>ZooKeeper</a:t>
            </a:r>
            <a:endParaRPr lang="pt-BR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300"/>
              </a:spcBef>
              <a:buFont typeface="+mj-lt"/>
              <a:buAutoNum type="arabicPeriod" startAt="9"/>
            </a:pPr>
            <a:r>
              <a:rPr lang="pt-BR" dirty="0" smtClean="0">
                <a:solidFill>
                  <a:schemeClr val="tx1"/>
                </a:solidFill>
                <a:hlinkClick r:id="rId13" action="ppaction://hlinksldjump"/>
              </a:rPr>
              <a:t>Dimensionamento do cluster</a:t>
            </a:r>
            <a:endParaRPr lang="pt-BR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300"/>
              </a:spcBef>
              <a:buFont typeface="+mj-lt"/>
              <a:buAutoNum type="arabicPeriod" startAt="9"/>
            </a:pPr>
            <a:r>
              <a:rPr lang="pt-BR" dirty="0" smtClean="0">
                <a:solidFill>
                  <a:schemeClr val="tx1"/>
                </a:solidFill>
                <a:hlinkClick r:id="rId14" action="ppaction://hlinksldjump"/>
              </a:rPr>
              <a:t>Segurança</a:t>
            </a:r>
            <a:endParaRPr lang="pt-BR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300"/>
              </a:spcBef>
              <a:buFont typeface="+mj-lt"/>
              <a:buAutoNum type="arabicPeriod" startAt="9"/>
            </a:pPr>
            <a:r>
              <a:rPr lang="pt-BR" dirty="0" smtClean="0">
                <a:solidFill>
                  <a:schemeClr val="tx1"/>
                </a:solidFill>
                <a:hlinkClick r:id="rId15" action="ppaction://hlinksldjump"/>
              </a:rPr>
              <a:t>Gerenciando recursos</a:t>
            </a:r>
            <a:endParaRPr lang="pt-BR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300"/>
              </a:spcBef>
              <a:buFont typeface="+mj-lt"/>
              <a:buAutoNum type="arabicPeriod" startAt="9"/>
            </a:pPr>
            <a:r>
              <a:rPr lang="pt-BR" dirty="0" smtClean="0">
                <a:solidFill>
                  <a:schemeClr val="tx1"/>
                </a:solidFill>
                <a:hlinkClick r:id="rId16" action="ppaction://hlinksldjump"/>
              </a:rPr>
              <a:t>Manutenção do cluster</a:t>
            </a:r>
            <a:endParaRPr lang="pt-BR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300"/>
              </a:spcBef>
              <a:buFont typeface="+mj-lt"/>
              <a:buAutoNum type="arabicPeriod" startAt="9"/>
            </a:pPr>
            <a:r>
              <a:rPr lang="pt-BR" dirty="0" smtClean="0">
                <a:solidFill>
                  <a:schemeClr val="tx1"/>
                </a:solidFill>
                <a:hlinkClick r:id="rId17" action="ppaction://hlinksldjump"/>
              </a:rPr>
              <a:t>Monitoramento e </a:t>
            </a:r>
            <a:r>
              <a:rPr lang="pt-BR" dirty="0" smtClean="0">
                <a:hlinkClick r:id="rId17" action="ppaction://hlinksldjump"/>
              </a:rPr>
              <a:t>Troubleshooting</a:t>
            </a:r>
            <a:endParaRPr lang="pt-BR" dirty="0" smtClean="0"/>
          </a:p>
          <a:p>
            <a:pPr marL="457200" indent="-457200">
              <a:spcBef>
                <a:spcPts val="300"/>
              </a:spcBef>
              <a:buFont typeface="+mj-lt"/>
              <a:buAutoNum type="arabicPeriod" startAt="9"/>
            </a:pPr>
            <a:r>
              <a:rPr lang="pt-BR" dirty="0" smtClean="0">
                <a:solidFill>
                  <a:schemeClr val="tx1"/>
                </a:solidFill>
                <a:hlinkClick r:id="rId18" action="ppaction://hlinksldjump"/>
              </a:rPr>
              <a:t>Boas práticas</a:t>
            </a:r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SEGURANÇA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20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ixaDeTexto 260"/>
          <p:cNvSpPr txBox="1"/>
          <p:nvPr/>
        </p:nvSpPr>
        <p:spPr>
          <a:xfrm>
            <a:off x="468313" y="771550"/>
            <a:ext cx="8282948" cy="175432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0" dirty="0" smtClean="0"/>
              <a:t>Kerberos é o </a:t>
            </a:r>
            <a:r>
              <a:rPr lang="en-US" b="0" dirty="0" err="1" smtClean="0"/>
              <a:t>protocolo</a:t>
            </a:r>
            <a:r>
              <a:rPr lang="en-US" b="0" dirty="0" smtClean="0"/>
              <a:t> </a:t>
            </a:r>
            <a:r>
              <a:rPr lang="en-US" b="0" dirty="0" err="1" smtClean="0"/>
              <a:t>padrão</a:t>
            </a:r>
            <a:r>
              <a:rPr lang="en-US" b="0" dirty="0" smtClean="0"/>
              <a:t> de </a:t>
            </a:r>
            <a:r>
              <a:rPr lang="en-US" b="0" dirty="0" err="1" smtClean="0"/>
              <a:t>segurança</a:t>
            </a:r>
            <a:r>
              <a:rPr lang="en-US" b="0" dirty="0" smtClean="0"/>
              <a:t> do Hadoop. </a:t>
            </a:r>
            <a:r>
              <a:rPr lang="en-US" b="0" dirty="0" err="1" smtClean="0"/>
              <a:t>Responsável</a:t>
            </a:r>
            <a:r>
              <a:rPr lang="en-US" b="0" dirty="0" smtClean="0"/>
              <a:t> </a:t>
            </a:r>
            <a:r>
              <a:rPr lang="en-US" b="0" dirty="0" err="1" smtClean="0"/>
              <a:t>pela</a:t>
            </a:r>
            <a:r>
              <a:rPr lang="en-US" b="0" dirty="0" smtClean="0"/>
              <a:t> </a:t>
            </a:r>
            <a:r>
              <a:rPr lang="en-US" b="0" dirty="0" err="1" smtClean="0"/>
              <a:t>autenticação</a:t>
            </a:r>
            <a:r>
              <a:rPr lang="en-US" b="0" dirty="0" smtClean="0"/>
              <a:t>, </a:t>
            </a:r>
            <a:r>
              <a:rPr lang="en-US" b="0" dirty="0" err="1" smtClean="0"/>
              <a:t>autorização</a:t>
            </a:r>
            <a:r>
              <a:rPr lang="en-US" b="0" dirty="0" smtClean="0"/>
              <a:t> e </a:t>
            </a:r>
            <a:r>
              <a:rPr lang="pt-BR" b="0" dirty="0" err="1" smtClean="0"/>
              <a:t>encryption</a:t>
            </a:r>
            <a:r>
              <a:rPr lang="pt-BR" b="0" dirty="0" smtClean="0"/>
              <a:t>.</a:t>
            </a:r>
            <a:endParaRPr lang="en-US" b="0" dirty="0" smtClean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O status da </a:t>
            </a:r>
            <a:r>
              <a:rPr lang="en-US" sz="140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conexão</a:t>
            </a:r>
            <a:r>
              <a:rPr lang="en-US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sz="140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fica</a:t>
            </a:r>
            <a:r>
              <a:rPr lang="en-US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sz="140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em</a:t>
            </a:r>
            <a:r>
              <a:rPr lang="en-US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cache (</a:t>
            </a:r>
            <a:r>
              <a:rPr lang="pt-BR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não </a:t>
            </a:r>
            <a:r>
              <a:rPr lang="pt-BR" sz="140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precisa enviar credenciais explicitamente a cada solicitação </a:t>
            </a:r>
            <a:r>
              <a:rPr lang="pt-BR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)</a:t>
            </a:r>
            <a:r>
              <a:rPr lang="en-US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	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As senhas não são enviadas através da </a:t>
            </a:r>
            <a:r>
              <a:rPr lang="pt-BR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rede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O </a:t>
            </a:r>
            <a:r>
              <a:rPr lang="pt-BR" sz="1400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client</a:t>
            </a:r>
            <a:r>
              <a:rPr lang="pt-BR" sz="1400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do </a:t>
            </a:r>
            <a:r>
              <a:rPr lang="pt-BR" sz="1400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Kerberos</a:t>
            </a:r>
            <a:r>
              <a:rPr lang="pt-BR" sz="1400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deve ser instalado em todos os nós do cluster</a:t>
            </a:r>
            <a:endParaRPr lang="pt-BR" sz="1400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25" y="3360399"/>
            <a:ext cx="1774880" cy="1211244"/>
          </a:xfrm>
          <a:prstGeom prst="rect">
            <a:avLst/>
          </a:prstGeom>
        </p:spPr>
      </p:pic>
      <p:sp>
        <p:nvSpPr>
          <p:cNvPr id="8" name="CaixaDeTexto 260"/>
          <p:cNvSpPr txBox="1"/>
          <p:nvPr/>
        </p:nvSpPr>
        <p:spPr>
          <a:xfrm>
            <a:off x="383164" y="2817317"/>
            <a:ext cx="6781124" cy="175432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0" dirty="0" smtClean="0"/>
              <a:t>Sentry é um plugin para </a:t>
            </a:r>
            <a:r>
              <a:rPr lang="en-US" b="0" dirty="0" err="1" smtClean="0"/>
              <a:t>aplicar</a:t>
            </a:r>
            <a:r>
              <a:rPr lang="en-US" b="0" dirty="0" smtClean="0"/>
              <a:t> </a:t>
            </a:r>
            <a:r>
              <a:rPr lang="en-US" b="0" dirty="0" err="1" smtClean="0"/>
              <a:t>autorização</a:t>
            </a:r>
            <a:r>
              <a:rPr lang="en-US" b="0" dirty="0" smtClean="0"/>
              <a:t> para as </a:t>
            </a:r>
            <a:r>
              <a:rPr lang="en-US" b="0" dirty="0" err="1" smtClean="0"/>
              <a:t>ferramentas</a:t>
            </a:r>
            <a:r>
              <a:rPr lang="en-US" b="0" dirty="0" smtClean="0"/>
              <a:t> de </a:t>
            </a:r>
            <a:r>
              <a:rPr lang="en-US" b="0" dirty="0" err="1" smtClean="0"/>
              <a:t>busca</a:t>
            </a:r>
            <a:r>
              <a:rPr lang="en-US" b="0" dirty="0" smtClean="0"/>
              <a:t> (</a:t>
            </a:r>
            <a:r>
              <a:rPr lang="en-US" b="0" dirty="0" err="1" smtClean="0"/>
              <a:t>Solr</a:t>
            </a:r>
            <a:r>
              <a:rPr lang="en-US" b="0" dirty="0" smtClean="0"/>
              <a:t>), Hive e Impala.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 smtClean="0"/>
              <a:t>Controle de acesso a nível de servidor, </a:t>
            </a:r>
            <a:r>
              <a:rPr lang="pt-BR" sz="1400" dirty="0" err="1" smtClean="0"/>
              <a:t>database</a:t>
            </a:r>
            <a:r>
              <a:rPr lang="pt-BR" sz="1400" dirty="0" smtClean="0"/>
              <a:t>, tabela e coluna.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 smtClean="0"/>
              <a:t>Por tipo de privilégio: </a:t>
            </a:r>
            <a:r>
              <a:rPr lang="pt-BR" sz="1400" dirty="0" err="1" smtClean="0"/>
              <a:t>Select</a:t>
            </a:r>
            <a:r>
              <a:rPr lang="pt-BR" sz="1400" dirty="0"/>
              <a:t>,</a:t>
            </a:r>
            <a:r>
              <a:rPr lang="pt-BR" sz="1400" dirty="0" smtClean="0"/>
              <a:t> </a:t>
            </a:r>
            <a:r>
              <a:rPr lang="pt-BR" sz="1400" dirty="0" err="1" smtClean="0"/>
              <a:t>Insert</a:t>
            </a:r>
            <a:r>
              <a:rPr lang="pt-BR" sz="1400" dirty="0" smtClean="0"/>
              <a:t>, </a:t>
            </a:r>
            <a:r>
              <a:rPr lang="pt-BR" sz="1400" dirty="0" err="1" smtClean="0"/>
              <a:t>All</a:t>
            </a:r>
            <a:endParaRPr lang="pt-BR" sz="1400" dirty="0" smtClean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0" dirty="0" smtClean="0"/>
              <a:t>Permissões de outros componentes (</a:t>
            </a:r>
            <a:r>
              <a:rPr lang="pt-BR" sz="1400" b="0" dirty="0" err="1" smtClean="0"/>
              <a:t>Spark</a:t>
            </a:r>
            <a:r>
              <a:rPr lang="pt-BR" sz="1400" b="0" dirty="0" smtClean="0"/>
              <a:t>, </a:t>
            </a:r>
            <a:r>
              <a:rPr lang="pt-BR" sz="1400" b="0" dirty="0" err="1" smtClean="0"/>
              <a:t>MapReduce</a:t>
            </a:r>
            <a:r>
              <a:rPr lang="pt-BR" sz="1400" b="0" dirty="0" smtClean="0"/>
              <a:t>, </a:t>
            </a:r>
            <a:r>
              <a:rPr lang="pt-BR" sz="1400" b="0" dirty="0" err="1" smtClean="0"/>
              <a:t>etc</a:t>
            </a:r>
            <a:r>
              <a:rPr lang="pt-BR" sz="1400" b="0" dirty="0" smtClean="0"/>
              <a:t>). Exemplo: usuário pode importar dados para o </a:t>
            </a:r>
            <a:r>
              <a:rPr lang="pt-BR" sz="1400" b="0" dirty="0" err="1" smtClean="0"/>
              <a:t>Hive</a:t>
            </a:r>
            <a:r>
              <a:rPr lang="pt-BR" sz="1400" b="0" dirty="0" smtClean="0"/>
              <a:t> usando </a:t>
            </a:r>
            <a:r>
              <a:rPr lang="pt-BR" sz="1400" b="0" dirty="0" err="1" smtClean="0"/>
              <a:t>Sqoop</a:t>
            </a:r>
            <a:r>
              <a:rPr lang="pt-BR" sz="1400" b="0" dirty="0" smtClean="0"/>
              <a:t>?</a:t>
            </a:r>
            <a:endParaRPr lang="en-US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321014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GERENCIANDO RECURSOS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21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ixaDeTexto 260"/>
          <p:cNvSpPr txBox="1"/>
          <p:nvPr/>
        </p:nvSpPr>
        <p:spPr>
          <a:xfrm>
            <a:off x="468313" y="771550"/>
            <a:ext cx="8282948" cy="338554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Aplicações </a:t>
            </a:r>
            <a:r>
              <a:rPr lang="pt-BR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Hadoop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competem pelos recursos do cluster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O gerenciamento de recursos visa: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garantir </a:t>
            </a:r>
            <a:r>
              <a:rPr lang="pt-BR" sz="1400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a conclusão das </a:t>
            </a:r>
            <a:r>
              <a:rPr lang="pt-BR" sz="1400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tarefas críticas </a:t>
            </a:r>
            <a:r>
              <a:rPr lang="pt-BR" sz="1400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em prazos </a:t>
            </a:r>
            <a:r>
              <a:rPr lang="pt-BR" sz="1400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razoáveis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Coordenar o uso de recursos do cluster entre grupos concorrentes de </a:t>
            </a:r>
            <a:r>
              <a:rPr lang="pt-BR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usuários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Impedir que os </a:t>
            </a:r>
            <a:r>
              <a:rPr lang="pt-BR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usuários bloqueiem o </a:t>
            </a:r>
            <a:r>
              <a:rPr lang="pt-BR" sz="140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acesso </a:t>
            </a:r>
            <a:r>
              <a:rPr lang="pt-BR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de outros usuário ao cluster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pt-BR" sz="1400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Ferramentas disponíveis para gerenciar recursos do </a:t>
            </a:r>
            <a:r>
              <a:rPr lang="pt-BR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Hadoop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latin typeface="Simplon BP Regular" pitchFamily="2" charset="0"/>
              </a:rPr>
              <a:t>Linux </a:t>
            </a:r>
            <a:r>
              <a:rPr lang="pt-BR" sz="1400" dirty="0" err="1">
                <a:latin typeface="Simplon BP Regular" pitchFamily="2" charset="0"/>
              </a:rPr>
              <a:t>Control</a:t>
            </a:r>
            <a:r>
              <a:rPr lang="pt-BR" sz="1400" dirty="0">
                <a:latin typeface="Simplon BP Regular" pitchFamily="2" charset="0"/>
              </a:rPr>
              <a:t> </a:t>
            </a:r>
            <a:r>
              <a:rPr lang="pt-BR" sz="1400" dirty="0" err="1">
                <a:latin typeface="Simplon BP Regular" pitchFamily="2" charset="0"/>
              </a:rPr>
              <a:t>Groups</a:t>
            </a:r>
            <a:r>
              <a:rPr lang="pt-BR" sz="1400" dirty="0">
                <a:latin typeface="Simplon BP Regular" pitchFamily="2" charset="0"/>
              </a:rPr>
              <a:t> (</a:t>
            </a:r>
            <a:r>
              <a:rPr lang="pt-BR" sz="1400" dirty="0" err="1">
                <a:latin typeface="Simplon BP Regular" pitchFamily="2" charset="0"/>
              </a:rPr>
              <a:t>cgroups</a:t>
            </a:r>
            <a:r>
              <a:rPr lang="pt-BR" sz="1400" dirty="0">
                <a:latin typeface="Simplon BP Regular" pitchFamily="2" charset="0"/>
              </a:rPr>
              <a:t>): </a:t>
            </a:r>
            <a:r>
              <a:rPr lang="pt-BR" sz="1400" dirty="0" smtClean="0">
                <a:latin typeface="Simplon BP Regular" pitchFamily="2" charset="0"/>
              </a:rPr>
              <a:t>utilizado </a:t>
            </a:r>
            <a:r>
              <a:rPr lang="pt-BR" sz="1400" dirty="0">
                <a:latin typeface="Simplon BP Regular" pitchFamily="2" charset="0"/>
              </a:rPr>
              <a:t>para alocar recursos entre </a:t>
            </a:r>
            <a:r>
              <a:rPr lang="pt-BR" sz="1400" dirty="0" smtClean="0">
                <a:latin typeface="Simplon BP Regular" pitchFamily="2" charset="0"/>
              </a:rPr>
              <a:t>frameworks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 err="1">
                <a:latin typeface="Simplon BP Regular" pitchFamily="2" charset="0"/>
              </a:rPr>
              <a:t>Schedulers</a:t>
            </a:r>
            <a:r>
              <a:rPr lang="pt-BR" sz="1400" dirty="0">
                <a:latin typeface="Simplon BP Regular" pitchFamily="2" charset="0"/>
              </a:rPr>
              <a:t> </a:t>
            </a:r>
            <a:r>
              <a:rPr lang="pt-BR" sz="1400" dirty="0" err="1">
                <a:latin typeface="Simplon BP Regular" pitchFamily="2" charset="0"/>
              </a:rPr>
              <a:t>and</a:t>
            </a:r>
            <a:r>
              <a:rPr lang="pt-BR" sz="1400" dirty="0">
                <a:latin typeface="Simplon BP Regular" pitchFamily="2" charset="0"/>
              </a:rPr>
              <a:t> </a:t>
            </a:r>
            <a:r>
              <a:rPr lang="pt-BR" sz="1400" dirty="0" err="1">
                <a:latin typeface="Simplon BP Regular" pitchFamily="2" charset="0"/>
              </a:rPr>
              <a:t>Admission</a:t>
            </a:r>
            <a:r>
              <a:rPr lang="pt-BR" sz="1400" dirty="0">
                <a:latin typeface="Simplon BP Regular" pitchFamily="2" charset="0"/>
              </a:rPr>
              <a:t> </a:t>
            </a:r>
            <a:r>
              <a:rPr lang="pt-BR" sz="1400" dirty="0" err="1" smtClean="0">
                <a:latin typeface="Simplon BP Regular" pitchFamily="2" charset="0"/>
              </a:rPr>
              <a:t>Controls</a:t>
            </a:r>
            <a:r>
              <a:rPr lang="pt-BR" sz="1400" dirty="0">
                <a:latin typeface="Simplon BP Regular" pitchFamily="2" charset="0"/>
              </a:rPr>
              <a:t>: </a:t>
            </a:r>
            <a:r>
              <a:rPr lang="pt-BR" sz="1400" dirty="0" smtClean="0">
                <a:latin typeface="Simplon BP Regular" pitchFamily="2" charset="0"/>
              </a:rPr>
              <a:t>para </a:t>
            </a:r>
            <a:r>
              <a:rPr lang="pt-BR" sz="1400" dirty="0">
                <a:latin typeface="Simplon BP Regular" pitchFamily="2" charset="0"/>
              </a:rPr>
              <a:t>priorizar quando e onde as aplicações YARN </a:t>
            </a:r>
            <a:r>
              <a:rPr lang="pt-BR" sz="1400" dirty="0" smtClean="0">
                <a:latin typeface="Simplon BP Regular" pitchFamily="2" charset="0"/>
              </a:rPr>
              <a:t>e consultas </a:t>
            </a:r>
            <a:r>
              <a:rPr lang="pt-BR" sz="1400" dirty="0" err="1" smtClean="0">
                <a:latin typeface="Simplon BP Regular" pitchFamily="2" charset="0"/>
              </a:rPr>
              <a:t>Impala</a:t>
            </a:r>
            <a:r>
              <a:rPr lang="pt-BR" sz="1400" dirty="0" smtClean="0">
                <a:latin typeface="Simplon BP Regular" pitchFamily="2" charset="0"/>
              </a:rPr>
              <a:t> serão </a:t>
            </a:r>
            <a:r>
              <a:rPr lang="pt-BR" sz="1400" dirty="0">
                <a:latin typeface="Simplon BP Regular" pitchFamily="2" charset="0"/>
              </a:rPr>
              <a:t>executadas</a:t>
            </a:r>
            <a:endParaRPr lang="pt-BR" sz="1400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928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GERENCIANDO RECURSOS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22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ixaDeTexto 260"/>
          <p:cNvSpPr txBox="1"/>
          <p:nvPr/>
        </p:nvSpPr>
        <p:spPr>
          <a:xfrm>
            <a:off x="468313" y="771550"/>
            <a:ext cx="8282948" cy="323165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Duas opções estão disponíveis para especificar como as aplicações YARN 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compartilham recursos:</a:t>
            </a:r>
            <a:endParaRPr lang="pt-BR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Manualmente através do YARN </a:t>
            </a:r>
            <a:r>
              <a:rPr lang="pt-BR" sz="1400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scheduler</a:t>
            </a:r>
            <a:endParaRPr lang="pt-BR" sz="1400" b="0" dirty="0" smtClean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Automaticamento</a:t>
            </a:r>
            <a:r>
              <a:rPr lang="pt-BR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com </a:t>
            </a:r>
            <a:r>
              <a:rPr lang="pt-BR" sz="1400" dirty="0" err="1">
                <a:latin typeface="Simplon BP Regular" pitchFamily="2" charset="0"/>
              </a:rPr>
              <a:t>Dynamic</a:t>
            </a:r>
            <a:r>
              <a:rPr lang="pt-BR" sz="1400" dirty="0">
                <a:latin typeface="Simplon BP Regular" pitchFamily="2" charset="0"/>
              </a:rPr>
              <a:t> </a:t>
            </a:r>
            <a:r>
              <a:rPr lang="pt-BR" sz="1400" dirty="0" err="1">
                <a:latin typeface="Simplon BP Regular" pitchFamily="2" charset="0"/>
              </a:rPr>
              <a:t>Resource</a:t>
            </a:r>
            <a:r>
              <a:rPr lang="pt-BR" sz="1400" dirty="0">
                <a:latin typeface="Simplon BP Regular" pitchFamily="2" charset="0"/>
              </a:rPr>
              <a:t> </a:t>
            </a:r>
            <a:r>
              <a:rPr lang="pt-BR" sz="1400" dirty="0" smtClean="0">
                <a:latin typeface="Simplon BP Regular" pitchFamily="2" charset="0"/>
              </a:rPr>
              <a:t>Pools (recomendado), onde você cria regras para alocação de memória limite, recursos e nos </a:t>
            </a:r>
            <a:r>
              <a:rPr lang="pt-BR" sz="1400" i="1" dirty="0" err="1" smtClean="0">
                <a:latin typeface="Simplon BP Regular" pitchFamily="2" charset="0"/>
              </a:rPr>
              <a:t>jobs</a:t>
            </a:r>
            <a:r>
              <a:rPr lang="pt-BR" sz="1400" dirty="0" smtClean="0">
                <a:latin typeface="Simplon BP Regular" pitchFamily="2" charset="0"/>
              </a:rPr>
              <a:t> agendados.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pt-BR" sz="1400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Se o </a:t>
            </a:r>
            <a:r>
              <a:rPr lang="pt-BR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MapReduce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e o </a:t>
            </a:r>
            <a:r>
              <a:rPr lang="pt-BR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Impala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coexistirem no cluster: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0" dirty="0" smtClean="0">
                <a:latin typeface="Simplon BP Regular" pitchFamily="2" charset="0"/>
              </a:rPr>
              <a:t> </a:t>
            </a:r>
            <a:r>
              <a:rPr lang="en-US" sz="1400" b="0" dirty="0">
                <a:latin typeface="Simplon BP Regular" pitchFamily="2" charset="0"/>
              </a:rPr>
              <a:t>Set </a:t>
            </a:r>
            <a:r>
              <a:rPr lang="en-US" sz="1400" b="0" dirty="0" err="1">
                <a:latin typeface="Simplon BP Regular" pitchFamily="2" charset="0"/>
              </a:rPr>
              <a:t>cgroup</a:t>
            </a:r>
            <a:r>
              <a:rPr lang="en-US" sz="1400" b="0" dirty="0">
                <a:latin typeface="Simplon BP Regular" pitchFamily="2" charset="0"/>
              </a:rPr>
              <a:t> </a:t>
            </a:r>
            <a:r>
              <a:rPr lang="en-US" sz="1400" b="0" dirty="0" smtClean="0">
                <a:latin typeface="Simplon BP Regular" pitchFamily="2" charset="0"/>
              </a:rPr>
              <a:t>para </a:t>
            </a:r>
            <a:r>
              <a:rPr lang="en-US" sz="1400" b="0" dirty="0" err="1" smtClean="0">
                <a:latin typeface="Simplon BP Regular" pitchFamily="2" charset="0"/>
              </a:rPr>
              <a:t>limitar</a:t>
            </a:r>
            <a:r>
              <a:rPr lang="en-US" sz="1400" b="0" dirty="0" smtClean="0">
                <a:latin typeface="Simplon BP Regular" pitchFamily="2" charset="0"/>
              </a:rPr>
              <a:t> </a:t>
            </a:r>
            <a:r>
              <a:rPr lang="en-US" sz="1400" b="0" dirty="0" err="1" smtClean="0">
                <a:latin typeface="Simplon BP Regular" pitchFamily="2" charset="0"/>
              </a:rPr>
              <a:t>os</a:t>
            </a:r>
            <a:r>
              <a:rPr lang="en-US" sz="1400" b="0" dirty="0" smtClean="0">
                <a:latin typeface="Simplon BP Regular" pitchFamily="2" charset="0"/>
              </a:rPr>
              <a:t> </a:t>
            </a:r>
            <a:r>
              <a:rPr lang="en-US" sz="1400" b="0" dirty="0" err="1" smtClean="0">
                <a:latin typeface="Simplon BP Regular" pitchFamily="2" charset="0"/>
              </a:rPr>
              <a:t>recursos</a:t>
            </a:r>
            <a:r>
              <a:rPr lang="en-US" sz="1400" b="0" dirty="0" smtClean="0">
                <a:latin typeface="Simplon BP Regular" pitchFamily="2" charset="0"/>
              </a:rPr>
              <a:t> das </a:t>
            </a:r>
            <a:r>
              <a:rPr lang="en-US" sz="1400" b="0" dirty="0" err="1" smtClean="0">
                <a:latin typeface="Simplon BP Regular" pitchFamily="2" charset="0"/>
              </a:rPr>
              <a:t>ferramentas</a:t>
            </a:r>
            <a:endParaRPr lang="en-US" sz="1400" b="0" dirty="0" smtClean="0">
              <a:latin typeface="Simplon BP Regular" pitchFamily="2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Simplon BP Regular" pitchFamily="2" charset="0"/>
              </a:rPr>
              <a:t>O </a:t>
            </a:r>
            <a:r>
              <a:rPr lang="en-US" sz="1400" dirty="0" err="1" smtClean="0">
                <a:latin typeface="Simplon BP Regular" pitchFamily="2" charset="0"/>
              </a:rPr>
              <a:t>percentual</a:t>
            </a:r>
            <a:r>
              <a:rPr lang="en-US" sz="1400" dirty="0" smtClean="0">
                <a:latin typeface="Simplon BP Regular" pitchFamily="2" charset="0"/>
              </a:rPr>
              <a:t> de </a:t>
            </a:r>
            <a:r>
              <a:rPr lang="en-US" sz="1400" dirty="0" err="1" smtClean="0">
                <a:latin typeface="Simplon BP Regular" pitchFamily="2" charset="0"/>
              </a:rPr>
              <a:t>alocação</a:t>
            </a:r>
            <a:r>
              <a:rPr lang="en-US" sz="1400" dirty="0" smtClean="0">
                <a:latin typeface="Simplon BP Regular" pitchFamily="2" charset="0"/>
              </a:rPr>
              <a:t> de </a:t>
            </a:r>
            <a:r>
              <a:rPr lang="en-US" sz="1400" dirty="0" err="1" smtClean="0">
                <a:latin typeface="Simplon BP Regular" pitchFamily="2" charset="0"/>
              </a:rPr>
              <a:t>cada</a:t>
            </a:r>
            <a:r>
              <a:rPr lang="en-US" sz="1400" dirty="0" smtClean="0">
                <a:latin typeface="Simplon BP Regular" pitchFamily="2" charset="0"/>
              </a:rPr>
              <a:t> </a:t>
            </a:r>
            <a:r>
              <a:rPr lang="en-US" sz="1400" dirty="0" err="1" smtClean="0">
                <a:latin typeface="Simplon BP Regular" pitchFamily="2" charset="0"/>
              </a:rPr>
              <a:t>serviço</a:t>
            </a:r>
            <a:r>
              <a:rPr lang="en-US" sz="1400" dirty="0" smtClean="0">
                <a:latin typeface="Simplon BP Regular" pitchFamily="2" charset="0"/>
              </a:rPr>
              <a:t> </a:t>
            </a:r>
            <a:r>
              <a:rPr lang="en-US" sz="1400" dirty="0" err="1" smtClean="0">
                <a:latin typeface="Simplon BP Regular" pitchFamily="2" charset="0"/>
              </a:rPr>
              <a:t>vai</a:t>
            </a:r>
            <a:r>
              <a:rPr lang="en-US" sz="1400" dirty="0" smtClean="0">
                <a:latin typeface="Simplon BP Regular" pitchFamily="2" charset="0"/>
              </a:rPr>
              <a:t> </a:t>
            </a:r>
            <a:r>
              <a:rPr lang="en-US" sz="1400" dirty="0" err="1" smtClean="0">
                <a:latin typeface="Simplon BP Regular" pitchFamily="2" charset="0"/>
              </a:rPr>
              <a:t>depender</a:t>
            </a:r>
            <a:r>
              <a:rPr lang="en-US" sz="1400" dirty="0" smtClean="0">
                <a:latin typeface="Simplon BP Regular" pitchFamily="2" charset="0"/>
              </a:rPr>
              <a:t> de </a:t>
            </a:r>
            <a:r>
              <a:rPr lang="en-US" sz="1400" dirty="0" err="1" smtClean="0">
                <a:latin typeface="Simplon BP Regular" pitchFamily="2" charset="0"/>
              </a:rPr>
              <a:t>como</a:t>
            </a:r>
            <a:r>
              <a:rPr lang="en-US" sz="1400" dirty="0" smtClean="0">
                <a:latin typeface="Simplon BP Regular" pitchFamily="2" charset="0"/>
              </a:rPr>
              <a:t> o cluster </a:t>
            </a:r>
            <a:r>
              <a:rPr lang="en-US" sz="1400" dirty="0" err="1" smtClean="0">
                <a:latin typeface="Simplon BP Regular" pitchFamily="2" charset="0"/>
              </a:rPr>
              <a:t>será</a:t>
            </a:r>
            <a:r>
              <a:rPr lang="en-US" sz="1400" dirty="0" smtClean="0">
                <a:latin typeface="Simplon BP Regular" pitchFamily="2" charset="0"/>
              </a:rPr>
              <a:t> </a:t>
            </a:r>
            <a:r>
              <a:rPr lang="en-US" sz="1400" dirty="0" err="1" smtClean="0">
                <a:latin typeface="Simplon BP Regular" pitchFamily="2" charset="0"/>
              </a:rPr>
              <a:t>usado</a:t>
            </a:r>
            <a:r>
              <a:rPr lang="en-US" sz="1400" dirty="0" smtClean="0">
                <a:latin typeface="Simplon BP Regular" pitchFamily="2" charset="0"/>
              </a:rPr>
              <a:t>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0" dirty="0" smtClean="0">
                <a:latin typeface="Simplon BP Regular" pitchFamily="2" charset="0"/>
              </a:rPr>
              <a:t>Configure Admission </a:t>
            </a:r>
            <a:r>
              <a:rPr lang="en-US" sz="1400" b="0" dirty="0">
                <a:latin typeface="Simplon BP Regular" pitchFamily="2" charset="0"/>
              </a:rPr>
              <a:t>Control and </a:t>
            </a:r>
            <a:r>
              <a:rPr lang="en-US" sz="1400" b="0" dirty="0" err="1" smtClean="0">
                <a:latin typeface="Simplon BP Regular" pitchFamily="2" charset="0"/>
              </a:rPr>
              <a:t>e</a:t>
            </a:r>
            <a:r>
              <a:rPr lang="en-US" sz="1400" dirty="0" err="1" smtClean="0">
                <a:latin typeface="Simplon BP Regular" pitchFamily="2" charset="0"/>
              </a:rPr>
              <a:t>nfileiramento</a:t>
            </a:r>
            <a:r>
              <a:rPr lang="en-US" sz="1400" dirty="0" smtClean="0">
                <a:latin typeface="Simplon BP Regular" pitchFamily="2" charset="0"/>
              </a:rPr>
              <a:t> </a:t>
            </a:r>
            <a:r>
              <a:rPr lang="en-US" sz="1400" dirty="0">
                <a:latin typeface="Simplon BP Regular" pitchFamily="2" charset="0"/>
              </a:rPr>
              <a:t>de </a:t>
            </a:r>
            <a:r>
              <a:rPr lang="en-US" sz="1400" dirty="0" err="1" smtClean="0">
                <a:latin typeface="Simplon BP Regular" pitchFamily="2" charset="0"/>
              </a:rPr>
              <a:t>consultas</a:t>
            </a:r>
            <a:r>
              <a:rPr lang="en-US" sz="1400" dirty="0" smtClean="0">
                <a:latin typeface="Simplon BP Regular" pitchFamily="2" charset="0"/>
              </a:rPr>
              <a:t>, p</a:t>
            </a:r>
            <a:r>
              <a:rPr lang="pt-BR" sz="1400" b="0" dirty="0" smtClean="0">
                <a:latin typeface="Simplon BP Regular" pitchFamily="2" charset="0"/>
              </a:rPr>
              <a:t>ara </a:t>
            </a:r>
            <a:r>
              <a:rPr lang="pt-BR" sz="1400" b="0" dirty="0">
                <a:latin typeface="Simplon BP Regular" pitchFamily="2" charset="0"/>
              </a:rPr>
              <a:t>gerenciar o uso de memória e simultaneidade para o </a:t>
            </a:r>
            <a:r>
              <a:rPr lang="pt-BR" sz="1400" b="0" dirty="0" err="1">
                <a:latin typeface="Simplon BP Regular" pitchFamily="2" charset="0"/>
              </a:rPr>
              <a:t>Impala</a:t>
            </a:r>
            <a:endParaRPr lang="pt-BR" sz="1400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87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MANUTENÇÃO DO CLUSTER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23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ixaDeTexto 260"/>
          <p:cNvSpPr txBox="1"/>
          <p:nvPr/>
        </p:nvSpPr>
        <p:spPr>
          <a:xfrm>
            <a:off x="468313" y="771550"/>
            <a:ext cx="8282948" cy="427809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Checar o HDFS regularmente para verificar </a:t>
            </a:r>
            <a:r>
              <a:rPr lang="pt-BR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se há blocos de dados ausentes ou 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corrompidos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Copiar os dados entre os clusters: é mais efetivo ter mais de um cluster, para viabilizar que os </a:t>
            </a:r>
            <a:r>
              <a:rPr lang="pt-BR" b="0" i="1" dirty="0" err="1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j</a:t>
            </a:r>
            <a:r>
              <a:rPr lang="pt-BR" b="0" i="1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obs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 </a:t>
            </a:r>
            <a:r>
              <a:rPr lang="pt-BR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MapReduce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sejam executados com mais performance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Incluir e remover nós no cluster: o </a:t>
            </a:r>
            <a:r>
              <a:rPr lang="pt-BR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Cloudera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Manager facilita essa tarefa. Para isso é necessário, antes da inclusão, criar um “host </a:t>
            </a:r>
            <a:r>
              <a:rPr lang="pt-BR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template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” e “role </a:t>
            </a:r>
            <a:r>
              <a:rPr lang="pt-BR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groups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”.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Rebalanciamento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do cluster: executar quando um nó estiver com muito mais dados que os outros, ou quando um novo nó for incluído no cluster.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Snapshots do HDFS: é uma cópia “</a:t>
            </a:r>
            <a:r>
              <a:rPr lang="pt-BR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ready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</a:t>
            </a:r>
            <a:r>
              <a:rPr lang="pt-BR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only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” do diretório HDFS. Dados não são copiados. É possível definir quais os diretórios podem ser fotografados, e qual o intervalo dos snapshots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Upgrade do </a:t>
            </a:r>
            <a:r>
              <a:rPr lang="pt-BR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Cloudera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Manager: antes de executar, seguir os passos: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Executar Host </a:t>
            </a:r>
            <a:r>
              <a:rPr lang="pt-BR" sz="140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Inspector</a:t>
            </a:r>
            <a:endParaRPr lang="pt-BR" sz="1400" dirty="0" smtClean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Executar Security </a:t>
            </a:r>
            <a:r>
              <a:rPr lang="pt-BR" sz="1400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Inspector</a:t>
            </a:r>
            <a:endParaRPr lang="pt-BR" sz="1400" b="0" dirty="0" smtClean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Checagem </a:t>
            </a:r>
            <a:r>
              <a:rPr lang="pt-BR" sz="140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blocos de dados ausentes ou </a:t>
            </a:r>
            <a:r>
              <a:rPr lang="pt-BR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corrompidos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Habilitar modo de manutenção</a:t>
            </a:r>
            <a:endParaRPr lang="pt-BR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endParaRPr lang="pt-BR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90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MONITORAMENTO E </a:t>
            </a:r>
            <a:r>
              <a:rPr lang="pt-BR" sz="2100" dirty="0">
                <a:solidFill>
                  <a:srgbClr val="00CEFF"/>
                </a:solidFill>
              </a:rPr>
              <a:t>Troubleshooting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24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ixaDeTexto 260"/>
          <p:cNvSpPr txBox="1"/>
          <p:nvPr/>
        </p:nvSpPr>
        <p:spPr>
          <a:xfrm>
            <a:off x="468313" y="771550"/>
            <a:ext cx="8282948" cy="383181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Monitorando com </a:t>
            </a:r>
            <a:r>
              <a:rPr lang="pt-BR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Cloudera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Manager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Permite o monitoramento da saúde e performance dos clusters, serviços, hosts e aplicações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Identifica as configurações com problema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Verifica log de eventos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Gera alertas e relatórios (exemplo: falha de disco)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Monitoramento do cluster: disco, uso de CPU, velocidade da rede, HDFS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Erros comuns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rgbClr val="000000"/>
                </a:solidFill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Falha na configuração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400" dirty="0" err="1">
                <a:solidFill>
                  <a:srgbClr val="000000"/>
                </a:solidFill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Resource</a:t>
            </a:r>
            <a:r>
              <a:rPr lang="pt-BR" sz="1400" dirty="0">
                <a:solidFill>
                  <a:srgbClr val="000000"/>
                </a:solidFill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exhaustion</a:t>
            </a:r>
            <a:r>
              <a:rPr lang="pt-BR" sz="1400" dirty="0">
                <a:solidFill>
                  <a:srgbClr val="000000"/>
                </a:solidFill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(pouco disco, memória ou banda)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pt-BR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  <a:p>
            <a:pPr lvl="1"/>
            <a:endParaRPr lang="pt-BR" sz="1400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263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BOAS PRÁTICAS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25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ixaDeTexto 260"/>
          <p:cNvSpPr txBox="1"/>
          <p:nvPr/>
        </p:nvSpPr>
        <p:spPr>
          <a:xfrm>
            <a:off x="468313" y="771550"/>
            <a:ext cx="8296670" cy="404726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Impala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</a:t>
            </a:r>
            <a:r>
              <a:rPr lang="pt-BR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e </a:t>
            </a:r>
            <a:r>
              <a:rPr lang="pt-BR" b="0" dirty="0" err="1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Sparks</a:t>
            </a:r>
            <a:r>
              <a:rPr lang="pt-BR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usam muita memória RAM, além do cache do HDFS. É uma boa prática equipar 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os nós </a:t>
            </a:r>
            <a:r>
              <a:rPr lang="pt-BR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do 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cluster </a:t>
            </a:r>
            <a:r>
              <a:rPr lang="pt-BR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com o máximo de memória 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possível. </a:t>
            </a:r>
            <a:r>
              <a:rPr lang="pt-BR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Atualmente estão indicando 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512GB por nó.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Hadoop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elimina latência </a:t>
            </a:r>
            <a:r>
              <a:rPr lang="pt-BR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no processamento dos dados, por 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realizar o processamento no mesmo local de armazenamento, por tanto, não é recomendada a virtualização.</a:t>
            </a:r>
            <a:endParaRPr lang="pt-BR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Utilizar múltiplos discos em paralelo. Recomendação: 10 discos por nó.</a:t>
            </a:r>
          </a:p>
          <a:p>
            <a:pPr lvl="1"/>
            <a:r>
              <a:rPr lang="en-US" sz="1400" b="0" dirty="0">
                <a:latin typeface="Simplon BP Regular" pitchFamily="2" charset="0"/>
              </a:rPr>
              <a:t>– </a:t>
            </a:r>
            <a:r>
              <a:rPr lang="en-US" sz="1400" b="0" dirty="0" err="1" smtClean="0">
                <a:latin typeface="Simplon BP Regular" pitchFamily="2" charset="0"/>
              </a:rPr>
              <a:t>Média</a:t>
            </a:r>
            <a:r>
              <a:rPr lang="en-US" sz="1400" b="0" dirty="0" smtClean="0">
                <a:latin typeface="Simplon BP Regular" pitchFamily="2" charset="0"/>
              </a:rPr>
              <a:t> de </a:t>
            </a:r>
            <a:r>
              <a:rPr lang="en-US" sz="1400" b="0" dirty="0" err="1" smtClean="0">
                <a:latin typeface="Simplon BP Regular" pitchFamily="2" charset="0"/>
              </a:rPr>
              <a:t>transferência</a:t>
            </a:r>
            <a:r>
              <a:rPr lang="en-US" sz="1400" b="0" dirty="0" smtClean="0">
                <a:latin typeface="Simplon BP Regular" pitchFamily="2" charset="0"/>
              </a:rPr>
              <a:t> </a:t>
            </a:r>
            <a:r>
              <a:rPr lang="en-US" sz="1400" b="0" dirty="0" err="1" smtClean="0">
                <a:latin typeface="Simplon BP Regular" pitchFamily="2" charset="0"/>
              </a:rPr>
              <a:t>por</a:t>
            </a:r>
            <a:r>
              <a:rPr lang="en-US" sz="1400" b="0" dirty="0" smtClean="0">
                <a:latin typeface="Simplon BP Regular" pitchFamily="2" charset="0"/>
              </a:rPr>
              <a:t> disco 210 </a:t>
            </a:r>
            <a:r>
              <a:rPr lang="en-US" sz="1400" b="0" i="1" dirty="0" smtClean="0">
                <a:latin typeface="Simplon BP Regular" pitchFamily="2" charset="0"/>
              </a:rPr>
              <a:t>megabytes</a:t>
            </a:r>
            <a:r>
              <a:rPr lang="en-US" sz="1400" b="0" dirty="0" smtClean="0">
                <a:latin typeface="Simplon BP Regular" pitchFamily="2" charset="0"/>
              </a:rPr>
              <a:t>/</a:t>
            </a:r>
            <a:r>
              <a:rPr lang="en-US" sz="1400" b="0" dirty="0" err="1" smtClean="0">
                <a:latin typeface="Simplon BP Regular" pitchFamily="2" charset="0"/>
              </a:rPr>
              <a:t>segundo</a:t>
            </a:r>
            <a:endParaRPr lang="en-US" sz="1400" b="0" dirty="0">
              <a:latin typeface="Simplon BP Regular" pitchFamily="2" charset="0"/>
            </a:endParaRPr>
          </a:p>
          <a:p>
            <a:pPr lvl="1"/>
            <a:r>
              <a:rPr lang="en-US" sz="1400" b="0" dirty="0" smtClean="0">
                <a:latin typeface="Simplon BP Regular" pitchFamily="2" charset="0"/>
              </a:rPr>
              <a:t>	* </a:t>
            </a:r>
            <a:r>
              <a:rPr lang="en-US" sz="1400" dirty="0" err="1" smtClean="0">
                <a:latin typeface="Simplon BP Regular" pitchFamily="2" charset="0"/>
              </a:rPr>
              <a:t>Quase</a:t>
            </a:r>
            <a:r>
              <a:rPr lang="en-US" sz="1400" dirty="0" smtClean="0">
                <a:latin typeface="Simplon BP Regular" pitchFamily="2" charset="0"/>
              </a:rPr>
              <a:t> 4 </a:t>
            </a:r>
            <a:r>
              <a:rPr lang="en-US" sz="1400" dirty="0" err="1" smtClean="0">
                <a:latin typeface="Simplon BP Regular" pitchFamily="2" charset="0"/>
              </a:rPr>
              <a:t>horas</a:t>
            </a:r>
            <a:r>
              <a:rPr lang="en-US" sz="1400" dirty="0" smtClean="0">
                <a:latin typeface="Simplon BP Regular" pitchFamily="2" charset="0"/>
              </a:rPr>
              <a:t> para </a:t>
            </a:r>
            <a:r>
              <a:rPr lang="en-US" sz="1400" dirty="0" err="1" smtClean="0">
                <a:latin typeface="Simplon BP Regular" pitchFamily="2" charset="0"/>
              </a:rPr>
              <a:t>ler</a:t>
            </a:r>
            <a:r>
              <a:rPr lang="en-US" sz="1400" dirty="0" smtClean="0">
                <a:latin typeface="Simplon BP Regular" pitchFamily="2" charset="0"/>
              </a:rPr>
              <a:t> </a:t>
            </a:r>
            <a:r>
              <a:rPr lang="en-US" sz="1400" b="0" dirty="0" smtClean="0">
                <a:latin typeface="Simplon BP Regular" pitchFamily="2" charset="0"/>
              </a:rPr>
              <a:t>3TB de dados</a:t>
            </a:r>
            <a:endParaRPr lang="en-US" sz="1400" b="0" dirty="0">
              <a:latin typeface="Simplon BP Regular" pitchFamily="2" charset="0"/>
            </a:endParaRPr>
          </a:p>
          <a:p>
            <a:pPr lvl="1"/>
            <a:r>
              <a:rPr lang="en-US" sz="1400" b="0" dirty="0">
                <a:latin typeface="Simplon BP Regular" pitchFamily="2" charset="0"/>
              </a:rPr>
              <a:t>– </a:t>
            </a:r>
            <a:r>
              <a:rPr lang="en-US" sz="1400" b="0" dirty="0" smtClean="0">
                <a:latin typeface="Simplon BP Regular" pitchFamily="2" charset="0"/>
              </a:rPr>
              <a:t>1000 discos </a:t>
            </a:r>
            <a:r>
              <a:rPr lang="en-US" sz="1400" b="0" dirty="0" err="1" smtClean="0">
                <a:latin typeface="Simplon BP Regular" pitchFamily="2" charset="0"/>
              </a:rPr>
              <a:t>em</a:t>
            </a:r>
            <a:r>
              <a:rPr lang="en-US" sz="1400" b="0" dirty="0" smtClean="0">
                <a:latin typeface="Simplon BP Regular" pitchFamily="2" charset="0"/>
              </a:rPr>
              <a:t> </a:t>
            </a:r>
            <a:r>
              <a:rPr lang="en-US" sz="1400" b="0" dirty="0" err="1" smtClean="0">
                <a:latin typeface="Simplon BP Regular" pitchFamily="2" charset="0"/>
              </a:rPr>
              <a:t>paralelo</a:t>
            </a:r>
            <a:r>
              <a:rPr lang="en-US" sz="1400" b="0" dirty="0" smtClean="0">
                <a:latin typeface="Simplon BP Regular" pitchFamily="2" charset="0"/>
              </a:rPr>
              <a:t> </a:t>
            </a:r>
            <a:r>
              <a:rPr lang="en-US" sz="1400" b="0" dirty="0" err="1" smtClean="0">
                <a:latin typeface="Simplon BP Regular" pitchFamily="2" charset="0"/>
              </a:rPr>
              <a:t>podem</a:t>
            </a:r>
            <a:r>
              <a:rPr lang="en-US" sz="1400" b="0" dirty="0" smtClean="0">
                <a:latin typeface="Simplon BP Regular" pitchFamily="2" charset="0"/>
              </a:rPr>
              <a:t> </a:t>
            </a:r>
            <a:r>
              <a:rPr lang="en-US" sz="1400" b="0" dirty="0" err="1" smtClean="0">
                <a:latin typeface="Simplon BP Regular" pitchFamily="2" charset="0"/>
              </a:rPr>
              <a:t>transferir</a:t>
            </a:r>
            <a:r>
              <a:rPr lang="en-US" sz="1400" b="0" dirty="0" smtClean="0">
                <a:latin typeface="Simplon BP Regular" pitchFamily="2" charset="0"/>
              </a:rPr>
              <a:t> </a:t>
            </a:r>
            <a:r>
              <a:rPr lang="en-US" sz="1400" b="0" dirty="0">
                <a:latin typeface="Simplon BP Regular" pitchFamily="2" charset="0"/>
              </a:rPr>
              <a:t>210 </a:t>
            </a:r>
            <a:r>
              <a:rPr lang="en-US" sz="1400" b="0" i="1" dirty="0" smtClean="0">
                <a:latin typeface="Simplon BP Regular" pitchFamily="2" charset="0"/>
              </a:rPr>
              <a:t>gigabytes</a:t>
            </a:r>
            <a:r>
              <a:rPr lang="en-US" sz="1400" b="0" dirty="0" smtClean="0">
                <a:latin typeface="Simplon BP Regular" pitchFamily="2" charset="0"/>
              </a:rPr>
              <a:t>/</a:t>
            </a:r>
            <a:r>
              <a:rPr lang="en-US" sz="1400" b="0" dirty="0" err="1" smtClean="0">
                <a:latin typeface="Simplon BP Regular" pitchFamily="2" charset="0"/>
              </a:rPr>
              <a:t>segundo</a:t>
            </a:r>
            <a:endParaRPr lang="en-US" sz="1400" b="0" dirty="0">
              <a:latin typeface="Simplon BP Regular" pitchFamily="2" charset="0"/>
            </a:endParaRPr>
          </a:p>
          <a:p>
            <a:pPr lvl="1"/>
            <a:r>
              <a:rPr lang="en-US" sz="1400" b="0" dirty="0" smtClean="0">
                <a:latin typeface="Simplon BP Regular" pitchFamily="2" charset="0"/>
              </a:rPr>
              <a:t>	* </a:t>
            </a:r>
            <a:r>
              <a:rPr lang="en-US" sz="1400" b="0" dirty="0" err="1" smtClean="0">
                <a:latin typeface="Simplon BP Regular" pitchFamily="2" charset="0"/>
              </a:rPr>
              <a:t>Menos</a:t>
            </a:r>
            <a:r>
              <a:rPr lang="en-US" sz="1400" b="0" dirty="0" smtClean="0">
                <a:latin typeface="Simplon BP Regular" pitchFamily="2" charset="0"/>
              </a:rPr>
              <a:t> de </a:t>
            </a:r>
            <a:r>
              <a:rPr lang="en-US" sz="1400" b="0" dirty="0">
                <a:latin typeface="Simplon BP Regular" pitchFamily="2" charset="0"/>
              </a:rPr>
              <a:t>15 </a:t>
            </a:r>
            <a:r>
              <a:rPr lang="en-US" sz="1400" b="0" dirty="0" err="1" smtClean="0">
                <a:latin typeface="Simplon BP Regular" pitchFamily="2" charset="0"/>
              </a:rPr>
              <a:t>segundos</a:t>
            </a:r>
            <a:r>
              <a:rPr lang="en-US" sz="1400" b="0" dirty="0" smtClean="0">
                <a:latin typeface="Simplon BP Regular" pitchFamily="2" charset="0"/>
              </a:rPr>
              <a:t> para </a:t>
            </a:r>
            <a:r>
              <a:rPr lang="en-US" sz="1400" b="0" dirty="0" err="1" smtClean="0">
                <a:latin typeface="Simplon BP Regular" pitchFamily="2" charset="0"/>
              </a:rPr>
              <a:t>ler</a:t>
            </a:r>
            <a:r>
              <a:rPr lang="en-US" sz="1400" b="0" dirty="0" smtClean="0">
                <a:latin typeface="Simplon BP Regular" pitchFamily="2" charset="0"/>
              </a:rPr>
              <a:t> </a:t>
            </a:r>
            <a:r>
              <a:rPr lang="en-US" sz="1400" b="0" dirty="0" err="1" smtClean="0">
                <a:latin typeface="Simplon BP Regular" pitchFamily="2" charset="0"/>
              </a:rPr>
              <a:t>os</a:t>
            </a:r>
            <a:r>
              <a:rPr lang="en-US" sz="1400" b="0" dirty="0" smtClean="0">
                <a:latin typeface="Simplon BP Regular" pitchFamily="2" charset="0"/>
              </a:rPr>
              <a:t> </a:t>
            </a:r>
            <a:r>
              <a:rPr lang="en-US" sz="1400" b="0" dirty="0" err="1" smtClean="0">
                <a:latin typeface="Simplon BP Regular" pitchFamily="2" charset="0"/>
              </a:rPr>
              <a:t>mesmos</a:t>
            </a:r>
            <a:r>
              <a:rPr lang="en-US" sz="1400" b="0" dirty="0" smtClean="0">
                <a:latin typeface="Simplon BP Regular" pitchFamily="2" charset="0"/>
              </a:rPr>
              <a:t> </a:t>
            </a:r>
            <a:r>
              <a:rPr lang="en-US" sz="1400" b="0" dirty="0">
                <a:latin typeface="Simplon BP Regular" pitchFamily="2" charset="0"/>
              </a:rPr>
              <a:t>3TB </a:t>
            </a:r>
            <a:r>
              <a:rPr lang="en-US" sz="1400" b="0" dirty="0" smtClean="0">
                <a:latin typeface="Simplon BP Regular" pitchFamily="2" charset="0"/>
              </a:rPr>
              <a:t>de dados</a:t>
            </a:r>
          </a:p>
          <a:p>
            <a:pPr lvl="1"/>
            <a:r>
              <a:rPr lang="en-US" sz="140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	</a:t>
            </a:r>
            <a:r>
              <a:rPr lang="en-US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* </a:t>
            </a:r>
            <a:r>
              <a:rPr lang="pt-BR" sz="1400" dirty="0" smtClean="0">
                <a:latin typeface="Simplon BP Regular" pitchFamily="2" charset="0"/>
              </a:rPr>
              <a:t>Cluster de 100 nós, com 10 discos por nó</a:t>
            </a:r>
          </a:p>
          <a:p>
            <a:pPr lvl="1"/>
            <a:endParaRPr lang="pt-BR" sz="1400" dirty="0" smtClean="0">
              <a:latin typeface="Simplon BP Regula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rgbClr val="000000"/>
                </a:solidFill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Sempre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que incluir um novo nó no cluster, deve ser feito </a:t>
            </a:r>
            <a:r>
              <a:rPr lang="pt-BR" b="0" i="1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rebalance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, fora do horário de pico, pois consome muita banda.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dirty="0" smtClean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O </a:t>
            </a:r>
            <a:r>
              <a:rPr lang="pt-BR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ZooKeeper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 </a:t>
            </a:r>
            <a:r>
              <a:rPr lang="pt-BR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precisa ser instalado em numero 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ímpar de nó. </a:t>
            </a:r>
            <a:r>
              <a:rPr lang="pt-BR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Como apenas 1 não é indicado, 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minimamente </a:t>
            </a:r>
            <a:r>
              <a:rPr lang="pt-BR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são 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3 nós.</a:t>
            </a:r>
          </a:p>
          <a:p>
            <a:pPr lvl="1"/>
            <a:endParaRPr lang="pt-BR" sz="1400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638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99792" y="1923678"/>
            <a:ext cx="1872208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2400" dirty="0" smtClean="0">
                <a:latin typeface="Simplon BP" charset="0"/>
                <a:ea typeface="Simplon BP" charset="0"/>
                <a:cs typeface="Simplon BP" charset="0"/>
              </a:rPr>
              <a:t>OBRIGADO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9691770-B921-4A54-BD3D-50C098029D5A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468313" y="274639"/>
            <a:ext cx="8548190" cy="42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 sz="4200" kern="1200">
                <a:solidFill>
                  <a:schemeClr val="accent1"/>
                </a:solidFill>
                <a:latin typeface="Simplon Oi Headline"/>
                <a:ea typeface="MS PGothic" panose="020B0600070205080204" pitchFamily="34" charset="-128"/>
                <a:cs typeface="Simplon Oi Headline"/>
              </a:defRPr>
            </a:lvl1pPr>
            <a:lvl2pPr algn="l" defTabSz="457200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accent1"/>
                </a:solidFill>
                <a:latin typeface="Simplon Oi Headline" pitchFamily="2" charset="0"/>
                <a:ea typeface="MS PGothic" panose="020B0600070205080204" pitchFamily="34" charset="-128"/>
                <a:cs typeface="Simplon Oi Headline" pitchFamily="2" charset="0"/>
              </a:defRPr>
            </a:lvl2pPr>
            <a:lvl3pPr algn="l" defTabSz="457200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accent1"/>
                </a:solidFill>
                <a:latin typeface="Simplon Oi Headline" pitchFamily="2" charset="0"/>
                <a:ea typeface="MS PGothic" panose="020B0600070205080204" pitchFamily="34" charset="-128"/>
                <a:cs typeface="Simplon Oi Headline" pitchFamily="2" charset="0"/>
              </a:defRPr>
            </a:lvl3pPr>
            <a:lvl4pPr algn="l" defTabSz="457200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accent1"/>
                </a:solidFill>
                <a:latin typeface="Simplon Oi Headline" pitchFamily="2" charset="0"/>
                <a:ea typeface="MS PGothic" panose="020B0600070205080204" pitchFamily="34" charset="-128"/>
                <a:cs typeface="Simplon Oi Headline" pitchFamily="2" charset="0"/>
              </a:defRPr>
            </a:lvl4pPr>
            <a:lvl5pPr algn="l" defTabSz="457200" rtl="0" eaLnBrk="0" fontAlgn="base" hangingPunct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accent1"/>
                </a:solidFill>
                <a:latin typeface="Simplon Oi Headline" pitchFamily="2" charset="0"/>
                <a:ea typeface="MS PGothic" panose="020B0600070205080204" pitchFamily="34" charset="-128"/>
                <a:cs typeface="Simplon Oi Headline" pitchFamily="2" charset="0"/>
              </a:defRPr>
            </a:lvl5pPr>
            <a:lvl6pPr marL="457200" algn="l" defTabSz="457200" rtl="0" fontAlgn="base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accent1"/>
                </a:solidFill>
                <a:latin typeface="Simplon Oi Headline" pitchFamily="2" charset="0"/>
                <a:ea typeface="MS PGothic" panose="020B0600070205080204" pitchFamily="34" charset="-128"/>
                <a:cs typeface="Simplon Oi Headline" pitchFamily="2" charset="0"/>
              </a:defRPr>
            </a:lvl6pPr>
            <a:lvl7pPr marL="914400" algn="l" defTabSz="457200" rtl="0" fontAlgn="base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accent1"/>
                </a:solidFill>
                <a:latin typeface="Simplon Oi Headline" pitchFamily="2" charset="0"/>
                <a:ea typeface="MS PGothic" panose="020B0600070205080204" pitchFamily="34" charset="-128"/>
                <a:cs typeface="Simplon Oi Headline" pitchFamily="2" charset="0"/>
              </a:defRPr>
            </a:lvl7pPr>
            <a:lvl8pPr marL="1371600" algn="l" defTabSz="457200" rtl="0" fontAlgn="base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accent1"/>
                </a:solidFill>
                <a:latin typeface="Simplon Oi Headline" pitchFamily="2" charset="0"/>
                <a:ea typeface="MS PGothic" panose="020B0600070205080204" pitchFamily="34" charset="-128"/>
                <a:cs typeface="Simplon Oi Headline" pitchFamily="2" charset="0"/>
              </a:defRPr>
            </a:lvl8pPr>
            <a:lvl9pPr marL="1828800" algn="l" defTabSz="457200" rtl="0" fontAlgn="base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defRPr sz="4200">
                <a:solidFill>
                  <a:schemeClr val="accent1"/>
                </a:solidFill>
                <a:latin typeface="Simplon Oi Headline" pitchFamily="2" charset="0"/>
                <a:ea typeface="MS PGothic" panose="020B0600070205080204" pitchFamily="34" charset="-128"/>
                <a:cs typeface="Simplon Oi Headline" pitchFamily="2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CAPÍTULOS do </a:t>
            </a:r>
            <a:r>
              <a:rPr lang="en-US" sz="2100" dirty="0" err="1" smtClean="0">
                <a:solidFill>
                  <a:srgbClr val="00CEFF"/>
                </a:solidFill>
              </a:rPr>
              <a:t>curso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8" name="CaixaDeTexto 260"/>
          <p:cNvSpPr txBox="1"/>
          <p:nvPr/>
        </p:nvSpPr>
        <p:spPr>
          <a:xfrm>
            <a:off x="595810" y="674063"/>
            <a:ext cx="8548190" cy="420115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ea typeface="MS PGothic" panose="020B0600070205080204" pitchFamily="34" charset="-128"/>
                <a:cs typeface="Simplon BP Regular"/>
              </a:rPr>
              <a:t>As funções das tecnologias “core” do </a:t>
            </a:r>
            <a:r>
              <a:rPr lang="pt-BR" b="0" dirty="0" err="1" smtClean="0">
                <a:ea typeface="MS PGothic" panose="020B0600070205080204" pitchFamily="34" charset="-128"/>
                <a:cs typeface="Simplon BP Regular"/>
              </a:rPr>
              <a:t>Hadoop</a:t>
            </a:r>
            <a:endParaRPr lang="pt-BR" b="0" dirty="0" smtClean="0">
              <a:ea typeface="MS PGothic" panose="020B0600070205080204" pitchFamily="34" charset="-128"/>
              <a:cs typeface="Simplon BP Regular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ea typeface="MS PGothic" panose="020B0600070205080204" pitchFamily="34" charset="-128"/>
                <a:cs typeface="Simplon BP Regular"/>
              </a:rPr>
              <a:t>Como o </a:t>
            </a:r>
            <a:r>
              <a:rPr lang="pt-BR" b="0" dirty="0" err="1" smtClean="0">
                <a:ea typeface="MS PGothic" panose="020B0600070205080204" pitchFamily="34" charset="-128"/>
                <a:cs typeface="Simplon BP Regular"/>
              </a:rPr>
              <a:t>Cloudera</a:t>
            </a:r>
            <a:r>
              <a:rPr lang="pt-BR" b="0" dirty="0" smtClean="0">
                <a:ea typeface="MS PGothic" panose="020B0600070205080204" pitchFamily="34" charset="-128"/>
                <a:cs typeface="Simplon BP Regular"/>
              </a:rPr>
              <a:t> Manager simplifica a instalação e administração do </a:t>
            </a:r>
            <a:r>
              <a:rPr lang="pt-BR" b="0" dirty="0" err="1" smtClean="0">
                <a:ea typeface="MS PGothic" panose="020B0600070205080204" pitchFamily="34" charset="-128"/>
                <a:cs typeface="Simplon BP Regular"/>
              </a:rPr>
              <a:t>Hadoop</a:t>
            </a:r>
            <a:endParaRPr lang="pt-BR" b="0" dirty="0" smtClean="0">
              <a:ea typeface="MS PGothic" panose="020B0600070205080204" pitchFamily="34" charset="-128"/>
              <a:cs typeface="Simplon BP Regular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ea typeface="MS PGothic" panose="020B0600070205080204" pitchFamily="34" charset="-128"/>
                <a:cs typeface="Simplon BP Regular"/>
              </a:rPr>
              <a:t>Como fazer o </a:t>
            </a:r>
            <a:r>
              <a:rPr lang="pt-BR" b="0" dirty="0" err="1" smtClean="0">
                <a:ea typeface="MS PGothic" panose="020B0600070205080204" pitchFamily="34" charset="-128"/>
                <a:cs typeface="Simplon BP Regular"/>
              </a:rPr>
              <a:t>deploy</a:t>
            </a:r>
            <a:r>
              <a:rPr lang="pt-BR" b="0" dirty="0" smtClean="0">
                <a:ea typeface="MS PGothic" panose="020B0600070205080204" pitchFamily="34" charset="-128"/>
                <a:cs typeface="Simplon BP Regular"/>
              </a:rPr>
              <a:t> de um cluster usando o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Cloudera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Manager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Como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rodar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aplicações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YARN,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incluindo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MapReduce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e Spark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Como popular HDFS com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fontes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externas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usando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Sqoop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e Flume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Como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dimensionar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seu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cluster Hadoop (hardware e software)</a:t>
            </a:r>
            <a:endParaRPr lang="en-US" b="0" dirty="0">
              <a:ea typeface="MS PGothic" panose="020B0600070205080204" pitchFamily="34" charset="-128"/>
              <a:cs typeface="Simplon BP Regular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Que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problemas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considerar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quando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instalar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Hive e Impala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err="1">
                <a:ea typeface="MS PGothic" panose="020B0600070205080204" pitchFamily="34" charset="-128"/>
                <a:cs typeface="Simplon BP Regular"/>
              </a:rPr>
              <a:t>Que</a:t>
            </a:r>
            <a:r>
              <a:rPr lang="en-US" b="0" dirty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err="1">
                <a:ea typeface="MS PGothic" panose="020B0600070205080204" pitchFamily="34" charset="-128"/>
                <a:cs typeface="Simplon BP Regular"/>
              </a:rPr>
              <a:t>problemas</a:t>
            </a:r>
            <a:r>
              <a:rPr lang="en-US" b="0" dirty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considerar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err="1">
                <a:ea typeface="MS PGothic" panose="020B0600070205080204" pitchFamily="34" charset="-128"/>
                <a:cs typeface="Simplon BP Regular"/>
              </a:rPr>
              <a:t>quando</a:t>
            </a:r>
            <a:r>
              <a:rPr lang="en-US" b="0" dirty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deploying </a:t>
            </a:r>
            <a:r>
              <a:rPr lang="en-US" b="0" dirty="0">
                <a:ea typeface="MS PGothic" panose="020B0600070205080204" pitchFamily="34" charset="-128"/>
                <a:cs typeface="Simplon BP Regular"/>
              </a:rPr>
              <a:t>Hadoop 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clients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Como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configurar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HDFS para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alta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disponibilidade</a:t>
            </a:r>
            <a:endParaRPr lang="en-US" b="0" dirty="0" smtClean="0">
              <a:ea typeface="MS PGothic" panose="020B0600070205080204" pitchFamily="34" charset="-128"/>
              <a:cs typeface="Simplon BP Regular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Que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problemas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considerer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quando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implementar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segurança</a:t>
            </a:r>
            <a:endParaRPr lang="en-US" b="0" dirty="0" smtClean="0">
              <a:ea typeface="MS PGothic" panose="020B0600070205080204" pitchFamily="34" charset="-128"/>
              <a:cs typeface="Simplon BP Regular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Como </a:t>
            </a:r>
            <a:r>
              <a:rPr lang="en-US" b="0" dirty="0" err="1" smtClean="0">
                <a:ea typeface="MS PGothic" panose="020B0600070205080204" pitchFamily="34" charset="-128"/>
                <a:cs typeface="Simplon BP Regular"/>
              </a:rPr>
              <a:t>configurar</a:t>
            </a:r>
            <a:r>
              <a:rPr lang="en-US" b="0" dirty="0" smtClean="0">
                <a:ea typeface="MS PGothic" panose="020B0600070205080204" pitchFamily="34" charset="-128"/>
                <a:cs typeface="Simplon BP Regular"/>
              </a:rPr>
              <a:t> “resource scheduling” no cluster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smtClean="0">
                <a:ea typeface="MS PGothic" panose="020B0600070205080204" pitchFamily="34" charset="-128"/>
              </a:rPr>
              <a:t>Como </a:t>
            </a:r>
            <a:r>
              <a:rPr lang="en-US" b="0" dirty="0" err="1" smtClean="0">
                <a:ea typeface="MS PGothic" panose="020B0600070205080204" pitchFamily="34" charset="-128"/>
              </a:rPr>
              <a:t>manter</a:t>
            </a:r>
            <a:r>
              <a:rPr lang="en-US" b="0" dirty="0" smtClean="0">
                <a:ea typeface="MS PGothic" panose="020B0600070205080204" pitchFamily="34" charset="-128"/>
              </a:rPr>
              <a:t> </a:t>
            </a:r>
            <a:r>
              <a:rPr lang="en-US" b="0" dirty="0" err="1" smtClean="0">
                <a:ea typeface="MS PGothic" panose="020B0600070205080204" pitchFamily="34" charset="-128"/>
              </a:rPr>
              <a:t>seu</a:t>
            </a:r>
            <a:r>
              <a:rPr lang="en-US" b="0" dirty="0" smtClean="0">
                <a:ea typeface="MS PGothic" panose="020B0600070205080204" pitchFamily="34" charset="-128"/>
              </a:rPr>
              <a:t> cluster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smtClean="0">
                <a:ea typeface="MS PGothic" panose="020B0600070205080204" pitchFamily="34" charset="-128"/>
              </a:rPr>
              <a:t>Como </a:t>
            </a:r>
            <a:r>
              <a:rPr lang="en-US" b="0" dirty="0" err="1" smtClean="0">
                <a:ea typeface="MS PGothic" panose="020B0600070205080204" pitchFamily="34" charset="-128"/>
              </a:rPr>
              <a:t>monitorar</a:t>
            </a:r>
            <a:r>
              <a:rPr lang="en-US" b="0" dirty="0" smtClean="0">
                <a:ea typeface="MS PGothic" panose="020B0600070205080204" pitchFamily="34" charset="-128"/>
              </a:rPr>
              <a:t>, resolver </a:t>
            </a:r>
            <a:r>
              <a:rPr lang="en-US" b="0" dirty="0" err="1" smtClean="0">
                <a:ea typeface="MS PGothic" panose="020B0600070205080204" pitchFamily="34" charset="-128"/>
              </a:rPr>
              <a:t>problemas</a:t>
            </a:r>
            <a:r>
              <a:rPr lang="en-US" b="0" dirty="0" smtClean="0">
                <a:ea typeface="MS PGothic" panose="020B0600070205080204" pitchFamily="34" charset="-128"/>
              </a:rPr>
              <a:t> e </a:t>
            </a:r>
            <a:r>
              <a:rPr lang="en-US" b="0" dirty="0" err="1" smtClean="0">
                <a:ea typeface="MS PGothic" panose="020B0600070205080204" pitchFamily="34" charset="-128"/>
              </a:rPr>
              <a:t>otimizar</a:t>
            </a:r>
            <a:r>
              <a:rPr lang="en-US" b="0" dirty="0" smtClean="0">
                <a:ea typeface="MS PGothic" panose="020B0600070205080204" pitchFamily="34" charset="-128"/>
              </a:rPr>
              <a:t> o cluster</a:t>
            </a:r>
            <a:endParaRPr lang="pt-BR" b="0" dirty="0">
              <a:ea typeface="MS PGothic" panose="020B0600070205080204" pitchFamily="34" charset="-128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337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CORE HADOOP X </a:t>
            </a:r>
            <a:r>
              <a:rPr lang="en-US" sz="2100" dirty="0" err="1" smtClean="0">
                <a:solidFill>
                  <a:srgbClr val="00CEFF"/>
                </a:solidFill>
              </a:rPr>
              <a:t>cdh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4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300192" y="3147814"/>
            <a:ext cx="323814" cy="86409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endParaRPr lang="pt-BR" sz="1400" dirty="0" smtClean="0">
              <a:latin typeface="Simplon BP" charset="0"/>
              <a:ea typeface="Simplon BP" charset="0"/>
              <a:cs typeface="Simplon BP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322809"/>
            <a:ext cx="5238750" cy="2905125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>
            <a:off x="7270238" y="1551236"/>
            <a:ext cx="4320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7740352" y="1407162"/>
            <a:ext cx="611312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400" dirty="0" err="1" smtClean="0">
                <a:latin typeface="Simplon BP" charset="0"/>
                <a:ea typeface="Simplon BP" charset="0"/>
                <a:cs typeface="Simplon BP" charset="0"/>
              </a:rPr>
              <a:t>HBase</a:t>
            </a:r>
            <a:endParaRPr lang="pt-BR" sz="1400" dirty="0" smtClean="0">
              <a:latin typeface="Simplon BP" charset="0"/>
              <a:ea typeface="Simplon BP" charset="0"/>
              <a:cs typeface="Simplon BP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7270238" y="1843762"/>
            <a:ext cx="4320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740352" y="1699688"/>
            <a:ext cx="859778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400" dirty="0" err="1" smtClean="0">
                <a:latin typeface="Simplon BP" charset="0"/>
                <a:ea typeface="Simplon BP" charset="0"/>
                <a:cs typeface="Simplon BP" charset="0"/>
              </a:rPr>
              <a:t>Accumulo</a:t>
            </a:r>
            <a:endParaRPr lang="pt-BR" sz="1400" dirty="0" smtClean="0">
              <a:latin typeface="Simplon BP" charset="0"/>
              <a:ea typeface="Simplon BP" charset="0"/>
              <a:cs typeface="Simplon BP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270238" y="2131909"/>
            <a:ext cx="4320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740352" y="1987835"/>
            <a:ext cx="460630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pt-BR" sz="1400" dirty="0" smtClean="0">
                <a:latin typeface="Simplon BP" charset="0"/>
                <a:ea typeface="Simplon BP" charset="0"/>
                <a:cs typeface="Simplon BP" charset="0"/>
              </a:rPr>
              <a:t>etc...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68313" y="771550"/>
            <a:ext cx="7488063" cy="42785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pt-BR" sz="2000" dirty="0" smtClean="0">
                <a:solidFill>
                  <a:srgbClr val="F99D1C"/>
                </a:solidFill>
                <a:latin typeface="Simplon BP Regular" pitchFamily="2" charset="0"/>
              </a:rPr>
              <a:t>Core </a:t>
            </a:r>
            <a:r>
              <a:rPr lang="pt-BR" sz="2000" dirty="0" err="1" smtClean="0">
                <a:solidFill>
                  <a:srgbClr val="F99D1C"/>
                </a:solidFill>
                <a:latin typeface="Simplon BP Regular" pitchFamily="2" charset="0"/>
              </a:rPr>
              <a:t>Hadoop</a:t>
            </a:r>
            <a:r>
              <a:rPr lang="pt-BR" sz="2000" dirty="0" smtClean="0">
                <a:solidFill>
                  <a:srgbClr val="F99D1C"/>
                </a:solidFill>
                <a:latin typeface="Simplon BP Regular" pitchFamily="2" charset="0"/>
              </a:rPr>
              <a:t>: HDFS e YARN</a:t>
            </a:r>
            <a:endParaRPr lang="pt-BR" sz="2000" dirty="0">
              <a:solidFill>
                <a:srgbClr val="F99D1C"/>
              </a:solidFill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CEFF"/>
                </a:solidFill>
              </a:rPr>
              <a:t>CORE HADOOP X </a:t>
            </a:r>
            <a:r>
              <a:rPr lang="en-US" sz="2100" dirty="0" err="1">
                <a:solidFill>
                  <a:srgbClr val="00CEFF"/>
                </a:solidFill>
              </a:rPr>
              <a:t>cdh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5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300192" y="3147814"/>
            <a:ext cx="323814" cy="86409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endParaRPr lang="pt-BR" sz="1400" dirty="0" smtClean="0">
              <a:latin typeface="Simplon BP" charset="0"/>
              <a:ea typeface="Simplon BP" charset="0"/>
              <a:cs typeface="Simplon BP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699543"/>
            <a:ext cx="4900779" cy="4065696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179512" y="810310"/>
            <a:ext cx="2664296" cy="2376264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pt-BR" sz="2000" dirty="0" smtClean="0">
                <a:solidFill>
                  <a:srgbClr val="F99D1C"/>
                </a:solidFill>
                <a:latin typeface="Simplon BP Regular" pitchFamily="2" charset="0"/>
              </a:rPr>
              <a:t>CDH – </a:t>
            </a:r>
            <a:r>
              <a:rPr lang="pt-BR" sz="2000" dirty="0" err="1" smtClean="0">
                <a:solidFill>
                  <a:srgbClr val="F99D1C"/>
                </a:solidFill>
                <a:latin typeface="Simplon BP Regular" pitchFamily="2" charset="0"/>
              </a:rPr>
              <a:t>Cloudera’s</a:t>
            </a:r>
            <a:r>
              <a:rPr lang="pt-BR" sz="2000" dirty="0" smtClean="0">
                <a:solidFill>
                  <a:srgbClr val="F99D1C"/>
                </a:solidFill>
                <a:latin typeface="Simplon BP Regular" pitchFamily="2" charset="0"/>
              </a:rPr>
              <a:t> </a:t>
            </a:r>
            <a:r>
              <a:rPr lang="pt-BR" sz="2000" dirty="0" err="1" smtClean="0">
                <a:solidFill>
                  <a:srgbClr val="F99D1C"/>
                </a:solidFill>
                <a:latin typeface="Simplon BP Regular" pitchFamily="2" charset="0"/>
              </a:rPr>
              <a:t>Distribuition</a:t>
            </a:r>
            <a:endParaRPr lang="pt-BR" sz="2000" dirty="0" smtClean="0">
              <a:solidFill>
                <a:srgbClr val="F99D1C"/>
              </a:solidFill>
              <a:latin typeface="Simplon BP Regular" pitchFamily="2" charset="0"/>
            </a:endParaRPr>
          </a:p>
          <a:p>
            <a:pPr algn="ctr"/>
            <a:r>
              <a:rPr lang="pt-BR" sz="2000" dirty="0" err="1">
                <a:solidFill>
                  <a:srgbClr val="F99D1C"/>
                </a:solidFill>
                <a:latin typeface="Simplon BP Regular" pitchFamily="2" charset="0"/>
              </a:rPr>
              <a:t>including</a:t>
            </a:r>
            <a:r>
              <a:rPr lang="pt-BR" sz="2000" dirty="0">
                <a:solidFill>
                  <a:srgbClr val="F99D1C"/>
                </a:solidFill>
                <a:latin typeface="Simplon BP Regular" pitchFamily="2" charset="0"/>
              </a:rPr>
              <a:t> Apache </a:t>
            </a:r>
            <a:r>
              <a:rPr lang="pt-BR" sz="2000" dirty="0" err="1">
                <a:solidFill>
                  <a:srgbClr val="F99D1C"/>
                </a:solidFill>
                <a:latin typeface="Simplon BP Regular" pitchFamily="2" charset="0"/>
              </a:rPr>
              <a:t>Hadoop</a:t>
            </a:r>
            <a:endParaRPr lang="pt-BR" sz="2000" dirty="0">
              <a:solidFill>
                <a:srgbClr val="F99D1C"/>
              </a:solidFill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err="1" smtClean="0">
                <a:solidFill>
                  <a:srgbClr val="00CEFF"/>
                </a:solidFill>
              </a:rPr>
              <a:t>Ecossistema</a:t>
            </a:r>
            <a:r>
              <a:rPr lang="en-US" sz="2100" dirty="0" smtClean="0">
                <a:solidFill>
                  <a:srgbClr val="00CEFF"/>
                </a:solidFill>
              </a:rPr>
              <a:t> Hadoop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6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300192" y="3147814"/>
            <a:ext cx="323814" cy="86409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endParaRPr lang="pt-BR" sz="1400" dirty="0" smtClean="0"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78905" y="699543"/>
            <a:ext cx="603041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latin typeface="Simplon BP Regular" pitchFamily="2" charset="0"/>
              </a:rPr>
              <a:t>– Data </a:t>
            </a:r>
            <a:r>
              <a:rPr lang="pt-BR" sz="1400" dirty="0" err="1">
                <a:latin typeface="Simplon BP Regular" pitchFamily="2" charset="0"/>
              </a:rPr>
              <a:t>processing</a:t>
            </a:r>
            <a:r>
              <a:rPr lang="pt-BR" sz="1400" dirty="0">
                <a:latin typeface="Simplon BP Regular" pitchFamily="2" charset="0"/>
              </a:rPr>
              <a:t>: </a:t>
            </a:r>
            <a:r>
              <a:rPr lang="pt-BR" sz="1400" dirty="0" err="1">
                <a:latin typeface="Simplon BP Regular" pitchFamily="2" charset="0"/>
              </a:rPr>
              <a:t>Spark</a:t>
            </a: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>
                <a:latin typeface="Simplon BP Regular" pitchFamily="2" charset="0"/>
              </a:rPr>
              <a:t>– Data </a:t>
            </a:r>
            <a:r>
              <a:rPr lang="en-US" sz="1400" dirty="0">
                <a:latin typeface="Simplon BP Regular" pitchFamily="2" charset="0"/>
              </a:rPr>
              <a:t>analysis: Hive, Pig, and Impala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>
                <a:latin typeface="Simplon BP Regular" pitchFamily="2" charset="0"/>
              </a:rPr>
              <a:t>– Data </a:t>
            </a:r>
            <a:r>
              <a:rPr lang="en-US" sz="1400" dirty="0">
                <a:latin typeface="Simplon BP Regular" pitchFamily="2" charset="0"/>
              </a:rPr>
              <a:t>discovery: </a:t>
            </a:r>
            <a:r>
              <a:rPr lang="en-US" sz="1400" dirty="0" err="1">
                <a:latin typeface="Simplon BP Regular" pitchFamily="2" charset="0"/>
              </a:rPr>
              <a:t>Solr</a:t>
            </a:r>
            <a:r>
              <a:rPr lang="en-US" sz="1400" dirty="0">
                <a:latin typeface="Simplon BP Regular" pitchFamily="2" charset="0"/>
              </a:rPr>
              <a:t> (</a:t>
            </a:r>
            <a:r>
              <a:rPr lang="en-US" sz="1400" dirty="0" err="1">
                <a:latin typeface="Simplon BP Regular" pitchFamily="2" charset="0"/>
              </a:rPr>
              <a:t>Cloudera</a:t>
            </a:r>
            <a:r>
              <a:rPr lang="en-US" sz="1400" dirty="0">
                <a:latin typeface="Simplon BP Regular" pitchFamily="2" charset="0"/>
              </a:rPr>
              <a:t> Search)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>
                <a:latin typeface="Simplon BP Regular" pitchFamily="2" charset="0"/>
              </a:rPr>
              <a:t>– Machine </a:t>
            </a:r>
            <a:r>
              <a:rPr lang="en-US" sz="1400" dirty="0">
                <a:latin typeface="Simplon BP Regular" pitchFamily="2" charset="0"/>
              </a:rPr>
              <a:t>learning: </a:t>
            </a:r>
            <a:r>
              <a:rPr lang="en-US" sz="1400" dirty="0" err="1">
                <a:latin typeface="Simplon BP Regular" pitchFamily="2" charset="0"/>
              </a:rPr>
              <a:t>MLlib</a:t>
            </a:r>
            <a:r>
              <a:rPr lang="en-US" sz="1400" dirty="0">
                <a:latin typeface="Simplon BP Regular" pitchFamily="2" charset="0"/>
              </a:rPr>
              <a:t>, Mahout, and others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latin typeface="Simplon BP Regular" pitchFamily="2" charset="0"/>
              </a:rPr>
              <a:t>– Data </a:t>
            </a:r>
            <a:r>
              <a:rPr lang="pt-BR" sz="1400" dirty="0" err="1">
                <a:latin typeface="Simplon BP Regular" pitchFamily="2" charset="0"/>
              </a:rPr>
              <a:t>ingestion</a:t>
            </a:r>
            <a:r>
              <a:rPr lang="pt-BR" sz="1400" dirty="0">
                <a:latin typeface="Simplon BP Regular" pitchFamily="2" charset="0"/>
              </a:rPr>
              <a:t>: </a:t>
            </a:r>
            <a:r>
              <a:rPr lang="pt-BR" sz="1400" dirty="0" err="1">
                <a:latin typeface="Simplon BP Regular" pitchFamily="2" charset="0"/>
              </a:rPr>
              <a:t>Sqoop</a:t>
            </a:r>
            <a:r>
              <a:rPr lang="pt-BR" sz="1400" dirty="0">
                <a:latin typeface="Simplon BP Regular" pitchFamily="2" charset="0"/>
              </a:rPr>
              <a:t>, </a:t>
            </a:r>
            <a:r>
              <a:rPr lang="pt-BR" sz="1400" dirty="0" err="1">
                <a:latin typeface="Simplon BP Regular" pitchFamily="2" charset="0"/>
              </a:rPr>
              <a:t>Flume</a:t>
            </a:r>
            <a:r>
              <a:rPr lang="pt-BR" sz="1400" dirty="0">
                <a:latin typeface="Simplon BP Regular" pitchFamily="2" charset="0"/>
              </a:rPr>
              <a:t>, Kafka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latin typeface="Simplon BP Regular" pitchFamily="2" charset="0"/>
              </a:rPr>
              <a:t>– </a:t>
            </a:r>
            <a:r>
              <a:rPr lang="pt-BR" sz="1400" dirty="0" err="1" smtClean="0">
                <a:latin typeface="Simplon BP Regular" pitchFamily="2" charset="0"/>
              </a:rPr>
              <a:t>Coordination</a:t>
            </a:r>
            <a:r>
              <a:rPr lang="pt-BR" sz="1400" dirty="0">
                <a:latin typeface="Simplon BP Regular" pitchFamily="2" charset="0"/>
              </a:rPr>
              <a:t>: </a:t>
            </a:r>
            <a:r>
              <a:rPr lang="pt-BR" sz="1400" dirty="0" err="1">
                <a:latin typeface="Simplon BP Regular" pitchFamily="2" charset="0"/>
              </a:rPr>
              <a:t>ZooKeeper</a:t>
            </a: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latin typeface="Simplon BP Regular" pitchFamily="2" charset="0"/>
              </a:rPr>
              <a:t>– </a:t>
            </a:r>
            <a:r>
              <a:rPr lang="pt-BR" sz="1400" dirty="0" err="1" smtClean="0">
                <a:latin typeface="Simplon BP Regular" pitchFamily="2" charset="0"/>
              </a:rPr>
              <a:t>User</a:t>
            </a:r>
            <a:r>
              <a:rPr lang="pt-BR" sz="1400" dirty="0" smtClean="0">
                <a:latin typeface="Simplon BP Regular" pitchFamily="2" charset="0"/>
              </a:rPr>
              <a:t> </a:t>
            </a:r>
            <a:r>
              <a:rPr lang="pt-BR" sz="1400" dirty="0" err="1">
                <a:latin typeface="Simplon BP Regular" pitchFamily="2" charset="0"/>
              </a:rPr>
              <a:t>experience</a:t>
            </a:r>
            <a:r>
              <a:rPr lang="pt-BR" sz="1400" dirty="0">
                <a:latin typeface="Simplon BP Regular" pitchFamily="2" charset="0"/>
              </a:rPr>
              <a:t>: </a:t>
            </a:r>
            <a:r>
              <a:rPr lang="pt-BR" sz="1400" dirty="0" err="1">
                <a:latin typeface="Simplon BP Regular" pitchFamily="2" charset="0"/>
              </a:rPr>
              <a:t>Hue</a:t>
            </a: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latin typeface="Simplon BP Regular" pitchFamily="2" charset="0"/>
              </a:rPr>
              <a:t>– Workflow </a:t>
            </a:r>
            <a:r>
              <a:rPr lang="pt-BR" sz="1400" dirty="0">
                <a:latin typeface="Simplon BP Regular" pitchFamily="2" charset="0"/>
              </a:rPr>
              <a:t>management: </a:t>
            </a:r>
            <a:r>
              <a:rPr lang="pt-BR" sz="1400" dirty="0" err="1">
                <a:latin typeface="Simplon BP Regular" pitchFamily="2" charset="0"/>
              </a:rPr>
              <a:t>Oozie</a:t>
            </a: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latin typeface="Simplon BP Regular" pitchFamily="2" charset="0"/>
              </a:rPr>
              <a:t>– Cluster </a:t>
            </a:r>
            <a:r>
              <a:rPr lang="pt-BR" sz="1400" dirty="0">
                <a:latin typeface="Simplon BP Regular" pitchFamily="2" charset="0"/>
              </a:rPr>
              <a:t>management: </a:t>
            </a:r>
            <a:r>
              <a:rPr lang="pt-BR" sz="1400" dirty="0" err="1">
                <a:latin typeface="Simplon BP Regular" pitchFamily="2" charset="0"/>
              </a:rPr>
              <a:t>Cloudera</a:t>
            </a:r>
            <a:r>
              <a:rPr lang="pt-BR" sz="1400" dirty="0">
                <a:latin typeface="Simplon BP Regular" pitchFamily="2" charset="0"/>
              </a:rPr>
              <a:t> Manager, </a:t>
            </a:r>
            <a:r>
              <a:rPr lang="pt-BR" sz="1400" dirty="0" err="1">
                <a:latin typeface="Simplon BP Regular" pitchFamily="2" charset="0"/>
              </a:rPr>
              <a:t>Cloudera</a:t>
            </a:r>
            <a:r>
              <a:rPr lang="pt-BR" sz="1400" dirty="0">
                <a:latin typeface="Simplon BP Regular" pitchFamily="2" charset="0"/>
              </a:rPr>
              <a:t> </a:t>
            </a:r>
            <a:r>
              <a:rPr lang="pt-BR" sz="1400" dirty="0" err="1" smtClean="0">
                <a:latin typeface="Simplon BP Regular" pitchFamily="2" charset="0"/>
              </a:rPr>
              <a:t>Director</a:t>
            </a:r>
            <a:endParaRPr lang="pt-BR" sz="1400" dirty="0" smtClean="0">
              <a:latin typeface="Simplon BP Regular" pitchFamily="2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1400" dirty="0">
              <a:latin typeface="Simplon BP Regular" pitchFamily="2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1" dirty="0" err="1" smtClean="0">
                <a:latin typeface="Simplon BP Regular" pitchFamily="2" charset="0"/>
              </a:rPr>
              <a:t>Não</a:t>
            </a:r>
            <a:r>
              <a:rPr lang="en-US" sz="1400" b="1" dirty="0" smtClean="0">
                <a:latin typeface="Simplon BP Regular" pitchFamily="2" charset="0"/>
              </a:rPr>
              <a:t> </a:t>
            </a:r>
            <a:r>
              <a:rPr lang="en-US" sz="1400" b="1" dirty="0" err="1" smtClean="0">
                <a:latin typeface="Simplon BP Regular" pitchFamily="2" charset="0"/>
              </a:rPr>
              <a:t>são</a:t>
            </a:r>
            <a:r>
              <a:rPr lang="en-US" sz="1400" b="1" dirty="0" smtClean="0">
                <a:latin typeface="Simplon BP Regular" pitchFamily="2" charset="0"/>
              </a:rPr>
              <a:t> </a:t>
            </a:r>
            <a:r>
              <a:rPr lang="en-US" sz="1400" b="1" dirty="0" err="1" smtClean="0">
                <a:latin typeface="Simplon BP Regular" pitchFamily="2" charset="0"/>
              </a:rPr>
              <a:t>considerados</a:t>
            </a:r>
            <a:r>
              <a:rPr lang="en-US" sz="1400" b="1" dirty="0" smtClean="0">
                <a:latin typeface="Simplon BP Regular" pitchFamily="2" charset="0"/>
              </a:rPr>
              <a:t> “</a:t>
            </a:r>
            <a:r>
              <a:rPr lang="en-US" sz="1400" b="1" dirty="0">
                <a:latin typeface="Simplon BP Regular" pitchFamily="2" charset="0"/>
              </a:rPr>
              <a:t>core Hadoop”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>
                <a:latin typeface="Simplon BP Regular" pitchFamily="2" charset="0"/>
              </a:rPr>
              <a:t>– </a:t>
            </a:r>
            <a:r>
              <a:rPr lang="en-US" sz="1400" dirty="0" err="1" smtClean="0">
                <a:latin typeface="Simplon BP Regular" pitchFamily="2" charset="0"/>
              </a:rPr>
              <a:t>Porém</a:t>
            </a:r>
            <a:r>
              <a:rPr lang="en-US" sz="1400" dirty="0" smtClean="0">
                <a:latin typeface="Simplon BP Regular" pitchFamily="2" charset="0"/>
              </a:rPr>
              <a:t>, </a:t>
            </a:r>
            <a:r>
              <a:rPr lang="en-US" sz="1400" dirty="0" err="1" smtClean="0">
                <a:latin typeface="Simplon BP Regular" pitchFamily="2" charset="0"/>
              </a:rPr>
              <a:t>fazem</a:t>
            </a:r>
            <a:r>
              <a:rPr lang="en-US" sz="1400" dirty="0" smtClean="0">
                <a:latin typeface="Simplon BP Regular" pitchFamily="2" charset="0"/>
              </a:rPr>
              <a:t> parte do </a:t>
            </a:r>
            <a:r>
              <a:rPr lang="en-US" sz="1400" dirty="0">
                <a:latin typeface="Simplon BP Regular" pitchFamily="2" charset="0"/>
              </a:rPr>
              <a:t>“Hadoop ecosystem”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>
                <a:latin typeface="Simplon BP Regular" pitchFamily="2" charset="0"/>
              </a:rPr>
              <a:t>– </a:t>
            </a:r>
            <a:r>
              <a:rPr lang="en-US" sz="1400" dirty="0" err="1" smtClean="0">
                <a:latin typeface="Simplon BP Regular" pitchFamily="2" charset="0"/>
              </a:rPr>
              <a:t>Muitos</a:t>
            </a:r>
            <a:r>
              <a:rPr lang="en-US" sz="1400" dirty="0" smtClean="0">
                <a:latin typeface="Simplon BP Regular" pitchFamily="2" charset="0"/>
              </a:rPr>
              <a:t> </a:t>
            </a:r>
            <a:r>
              <a:rPr lang="en-US" sz="1400" dirty="0" err="1" smtClean="0">
                <a:latin typeface="Simplon BP Regular" pitchFamily="2" charset="0"/>
              </a:rPr>
              <a:t>também</a:t>
            </a:r>
            <a:r>
              <a:rPr lang="en-US" sz="1400" dirty="0" smtClean="0">
                <a:latin typeface="Simplon BP Regular" pitchFamily="2" charset="0"/>
              </a:rPr>
              <a:t> </a:t>
            </a:r>
            <a:r>
              <a:rPr lang="en-US" sz="1400" dirty="0" err="1" smtClean="0">
                <a:latin typeface="Simplon BP Regular" pitchFamily="2" charset="0"/>
              </a:rPr>
              <a:t>são</a:t>
            </a:r>
            <a:r>
              <a:rPr lang="en-US" sz="1400" dirty="0" smtClean="0">
                <a:latin typeface="Simplon BP Regular" pitchFamily="2" charset="0"/>
              </a:rPr>
              <a:t> </a:t>
            </a:r>
            <a:r>
              <a:rPr lang="en-US" sz="1400" dirty="0" err="1" smtClean="0">
                <a:latin typeface="Simplon BP Regular" pitchFamily="2" charset="0"/>
              </a:rPr>
              <a:t>projetos</a:t>
            </a:r>
            <a:r>
              <a:rPr lang="en-US" sz="1400" dirty="0">
                <a:latin typeface="Simplon BP Regular" pitchFamily="2" charset="0"/>
              </a:rPr>
              <a:t> </a:t>
            </a:r>
            <a:r>
              <a:rPr lang="en-US" sz="1400" dirty="0" smtClean="0">
                <a:latin typeface="Simplon BP Regular" pitchFamily="2" charset="0"/>
              </a:rPr>
              <a:t>Apache </a:t>
            </a:r>
            <a:r>
              <a:rPr lang="en-US" sz="1400" dirty="0">
                <a:latin typeface="Simplon BP Regular" pitchFamily="2" charset="0"/>
              </a:rPr>
              <a:t>open </a:t>
            </a:r>
            <a:r>
              <a:rPr lang="en-US" sz="1400" dirty="0" smtClean="0">
                <a:latin typeface="Simplon BP Regular" pitchFamily="2" charset="0"/>
              </a:rPr>
              <a:t>source</a:t>
            </a:r>
            <a:endParaRPr lang="en-US" sz="1400" dirty="0"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CLOUDERA MANAGER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7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14" y="843558"/>
            <a:ext cx="5154930" cy="35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CLOUDERA MANAGER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8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CaixaDeTexto 260"/>
          <p:cNvSpPr txBox="1"/>
          <p:nvPr/>
        </p:nvSpPr>
        <p:spPr>
          <a:xfrm>
            <a:off x="595810" y="626428"/>
            <a:ext cx="8548190" cy="424731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Simplon BP Regular"/>
                <a:cs typeface="Arial" panose="020B0604020202020204" pitchFamily="34" charset="0"/>
              </a:defRPr>
            </a:lvl1pPr>
          </a:lstStyle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Disponível nas versões Express e Enterprise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Facilita </a:t>
            </a:r>
            <a:r>
              <a:rPr lang="pt-BR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a administração 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(sem a ferramenta, toda a administração é por linha de comando)</a:t>
            </a:r>
            <a:endParaRPr lang="pt-BR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Possui </a:t>
            </a:r>
            <a:r>
              <a:rPr lang="pt-BR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inteligência para 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definição </a:t>
            </a:r>
            <a:r>
              <a:rPr lang="pt-BR" b="0" dirty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(sugestão) de propriedades, de acordo com as melhores </a:t>
            </a:r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práticas</a:t>
            </a:r>
          </a:p>
          <a:p>
            <a:pPr marL="742950" lvl="1" indent="-285750">
              <a:spcAft>
                <a:spcPts val="0"/>
              </a:spcAft>
              <a:buFontTx/>
              <a:buChar char="-"/>
              <a:defRPr/>
            </a:pPr>
            <a:r>
              <a:rPr lang="pt-BR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Necessário atenção em algumas definições </a:t>
            </a:r>
            <a:r>
              <a:rPr lang="pt-BR" sz="1400" i="1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default</a:t>
            </a:r>
            <a:r>
              <a:rPr lang="pt-BR" sz="140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, pois não são as melhores</a:t>
            </a:r>
          </a:p>
          <a:p>
            <a:pPr lvl="1">
              <a:spcAft>
                <a:spcPts val="0"/>
              </a:spcAft>
              <a:defRPr/>
            </a:pPr>
            <a:endParaRPr lang="pt-BR" sz="1400" b="0" dirty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pt-BR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Express</a:t>
            </a:r>
          </a:p>
          <a:p>
            <a:r>
              <a:rPr lang="pt-BR" b="0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	- Administração “</a:t>
            </a:r>
            <a:r>
              <a:rPr lang="pt-BR" b="0" dirty="0" err="1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e</a:t>
            </a:r>
            <a:r>
              <a:rPr lang="pt-BR" b="0" dirty="0" err="1" smtClean="0">
                <a:latin typeface="Simplon BP Regular" pitchFamily="2" charset="0"/>
              </a:rPr>
              <a:t>nd-to-end</a:t>
            </a:r>
            <a:r>
              <a:rPr lang="pt-BR" b="0" dirty="0" smtClean="0">
                <a:latin typeface="Simplon BP Regular" pitchFamily="2" charset="0"/>
              </a:rPr>
              <a:t>” do </a:t>
            </a:r>
            <a:r>
              <a:rPr lang="pt-BR" b="0" dirty="0" err="1" smtClean="0">
                <a:latin typeface="Simplon BP Regular" pitchFamily="2" charset="0"/>
              </a:rPr>
              <a:t>Hadoop</a:t>
            </a:r>
            <a:endParaRPr lang="pt-BR" b="0" dirty="0" smtClean="0">
              <a:latin typeface="Simplon BP Regular" pitchFamily="2" charset="0"/>
            </a:endParaRPr>
          </a:p>
          <a:p>
            <a:r>
              <a:rPr lang="pt-BR" b="0" dirty="0" smtClean="0">
                <a:latin typeface="Simplon BP Regular" pitchFamily="2" charset="0"/>
              </a:rPr>
              <a:t>	- </a:t>
            </a:r>
            <a:r>
              <a:rPr lang="pt-BR" b="0" dirty="0" err="1" smtClean="0">
                <a:latin typeface="Simplon BP Regular" pitchFamily="2" charset="0"/>
              </a:rPr>
              <a:t>Deploy</a:t>
            </a:r>
            <a:r>
              <a:rPr lang="pt-BR" b="0" dirty="0">
                <a:latin typeface="Simplon BP Regular" pitchFamily="2" charset="0"/>
              </a:rPr>
              <a:t>, </a:t>
            </a:r>
            <a:r>
              <a:rPr lang="pt-BR" b="0" dirty="0" smtClean="0">
                <a:latin typeface="Simplon BP Regular" pitchFamily="2" charset="0"/>
              </a:rPr>
              <a:t>gestão e monitoramento do cluster</a:t>
            </a:r>
          </a:p>
          <a:p>
            <a:endParaRPr lang="pt-BR" b="0" dirty="0" smtClean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pt-BR" dirty="0" smtClean="0">
                <a:latin typeface="Simplon BP Regular" pitchFamily="2" charset="0"/>
                <a:ea typeface="MS PGothic" panose="020B0600070205080204" pitchFamily="34" charset="-128"/>
                <a:cs typeface="Simplon BP Regular"/>
              </a:rPr>
              <a:t>Enterprise</a:t>
            </a:r>
          </a:p>
          <a:p>
            <a:pPr marL="742950" lvl="1" indent="-285750">
              <a:buFontTx/>
              <a:buChar char="-"/>
            </a:pPr>
            <a:r>
              <a:rPr lang="pt-BR" sz="1400" b="0" dirty="0" smtClean="0">
                <a:latin typeface="Simplon BP Regular" pitchFamily="2" charset="0"/>
              </a:rPr>
              <a:t>Relatórios operacionais e de utilização</a:t>
            </a:r>
          </a:p>
          <a:p>
            <a:pPr marL="742950" lvl="1" indent="-285750">
              <a:buFontTx/>
              <a:buChar char="-"/>
            </a:pPr>
            <a:r>
              <a:rPr lang="pt-BR" sz="1400" dirty="0" smtClean="0">
                <a:latin typeface="Simplon BP Regular" pitchFamily="2" charset="0"/>
              </a:rPr>
              <a:t>Histórico de configuração e </a:t>
            </a:r>
            <a:r>
              <a:rPr lang="pt-BR" sz="1400" b="0" dirty="0" err="1" smtClean="0">
                <a:latin typeface="Simplon BP Regular" pitchFamily="2" charset="0"/>
              </a:rPr>
              <a:t>rollbacks</a:t>
            </a:r>
            <a:endParaRPr lang="pt-BR" sz="1400" b="0" dirty="0" smtClean="0">
              <a:latin typeface="Simplon BP Regular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en-US" sz="1400" b="0" dirty="0" smtClean="0">
                <a:latin typeface="Simplon BP Regular" pitchFamily="2" charset="0"/>
              </a:rPr>
              <a:t>Rolling </a:t>
            </a:r>
            <a:r>
              <a:rPr lang="en-US" sz="1400" b="0" dirty="0">
                <a:latin typeface="Simplon BP Regular" pitchFamily="2" charset="0"/>
              </a:rPr>
              <a:t>updates and service </a:t>
            </a:r>
            <a:r>
              <a:rPr lang="en-US" sz="1400" b="0" dirty="0" smtClean="0">
                <a:latin typeface="Simplon BP Regular" pitchFamily="2" charset="0"/>
              </a:rPr>
              <a:t>restarts</a:t>
            </a:r>
          </a:p>
          <a:p>
            <a:pPr marL="742950" lvl="1" indent="-285750">
              <a:buFontTx/>
              <a:buChar char="-"/>
            </a:pPr>
            <a:r>
              <a:rPr lang="pt-BR" sz="1400" b="0" dirty="0" smtClean="0">
                <a:latin typeface="Simplon BP Regular" pitchFamily="2" charset="0"/>
              </a:rPr>
              <a:t>Autenticação externa (LDAP/SAML)</a:t>
            </a:r>
          </a:p>
          <a:p>
            <a:pPr marL="742950" lvl="1" indent="-285750">
              <a:buFontTx/>
              <a:buChar char="-"/>
            </a:pPr>
            <a:r>
              <a:rPr lang="pt-BR" sz="1400" dirty="0" smtClean="0">
                <a:latin typeface="Simplon BP Regular" pitchFamily="2" charset="0"/>
              </a:rPr>
              <a:t>Backup automático e </a:t>
            </a:r>
            <a:r>
              <a:rPr lang="en-US" sz="1400" b="0" dirty="0" smtClean="0">
                <a:latin typeface="Simplon BP Regular" pitchFamily="2" charset="0"/>
              </a:rPr>
              <a:t>disaster recovery</a:t>
            </a:r>
          </a:p>
          <a:p>
            <a:pPr marL="742950" lvl="1" indent="-285750">
              <a:buFontTx/>
              <a:buChar char="-"/>
            </a:pPr>
            <a:r>
              <a:rPr lang="pt-BR" sz="1400" b="0" dirty="0" smtClean="0">
                <a:latin typeface="Simplon BP Regular" pitchFamily="2" charset="0"/>
              </a:rPr>
              <a:t>Governança e gestão de dados (</a:t>
            </a:r>
            <a:r>
              <a:rPr lang="pt-BR" sz="1400" b="0" dirty="0" err="1">
                <a:latin typeface="Simplon BP Regular" pitchFamily="2" charset="0"/>
              </a:rPr>
              <a:t>Cloudera</a:t>
            </a:r>
            <a:r>
              <a:rPr lang="pt-BR" sz="1400" b="0" dirty="0">
                <a:latin typeface="Simplon BP Regular" pitchFamily="2" charset="0"/>
              </a:rPr>
              <a:t> </a:t>
            </a:r>
            <a:r>
              <a:rPr lang="pt-BR" sz="1400" b="0" dirty="0" err="1">
                <a:latin typeface="Simplon BP Regular" pitchFamily="2" charset="0"/>
              </a:rPr>
              <a:t>Navigator</a:t>
            </a:r>
            <a:r>
              <a:rPr lang="pt-BR" sz="1400" b="0" dirty="0" smtClean="0">
                <a:latin typeface="Simplon BP Regular" pitchFamily="2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pt-BR" sz="1400" b="0" dirty="0" smtClean="0">
                <a:latin typeface="Simplon BP Regular" pitchFamily="2" charset="0"/>
              </a:rPr>
              <a:t>Otimização de dados ativos (</a:t>
            </a:r>
            <a:r>
              <a:rPr lang="pt-BR" sz="1400" b="0" dirty="0" err="1" smtClean="0">
                <a:latin typeface="Simplon BP Regular" pitchFamily="2" charset="0"/>
              </a:rPr>
              <a:t>Cloudera</a:t>
            </a:r>
            <a:r>
              <a:rPr lang="pt-BR" sz="1400" b="0" dirty="0" smtClean="0">
                <a:latin typeface="Simplon BP Regular" pitchFamily="2" charset="0"/>
              </a:rPr>
              <a:t> </a:t>
            </a:r>
            <a:r>
              <a:rPr lang="pt-BR" sz="1400" b="0" dirty="0" err="1">
                <a:latin typeface="Simplon BP Regular" pitchFamily="2" charset="0"/>
              </a:rPr>
              <a:t>Navigator</a:t>
            </a:r>
            <a:r>
              <a:rPr lang="pt-BR" sz="1400" b="0" dirty="0">
                <a:latin typeface="Simplon BP Regular" pitchFamily="2" charset="0"/>
              </a:rPr>
              <a:t> </a:t>
            </a:r>
            <a:r>
              <a:rPr lang="pt-BR" sz="1400" b="0" dirty="0" err="1">
                <a:latin typeface="Simplon BP Regular" pitchFamily="2" charset="0"/>
              </a:rPr>
              <a:t>Optimizer</a:t>
            </a:r>
            <a:r>
              <a:rPr lang="pt-BR" sz="1400" b="0" dirty="0" smtClean="0">
                <a:latin typeface="Simplon BP Regular" pitchFamily="2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pt-BR" sz="1400" b="0" dirty="0" smtClean="0">
                <a:latin typeface="Simplon BP Regular" pitchFamily="2" charset="0"/>
              </a:rPr>
              <a:t>Criptografia (</a:t>
            </a:r>
            <a:r>
              <a:rPr lang="pt-BR" sz="1400" b="0" dirty="0" err="1" smtClean="0">
                <a:latin typeface="Simplon BP Regular" pitchFamily="2" charset="0"/>
              </a:rPr>
              <a:t>Cloudera</a:t>
            </a:r>
            <a:r>
              <a:rPr lang="pt-BR" sz="1400" b="0" dirty="0" smtClean="0">
                <a:latin typeface="Simplon BP Regular" pitchFamily="2" charset="0"/>
              </a:rPr>
              <a:t> </a:t>
            </a:r>
            <a:r>
              <a:rPr lang="pt-BR" sz="1400" b="0" dirty="0" err="1">
                <a:latin typeface="Simplon BP Regular" pitchFamily="2" charset="0"/>
              </a:rPr>
              <a:t>Navigator</a:t>
            </a:r>
            <a:r>
              <a:rPr lang="pt-BR" sz="1400" b="0" dirty="0">
                <a:latin typeface="Simplon BP Regular" pitchFamily="2" charset="0"/>
              </a:rPr>
              <a:t> </a:t>
            </a:r>
            <a:r>
              <a:rPr lang="pt-BR" sz="1400" b="0" dirty="0" err="1">
                <a:latin typeface="Simplon BP Regular" pitchFamily="2" charset="0"/>
              </a:rPr>
              <a:t>Encrypt</a:t>
            </a:r>
            <a:r>
              <a:rPr lang="pt-BR" sz="1400" b="0" dirty="0">
                <a:latin typeface="Simplon BP Regular" pitchFamily="2" charset="0"/>
              </a:rPr>
              <a:t> </a:t>
            </a:r>
            <a:r>
              <a:rPr lang="pt-BR" sz="1400" b="0" dirty="0" smtClean="0">
                <a:latin typeface="Simplon BP Regular" pitchFamily="2" charset="0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n-US" sz="1400" b="0" dirty="0" err="1" smtClean="0">
                <a:latin typeface="Simplon BP Regular" pitchFamily="2" charset="0"/>
              </a:rPr>
              <a:t>Gestão</a:t>
            </a:r>
            <a:r>
              <a:rPr lang="en-US" sz="1400" b="0" dirty="0" smtClean="0">
                <a:latin typeface="Simplon BP Regular" pitchFamily="2" charset="0"/>
              </a:rPr>
              <a:t> de </a:t>
            </a:r>
            <a:r>
              <a:rPr lang="en-US" sz="1400" b="0" dirty="0" err="1" smtClean="0">
                <a:latin typeface="Simplon BP Regular" pitchFamily="2" charset="0"/>
              </a:rPr>
              <a:t>chaves</a:t>
            </a:r>
            <a:r>
              <a:rPr lang="en-US" sz="1400" b="0" dirty="0" smtClean="0">
                <a:latin typeface="Simplon BP Regular" pitchFamily="2" charset="0"/>
              </a:rPr>
              <a:t> (</a:t>
            </a:r>
            <a:r>
              <a:rPr lang="en-US" sz="1400" b="0" dirty="0" err="1" smtClean="0">
                <a:latin typeface="Simplon BP Regular" pitchFamily="2" charset="0"/>
              </a:rPr>
              <a:t>Cloudera</a:t>
            </a:r>
            <a:r>
              <a:rPr lang="en-US" sz="1400" b="0" dirty="0" smtClean="0">
                <a:latin typeface="Simplon BP Regular" pitchFamily="2" charset="0"/>
              </a:rPr>
              <a:t> </a:t>
            </a:r>
            <a:r>
              <a:rPr lang="en-US" sz="1400" b="0" dirty="0">
                <a:latin typeface="Simplon BP Regular" pitchFamily="2" charset="0"/>
              </a:rPr>
              <a:t>Navigator Key Trustee)</a:t>
            </a:r>
            <a:endParaRPr lang="en-US" sz="1400" b="0" dirty="0" smtClean="0">
              <a:latin typeface="Simplon BP Regular" pitchFamily="2" charset="0"/>
              <a:ea typeface="MS PGothic" panose="020B0600070205080204" pitchFamily="34" charset="-128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8609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548190" cy="424904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CEFF"/>
                </a:solidFill>
              </a:rPr>
              <a:t>CLOUDERA MANAGER</a:t>
            </a:r>
            <a:endParaRPr lang="en-US" sz="2100" dirty="0">
              <a:solidFill>
                <a:srgbClr val="00CEFF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878905" y="4876006"/>
            <a:ext cx="7787207" cy="215997"/>
          </a:xfrm>
        </p:spPr>
        <p:txBody>
          <a:bodyPr vert="horz" lIns="91440" tIns="45720" rIns="91440" bIns="45720" rtlCol="0" anchor="ctr"/>
          <a:lstStyle/>
          <a:p>
            <a:r>
              <a:rPr lang="pt-BR" sz="800" dirty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t>MATERIAL CONFIDENCIAL  |  SLIDE Nº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8450088" y="4876006"/>
            <a:ext cx="442392" cy="215997"/>
          </a:xfrm>
        </p:spPr>
        <p:txBody>
          <a:bodyPr vert="horz" lIns="91440" tIns="45720" rIns="91440" bIns="45720" rtlCol="0" anchor="ctr"/>
          <a:lstStyle/>
          <a:p>
            <a:fld id="{74850952-3374-434C-8FC6-DE28F8CD25B0}" type="slidenum">
              <a:rPr lang="pt-BR"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rPr>
              <a:pPr/>
              <a:t>9</a:t>
            </a:fld>
            <a:endParaRPr lang="pt-BR" sz="800" dirty="0">
              <a:solidFill>
                <a:schemeClr val="tx1">
                  <a:tint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6" y="837958"/>
            <a:ext cx="7716327" cy="3467584"/>
          </a:xfrm>
          <a:prstGeom prst="rect">
            <a:avLst/>
          </a:prstGeom>
        </p:spPr>
      </p:pic>
      <p:cxnSp>
        <p:nvCxnSpPr>
          <p:cNvPr id="12" name="Conector de seta reta 11"/>
          <p:cNvCxnSpPr/>
          <p:nvPr/>
        </p:nvCxnSpPr>
        <p:spPr>
          <a:xfrm>
            <a:off x="7596336" y="3795886"/>
            <a:ext cx="0" cy="437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6660232" y="4252927"/>
            <a:ext cx="2119064" cy="71903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t-BR" sz="1400" dirty="0" smtClean="0">
                <a:latin typeface="Simplon BP Regular" pitchFamily="2" charset="0"/>
                <a:ea typeface="Simplon BP" charset="0"/>
                <a:cs typeface="Simplon BP" charset="0"/>
              </a:rPr>
              <a:t>Um por cluster, exceto que estiver rodando em alta disponibilidade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468313" y="771550"/>
            <a:ext cx="7488063" cy="42785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r>
              <a:rPr lang="pt-BR" sz="2000" dirty="0" smtClean="0">
                <a:solidFill>
                  <a:srgbClr val="F99D1C"/>
                </a:solidFill>
                <a:latin typeface="Simplon BP Regular" pitchFamily="2" charset="0"/>
              </a:rPr>
              <a:t>Arquitetura básica</a:t>
            </a:r>
            <a:endParaRPr lang="pt-BR" sz="2000" dirty="0">
              <a:solidFill>
                <a:srgbClr val="F99D1C"/>
              </a:solidFill>
              <a:latin typeface="Simplon BP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i Mestre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F49991EE-FD8C-4C4B-858B-0B3EFC9BF6F9}"/>
    </a:ext>
  </a:extLst>
</a:theme>
</file>

<file path=ppt/theme/theme10.xml><?xml version="1.0" encoding="utf-8"?>
<a:theme xmlns:a="http://schemas.openxmlformats.org/drawingml/2006/main" name="Storytelling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90CF09D8-A23A-419D-B80E-8B8CA3EB3995}"/>
    </a:ext>
  </a:extLst>
</a:theme>
</file>

<file path=ppt/theme/theme11.xml><?xml version="1.0" encoding="utf-8"?>
<a:theme xmlns:a="http://schemas.openxmlformats.org/drawingml/2006/main" name="Storytelling_Laranja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B774844-4F67-4DEA-B174-742B692BE4D9}"/>
    </a:ext>
  </a:extLst>
</a:theme>
</file>

<file path=ppt/theme/theme12.xml><?xml version="1.0" encoding="utf-8"?>
<a:theme xmlns:a="http://schemas.openxmlformats.org/drawingml/2006/main" name="Storytelling_Verde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44AE0DC4-C6D5-40B3-9317-1E90E3133143}"/>
    </a:ext>
  </a:extLst>
</a:theme>
</file>

<file path=ppt/theme/theme13.xml><?xml version="1.0" encoding="utf-8"?>
<a:theme xmlns:a="http://schemas.openxmlformats.org/drawingml/2006/main" name="Storytelling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C915C53D-17B1-4CAE-A2F5-38CC0E61865A}"/>
    </a:ext>
  </a:extLst>
</a:theme>
</file>

<file path=ppt/theme/theme14.xml><?xml version="1.0" encoding="utf-8"?>
<a:theme xmlns:a="http://schemas.openxmlformats.org/drawingml/2006/main" name="1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5.xml><?xml version="1.0" encoding="utf-8"?>
<a:theme xmlns:a="http://schemas.openxmlformats.org/drawingml/2006/main" name="2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6.xml><?xml version="1.0" encoding="utf-8"?>
<a:theme xmlns:a="http://schemas.openxmlformats.org/drawingml/2006/main" name="1_00 Template Plan Mktg Vendas Base B2C@071204 v1-2">
  <a:themeElements>
    <a:clrScheme name="00 Template Plan Mktg Vendas Base B2C@071204 v1-2 4">
      <a:dk1>
        <a:srgbClr val="000000"/>
      </a:dk1>
      <a:lt1>
        <a:srgbClr val="FFFFFF"/>
      </a:lt1>
      <a:dk2>
        <a:srgbClr val="318F8B"/>
      </a:dk2>
      <a:lt2>
        <a:srgbClr val="E1E1E1"/>
      </a:lt2>
      <a:accent1>
        <a:srgbClr val="C4E2E1"/>
      </a:accent1>
      <a:accent2>
        <a:srgbClr val="8ACCCA"/>
      </a:accent2>
      <a:accent3>
        <a:srgbClr val="FFFFFF"/>
      </a:accent3>
      <a:accent4>
        <a:srgbClr val="000000"/>
      </a:accent4>
      <a:accent5>
        <a:srgbClr val="DEEEEE"/>
      </a:accent5>
      <a:accent6>
        <a:srgbClr val="7DB9B7"/>
      </a:accent6>
      <a:hlink>
        <a:srgbClr val="4DBBB8"/>
      </a:hlink>
      <a:folHlink>
        <a:srgbClr val="339590"/>
      </a:folHlink>
    </a:clrScheme>
    <a:fontScheme name="00 Template Plan Mktg Vendas Base B2C@071204 v1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50813" marR="0" indent="-149225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50813" marR="0" indent="-149225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0 Template Plan Mktg Vendas Base B2C@071204 v1-2 1">
        <a:dk1>
          <a:srgbClr val="000000"/>
        </a:dk1>
        <a:lt1>
          <a:srgbClr val="FFFFFF"/>
        </a:lt1>
        <a:dk2>
          <a:srgbClr val="000000"/>
        </a:dk2>
        <a:lt2>
          <a:srgbClr val="E1E1E1"/>
        </a:lt2>
        <a:accent1>
          <a:srgbClr val="F1F1F1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7F7F7"/>
        </a:accent5>
        <a:accent6>
          <a:srgbClr val="AEAEAE"/>
        </a:accent6>
        <a:hlink>
          <a:srgbClr val="80808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 Template Plan Mktg Vendas Base B2C@071204 v1-2 2">
        <a:dk1>
          <a:srgbClr val="000000"/>
        </a:dk1>
        <a:lt1>
          <a:srgbClr val="FFFFFF"/>
        </a:lt1>
        <a:dk2>
          <a:srgbClr val="003090"/>
        </a:dk2>
        <a:lt2>
          <a:srgbClr val="B2B2B2"/>
        </a:lt2>
        <a:accent1>
          <a:srgbClr val="CBDDEF"/>
        </a:accent1>
        <a:accent2>
          <a:srgbClr val="9ABCDE"/>
        </a:accent2>
        <a:accent3>
          <a:srgbClr val="FFFFFF"/>
        </a:accent3>
        <a:accent4>
          <a:srgbClr val="000000"/>
        </a:accent4>
        <a:accent5>
          <a:srgbClr val="E2EBF6"/>
        </a:accent5>
        <a:accent6>
          <a:srgbClr val="8BAAC9"/>
        </a:accent6>
        <a:hlink>
          <a:srgbClr val="5991C9"/>
        </a:hlink>
        <a:folHlink>
          <a:srgbClr val="33679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 Template Plan Mktg Vendas Base B2C@071204 v1-2 3">
        <a:dk1>
          <a:srgbClr val="000000"/>
        </a:dk1>
        <a:lt1>
          <a:srgbClr val="FFFFFF"/>
        </a:lt1>
        <a:dk2>
          <a:srgbClr val="318F8B"/>
        </a:dk2>
        <a:lt2>
          <a:srgbClr val="E1E1E1"/>
        </a:lt2>
        <a:accent1>
          <a:srgbClr val="A2E2DF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EEEEC"/>
        </a:accent5>
        <a:accent6>
          <a:srgbClr val="AEAEAE"/>
        </a:accent6>
        <a:hlink>
          <a:srgbClr val="3366CC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 Template Plan Mktg Vendas Base B2C@071204 v1-2 4">
        <a:dk1>
          <a:srgbClr val="000000"/>
        </a:dk1>
        <a:lt1>
          <a:srgbClr val="FFFFFF"/>
        </a:lt1>
        <a:dk2>
          <a:srgbClr val="318F8B"/>
        </a:dk2>
        <a:lt2>
          <a:srgbClr val="E1E1E1"/>
        </a:lt2>
        <a:accent1>
          <a:srgbClr val="C4E2E1"/>
        </a:accent1>
        <a:accent2>
          <a:srgbClr val="8ACCCA"/>
        </a:accent2>
        <a:accent3>
          <a:srgbClr val="FFFFFF"/>
        </a:accent3>
        <a:accent4>
          <a:srgbClr val="000000"/>
        </a:accent4>
        <a:accent5>
          <a:srgbClr val="DEEEEE"/>
        </a:accent5>
        <a:accent6>
          <a:srgbClr val="7DB9B7"/>
        </a:accent6>
        <a:hlink>
          <a:srgbClr val="4DBBB8"/>
        </a:hlink>
        <a:folHlink>
          <a:srgbClr val="3395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7D2D9479-3E37-4F53-BE29-EAD4CD2866BE}"/>
    </a:ext>
  </a:extLst>
</a:theme>
</file>

<file path=ppt/theme/theme3.xml><?xml version="1.0" encoding="utf-8"?>
<a:theme xmlns:a="http://schemas.openxmlformats.org/drawingml/2006/main" name="1_Oi Mestre_Laranja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91E1DCAC-4706-4145-A9CC-CDF78CCBDCEB}"/>
    </a:ext>
  </a:extLst>
</a:theme>
</file>

<file path=ppt/theme/theme4.xml><?xml version="1.0" encoding="utf-8"?>
<a:theme xmlns:a="http://schemas.openxmlformats.org/drawingml/2006/main" name="Oi Mestre_Verde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A02BFF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solidFill>
            <a:srgbClr val="A02B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9D8DDA16-3881-4B7D-A4FB-BE8C9AFE3971}"/>
    </a:ext>
  </a:extLst>
</a:theme>
</file>

<file path=ppt/theme/theme5.xml><?xml version="1.0" encoding="utf-8"?>
<a:theme xmlns:a="http://schemas.openxmlformats.org/drawingml/2006/main" name="Oi Mestr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C7A22069-C96F-4038-9F83-57F8729D454D}"/>
    </a:ext>
  </a:extLst>
</a:theme>
</file>

<file path=ppt/theme/theme6.xml><?xml version="1.0" encoding="utf-8"?>
<a:theme xmlns:a="http://schemas.openxmlformats.org/drawingml/2006/main" name="Bas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67F1ED01-73A9-4568-9B3B-35143FD309C9}"/>
    </a:ext>
  </a:extLst>
</a:theme>
</file>

<file path=ppt/theme/theme7.xml><?xml version="1.0" encoding="utf-8"?>
<a:theme xmlns:a="http://schemas.openxmlformats.org/drawingml/2006/main" name="Base_Laranja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88589E8A-D5EC-4DC8-A838-67D0DC565A66}"/>
    </a:ext>
  </a:extLst>
</a:theme>
</file>

<file path=ppt/theme/theme8.xml><?xml version="1.0" encoding="utf-8"?>
<a:theme xmlns:a="http://schemas.openxmlformats.org/drawingml/2006/main" name="Base_Verde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06CC9366-7300-4EC1-A22D-0751107F1C08}"/>
    </a:ext>
  </a:extLst>
</a:theme>
</file>

<file path=ppt/theme/theme9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1F2D59E3A3FA49BD8A0C64D693CBB9" ma:contentTypeVersion="0" ma:contentTypeDescription="Crie um novo documento." ma:contentTypeScope="" ma:versionID="2d637c522d3f270c874ef91d8e0ce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6C45D1-FE14-4A2F-B919-CAB10D8B6B39}"/>
</file>

<file path=customXml/itemProps2.xml><?xml version="1.0" encoding="utf-8"?>
<ds:datastoreItem xmlns:ds="http://schemas.openxmlformats.org/officeDocument/2006/customXml" ds:itemID="{33781312-36C4-4E0B-AAE8-6B2B4F9D9FEC}"/>
</file>

<file path=customXml/itemProps3.xml><?xml version="1.0" encoding="utf-8"?>
<ds:datastoreItem xmlns:ds="http://schemas.openxmlformats.org/officeDocument/2006/customXml" ds:itemID="{A4A7D5E2-F439-4E3F-846A-C7B781402A1C}"/>
</file>

<file path=docProps/app.xml><?xml version="1.0" encoding="utf-8"?>
<Properties xmlns="http://schemas.openxmlformats.org/officeDocument/2006/extended-properties" xmlns:vt="http://schemas.openxmlformats.org/officeDocument/2006/docPropsVTypes">
  <Template>Oi2016_template_v02</Template>
  <TotalTime>10545</TotalTime>
  <Words>1825</Words>
  <Application>Microsoft Office PowerPoint</Application>
  <PresentationFormat>Apresentação na tela (16:9)</PresentationFormat>
  <Paragraphs>284</Paragraphs>
  <Slides>26</Slides>
  <Notes>24</Notes>
  <HiddenSlides>0</HiddenSlides>
  <MMClips>0</MMClips>
  <ScaleCrop>false</ScaleCrop>
  <HeadingPairs>
    <vt:vector size="8" baseType="variant">
      <vt:variant>
        <vt:lpstr>Fontes usadas</vt:lpstr>
      </vt:variant>
      <vt:variant>
        <vt:i4>11</vt:i4>
      </vt:variant>
      <vt:variant>
        <vt:lpstr>Tema</vt:lpstr>
      </vt:variant>
      <vt:variant>
        <vt:i4>16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54" baseType="lpstr">
      <vt:lpstr>MS PGothic</vt:lpstr>
      <vt:lpstr>MS PGothic</vt:lpstr>
      <vt:lpstr>Arial</vt:lpstr>
      <vt:lpstr>Calibri</vt:lpstr>
      <vt:lpstr>Courier New</vt:lpstr>
      <vt:lpstr>Simplon BP</vt:lpstr>
      <vt:lpstr>Simplon BP Bold</vt:lpstr>
      <vt:lpstr>Simplon BP Regular</vt:lpstr>
      <vt:lpstr>Simplon Oi Headline</vt:lpstr>
      <vt:lpstr>Times New Roman</vt:lpstr>
      <vt:lpstr>Wingdings</vt:lpstr>
      <vt:lpstr>1_Oi Mestre</vt:lpstr>
      <vt:lpstr>Oi Mestre_Roxo</vt:lpstr>
      <vt:lpstr>1_Oi Mestre_Laranja</vt:lpstr>
      <vt:lpstr>Oi Mestre_Verde</vt:lpstr>
      <vt:lpstr>Oi Mestre_Azul</vt:lpstr>
      <vt:lpstr>Base_Roxo</vt:lpstr>
      <vt:lpstr>Base_Laranja</vt:lpstr>
      <vt:lpstr>Base_Verde</vt:lpstr>
      <vt:lpstr>Base_Azul</vt:lpstr>
      <vt:lpstr>Storytelling_Roxo</vt:lpstr>
      <vt:lpstr>Storytelling_Laranja</vt:lpstr>
      <vt:lpstr>Storytelling_Verde</vt:lpstr>
      <vt:lpstr>Storytelling_Azul</vt:lpstr>
      <vt:lpstr>1_Base_Azul</vt:lpstr>
      <vt:lpstr>2_Base_Azul</vt:lpstr>
      <vt:lpstr>1_00 Template Plan Mktg Vendas Base B2C@071204 v1-2</vt:lpstr>
      <vt:lpstr>Slide do think-cell</vt:lpstr>
      <vt:lpstr>Cloudera Administrator for Apache Hadoop </vt:lpstr>
      <vt:lpstr>Apresentação do PowerPoint</vt:lpstr>
      <vt:lpstr>Apresentação do PowerPoint</vt:lpstr>
      <vt:lpstr>CORE HADOOP X cdh</vt:lpstr>
      <vt:lpstr>CORE HADOOP X cdh</vt:lpstr>
      <vt:lpstr>Ecossistema Hadoop</vt:lpstr>
      <vt:lpstr>CLOUDERA MANAGER</vt:lpstr>
      <vt:lpstr>CLOUDERA MANAGER</vt:lpstr>
      <vt:lpstr>CLOUDERA MANAGER</vt:lpstr>
      <vt:lpstr>HDFS</vt:lpstr>
      <vt:lpstr>HDFS</vt:lpstr>
      <vt:lpstr>Hbase x kudu</vt:lpstr>
      <vt:lpstr> mapreduce x spark</vt:lpstr>
      <vt:lpstr>FLUME x sQOOP</vt:lpstr>
      <vt:lpstr>HIVE x IMPALA</vt:lpstr>
      <vt:lpstr>HUE, OOZIE, ZOOKEEPER</vt:lpstr>
      <vt:lpstr>DIMENSIONAMENTO DO CLUSTER</vt:lpstr>
      <vt:lpstr>DIMENSIONAMENTO DO CLUSTER</vt:lpstr>
      <vt:lpstr>DIMENSIONAMENTO DO CLUSTER</vt:lpstr>
      <vt:lpstr>SEGURANÇA</vt:lpstr>
      <vt:lpstr>GERENCIANDO RECURSOS</vt:lpstr>
      <vt:lpstr>GERENCIANDO RECURSOS</vt:lpstr>
      <vt:lpstr>MANUTENÇÃO DO CLUSTER</vt:lpstr>
      <vt:lpstr>MONITORAMENTO E Troubleshooting</vt:lpstr>
      <vt:lpstr>BOAS PRÁTICAS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&lt;projeto xpto&gt; &lt;rso/rse&gt;</dc:title>
  <dc:creator>Edja Mara De M Souza Mattar</dc:creator>
  <cp:lastModifiedBy>Fabiana Ferreira Sampaio</cp:lastModifiedBy>
  <cp:revision>580</cp:revision>
  <dcterms:created xsi:type="dcterms:W3CDTF">2016-04-01T13:10:02Z</dcterms:created>
  <dcterms:modified xsi:type="dcterms:W3CDTF">2017-04-11T12:50:32Z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0x010100A51F2D59E3A3FA49BD8A0C64D693CBB9</vt:lpwstr>
  </property>
</Properties>
</file>