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8" r:id="rId5"/>
  </p:sldMasterIdLst>
  <p:notesMasterIdLst>
    <p:notesMasterId r:id="rId14"/>
  </p:notesMasterIdLst>
  <p:handoutMasterIdLst>
    <p:handoutMasterId r:id="rId15"/>
  </p:handoutMasterIdLst>
  <p:sldIdLst>
    <p:sldId id="431" r:id="rId6"/>
    <p:sldId id="434" r:id="rId7"/>
    <p:sldId id="465" r:id="rId8"/>
    <p:sldId id="389" r:id="rId9"/>
    <p:sldId id="466" r:id="rId10"/>
    <p:sldId id="467" r:id="rId11"/>
    <p:sldId id="468" r:id="rId12"/>
    <p:sldId id="433" r:id="rId13"/>
  </p:sldIdLst>
  <p:sldSz cx="12193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21" userDrawn="1">
          <p15:clr>
            <a:srgbClr val="A4A3A4"/>
          </p15:clr>
        </p15:guide>
        <p15:guide id="3" pos="3841" userDrawn="1">
          <p15:clr>
            <a:srgbClr val="A4A3A4"/>
          </p15:clr>
        </p15:guide>
        <p15:guide id="4" pos="53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6D6E71"/>
    <a:srgbClr val="1E1E1E"/>
    <a:srgbClr val="F26522"/>
    <a:srgbClr val="E11BFF"/>
    <a:srgbClr val="F7941E"/>
    <a:srgbClr val="FFFFFF"/>
    <a:srgbClr val="000000"/>
    <a:srgbClr val="1BFFC1"/>
    <a:srgbClr val="22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0" autoAdjust="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>
        <p:guide orient="horz" pos="2160"/>
        <p:guide pos="2321"/>
        <p:guide pos="3841"/>
        <p:guide pos="5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0"/>
    </p:cViewPr>
  </p:sorterViewPr>
  <p:notesViewPr>
    <p:cSldViewPr snapToGrid="0">
      <p:cViewPr varScale="1">
        <p:scale>
          <a:sx n="112" d="100"/>
          <a:sy n="112" d="100"/>
        </p:scale>
        <p:origin x="-324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ACB73-4396-479D-AAA7-96CEEFBD7C3B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1879-F41D-4596-BDA2-ACE53E193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0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B973-12FE-4BB5-99A9-BEA679B2AEA7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D074F-217D-483C-A77E-9874863A9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074F-217D-483C-A77E-9874863A9D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6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074F-217D-483C-A77E-9874863A9D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D074F-217D-483C-A77E-9874863A9D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7capa_PPT-0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08" y="0"/>
            <a:ext cx="12181172" cy="6858000"/>
          </a:xfrm>
          <a:prstGeom prst="rect">
            <a:avLst/>
          </a:prstGeom>
        </p:spPr>
      </p:pic>
      <p:sp>
        <p:nvSpPr>
          <p:cNvPr id="35" name="Marcador de Posição do Texto 2"/>
          <p:cNvSpPr>
            <a:spLocks noGrp="1"/>
          </p:cNvSpPr>
          <p:nvPr>
            <p:ph type="body" idx="10" hasCustomPrompt="1"/>
          </p:nvPr>
        </p:nvSpPr>
        <p:spPr>
          <a:xfrm>
            <a:off x="486104" y="393279"/>
            <a:ext cx="5428976" cy="1447464"/>
          </a:xfrm>
        </p:spPr>
        <p:txBody>
          <a:bodyPr anchor="b">
            <a:normAutofit/>
          </a:bodyPr>
          <a:lstStyle>
            <a:lvl1pPr marL="0" indent="0" algn="l">
              <a:lnSpc>
                <a:spcPct val="80000"/>
              </a:lnSpc>
              <a:buNone/>
              <a:defRPr lang="pt-PT" sz="4400" b="1" kern="1200" dirty="0">
                <a:gradFill flip="none" rotWithShape="1">
                  <a:gsLst>
                    <a:gs pos="0">
                      <a:srgbClr val="F7941E"/>
                    </a:gs>
                    <a:gs pos="100000">
                      <a:srgbClr val="F2652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TITLE</a:t>
            </a:r>
            <a:br>
              <a:rPr lang="pt-PT" dirty="0"/>
            </a:br>
            <a:r>
              <a:rPr lang="pt-PT" dirty="0"/>
              <a:t>ARIAL, </a:t>
            </a:r>
            <a:r>
              <a:rPr lang="pt-PT" dirty="0" smtClean="0"/>
              <a:t>44</a:t>
            </a:r>
            <a:endParaRPr lang="pt-PT" dirty="0"/>
          </a:p>
        </p:txBody>
      </p:sp>
      <p:sp>
        <p:nvSpPr>
          <p:cNvPr id="36" name="Marcador de Posição do Texto 2"/>
          <p:cNvSpPr>
            <a:spLocks noGrp="1"/>
          </p:cNvSpPr>
          <p:nvPr>
            <p:ph type="body" idx="11" hasCustomPrompt="1"/>
          </p:nvPr>
        </p:nvSpPr>
        <p:spPr>
          <a:xfrm>
            <a:off x="464017" y="1848440"/>
            <a:ext cx="5428976" cy="855834"/>
          </a:xfrm>
        </p:spPr>
        <p:txBody>
          <a:bodyPr anchor="t">
            <a:normAutofit/>
          </a:bodyPr>
          <a:lstStyle>
            <a:lvl1pPr marL="0" indent="0" algn="l">
              <a:lnSpc>
                <a:spcPct val="85000"/>
              </a:lnSpc>
              <a:buNone/>
              <a:defRPr lang="pt-PT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DATE, AUTHOR</a:t>
            </a:r>
            <a:br>
              <a:rPr lang="pt-PT" dirty="0"/>
            </a:br>
            <a:r>
              <a:rPr lang="pt-PT" dirty="0"/>
              <a:t>ARIAL, </a:t>
            </a:r>
            <a:r>
              <a:rPr lang="pt-PT" dirty="0" smtClean="0"/>
              <a:t>28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41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gradFill flip="none" rotWithShape="1">
            <a:gsLst>
              <a:gs pos="10000">
                <a:srgbClr val="F26522"/>
              </a:gs>
              <a:gs pos="100000">
                <a:srgbClr val="F7941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8" name="Marcador de Posição do Texto 2"/>
          <p:cNvSpPr>
            <a:spLocks noGrp="1"/>
          </p:cNvSpPr>
          <p:nvPr userDrawn="1">
            <p:ph type="body" idx="10" hasCustomPrompt="1"/>
          </p:nvPr>
        </p:nvSpPr>
        <p:spPr>
          <a:xfrm>
            <a:off x="4708463" y="4874271"/>
            <a:ext cx="6835838" cy="1116614"/>
          </a:xfrm>
        </p:spPr>
        <p:txBody>
          <a:bodyPr>
            <a:normAutofit/>
          </a:bodyPr>
          <a:lstStyle>
            <a:lvl1pPr marL="0" indent="0" algn="l">
              <a:buNone/>
              <a:defRPr lang="pt-PT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INSERT SUBTITLE</a:t>
            </a:r>
            <a:br>
              <a:rPr lang="pt-PT" dirty="0"/>
            </a:br>
            <a:r>
              <a:rPr lang="pt-PT" dirty="0"/>
              <a:t>ARIAL, </a:t>
            </a:r>
            <a:r>
              <a:rPr lang="pt-PT" dirty="0" smtClean="0"/>
              <a:t>28</a:t>
            </a:r>
            <a:endParaRPr lang="pt-PT" dirty="0"/>
          </a:p>
        </p:txBody>
      </p:sp>
      <p:cxnSp>
        <p:nvCxnSpPr>
          <p:cNvPr id="11" name="Conexão reta 10"/>
          <p:cNvCxnSpPr>
            <a:cxnSpLocks/>
          </p:cNvCxnSpPr>
          <p:nvPr userDrawn="1"/>
        </p:nvCxnSpPr>
        <p:spPr>
          <a:xfrm>
            <a:off x="4814979" y="4622830"/>
            <a:ext cx="67801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Posição do Texto 2"/>
          <p:cNvSpPr>
            <a:spLocks noGrp="1"/>
          </p:cNvSpPr>
          <p:nvPr>
            <p:ph type="body" idx="11" hasCustomPrompt="1"/>
          </p:nvPr>
        </p:nvSpPr>
        <p:spPr>
          <a:xfrm>
            <a:off x="4764180" y="3657600"/>
            <a:ext cx="6784814" cy="772178"/>
          </a:xfrm>
        </p:spPr>
        <p:txBody>
          <a:bodyPr anchor="ctr">
            <a:normAutofit/>
          </a:bodyPr>
          <a:lstStyle>
            <a:lvl1pPr marL="0" indent="0" algn="l">
              <a:lnSpc>
                <a:spcPct val="80000"/>
              </a:lnSpc>
              <a:buNone/>
              <a:defRPr lang="pt-PT" sz="4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TITLE ARIAL, </a:t>
            </a:r>
            <a:r>
              <a:rPr lang="pt-PT" dirty="0" smtClean="0"/>
              <a:t>44</a:t>
            </a:r>
            <a:endParaRPr lang="pt-PT" dirty="0"/>
          </a:p>
        </p:txBody>
      </p:sp>
      <p:pic>
        <p:nvPicPr>
          <p:cNvPr id="32" name="Imagem 1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408" y="168614"/>
            <a:ext cx="2168166" cy="2677213"/>
          </a:xfrm>
          <a:prstGeom prst="rect">
            <a:avLst/>
          </a:prstGeom>
        </p:spPr>
      </p:pic>
      <p:sp>
        <p:nvSpPr>
          <p:cNvPr id="38" name="Marcador de Posição do Texto 2"/>
          <p:cNvSpPr>
            <a:spLocks noGrp="1"/>
          </p:cNvSpPr>
          <p:nvPr>
            <p:ph type="body" idx="12" hasCustomPrompt="1"/>
          </p:nvPr>
        </p:nvSpPr>
        <p:spPr>
          <a:xfrm>
            <a:off x="1932483" y="2102631"/>
            <a:ext cx="2277568" cy="1447464"/>
          </a:xfr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buNone/>
              <a:defRPr lang="pt-PT" sz="115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Nº</a:t>
            </a:r>
          </a:p>
        </p:txBody>
      </p:sp>
      <p:sp>
        <p:nvSpPr>
          <p:cNvPr id="17" name="Block Arc 16"/>
          <p:cNvSpPr/>
          <p:nvPr userDrawn="1"/>
        </p:nvSpPr>
        <p:spPr>
          <a:xfrm rot="18252906">
            <a:off x="-976889" y="-1335494"/>
            <a:ext cx="7775879" cy="7775879"/>
          </a:xfrm>
          <a:prstGeom prst="blockArc">
            <a:avLst>
              <a:gd name="adj1" fmla="val 7758101"/>
              <a:gd name="adj2" fmla="val 3527995"/>
              <a:gd name="adj3" fmla="val 2157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PT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Freeform 7"/>
          <p:cNvSpPr>
            <a:spLocks noEditPoints="1"/>
          </p:cNvSpPr>
          <p:nvPr userDrawn="1"/>
        </p:nvSpPr>
        <p:spPr bwMode="auto">
          <a:xfrm rot="5001032">
            <a:off x="4547884" y="471490"/>
            <a:ext cx="741817" cy="909984"/>
          </a:xfrm>
          <a:custGeom>
            <a:avLst/>
            <a:gdLst>
              <a:gd name="T0" fmla="*/ 777 w 869"/>
              <a:gd name="T1" fmla="*/ 1006 h 1066"/>
              <a:gd name="T2" fmla="*/ 869 w 869"/>
              <a:gd name="T3" fmla="*/ 563 h 1066"/>
              <a:gd name="T4" fmla="*/ 0 w 869"/>
              <a:gd name="T5" fmla="*/ 0 h 1066"/>
              <a:gd name="T6" fmla="*/ 324 w 869"/>
              <a:gd name="T7" fmla="*/ 1066 h 1066"/>
              <a:gd name="T8" fmla="*/ 777 w 869"/>
              <a:gd name="T9" fmla="*/ 1006 h 1066"/>
              <a:gd name="T10" fmla="*/ 436 w 869"/>
              <a:gd name="T11" fmla="*/ 591 h 1066"/>
              <a:gd name="T12" fmla="*/ 106 w 869"/>
              <a:gd name="T13" fmla="*/ 115 h 1066"/>
              <a:gd name="T14" fmla="*/ 790 w 869"/>
              <a:gd name="T15" fmla="*/ 558 h 1066"/>
              <a:gd name="T16" fmla="*/ 436 w 869"/>
              <a:gd name="T17" fmla="*/ 591 h 1066"/>
              <a:gd name="T18" fmla="*/ 406 w 869"/>
              <a:gd name="T19" fmla="*/ 616 h 1066"/>
              <a:gd name="T20" fmla="*/ 333 w 869"/>
              <a:gd name="T21" fmla="*/ 967 h 1066"/>
              <a:gd name="T22" fmla="*/ 87 w 869"/>
              <a:gd name="T23" fmla="*/ 158 h 1066"/>
              <a:gd name="T24" fmla="*/ 406 w 869"/>
              <a:gd name="T25" fmla="*/ 616 h 1066"/>
              <a:gd name="T26" fmla="*/ 745 w 869"/>
              <a:gd name="T27" fmla="*/ 973 h 1066"/>
              <a:gd name="T28" fmla="*/ 361 w 869"/>
              <a:gd name="T29" fmla="*/ 1023 h 1066"/>
              <a:gd name="T30" fmla="*/ 442 w 869"/>
              <a:gd name="T31" fmla="*/ 629 h 1066"/>
              <a:gd name="T32" fmla="*/ 824 w 869"/>
              <a:gd name="T33" fmla="*/ 593 h 1066"/>
              <a:gd name="T34" fmla="*/ 745 w 869"/>
              <a:gd name="T35" fmla="*/ 97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9" h="1066">
                <a:moveTo>
                  <a:pt x="777" y="1006"/>
                </a:moveTo>
                <a:lnTo>
                  <a:pt x="869" y="563"/>
                </a:lnTo>
                <a:lnTo>
                  <a:pt x="0" y="0"/>
                </a:lnTo>
                <a:lnTo>
                  <a:pt x="324" y="1066"/>
                </a:lnTo>
                <a:lnTo>
                  <a:pt x="777" y="1006"/>
                </a:lnTo>
                <a:close/>
                <a:moveTo>
                  <a:pt x="436" y="591"/>
                </a:moveTo>
                <a:lnTo>
                  <a:pt x="106" y="115"/>
                </a:lnTo>
                <a:lnTo>
                  <a:pt x="790" y="558"/>
                </a:lnTo>
                <a:lnTo>
                  <a:pt x="436" y="591"/>
                </a:lnTo>
                <a:close/>
                <a:moveTo>
                  <a:pt x="406" y="616"/>
                </a:moveTo>
                <a:lnTo>
                  <a:pt x="333" y="967"/>
                </a:lnTo>
                <a:lnTo>
                  <a:pt x="87" y="158"/>
                </a:lnTo>
                <a:lnTo>
                  <a:pt x="406" y="616"/>
                </a:lnTo>
                <a:close/>
                <a:moveTo>
                  <a:pt x="745" y="973"/>
                </a:moveTo>
                <a:lnTo>
                  <a:pt x="361" y="1023"/>
                </a:lnTo>
                <a:lnTo>
                  <a:pt x="442" y="629"/>
                </a:lnTo>
                <a:lnTo>
                  <a:pt x="824" y="593"/>
                </a:lnTo>
                <a:lnTo>
                  <a:pt x="745" y="973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Freeform 10"/>
          <p:cNvSpPr>
            <a:spLocks noEditPoints="1"/>
          </p:cNvSpPr>
          <p:nvPr userDrawn="1"/>
        </p:nvSpPr>
        <p:spPr bwMode="auto">
          <a:xfrm rot="16429818">
            <a:off x="3189881" y="5027632"/>
            <a:ext cx="614851" cy="966883"/>
          </a:xfrm>
          <a:custGeom>
            <a:avLst/>
            <a:gdLst>
              <a:gd name="T0" fmla="*/ 74 w 407"/>
              <a:gd name="T1" fmla="*/ 11 h 641"/>
              <a:gd name="T2" fmla="*/ 72 w 407"/>
              <a:gd name="T3" fmla="*/ 10 h 641"/>
              <a:gd name="T4" fmla="*/ 16 w 407"/>
              <a:gd name="T5" fmla="*/ 33 h 641"/>
              <a:gd name="T6" fmla="*/ 17 w 407"/>
              <a:gd name="T7" fmla="*/ 95 h 641"/>
              <a:gd name="T8" fmla="*/ 21 w 407"/>
              <a:gd name="T9" fmla="*/ 97 h 641"/>
              <a:gd name="T10" fmla="*/ 21 w 407"/>
              <a:gd name="T11" fmla="*/ 100 h 641"/>
              <a:gd name="T12" fmla="*/ 267 w 407"/>
              <a:gd name="T13" fmla="*/ 304 h 641"/>
              <a:gd name="T14" fmla="*/ 272 w 407"/>
              <a:gd name="T15" fmla="*/ 572 h 641"/>
              <a:gd name="T16" fmla="*/ 272 w 407"/>
              <a:gd name="T17" fmla="*/ 572 h 641"/>
              <a:gd name="T18" fmla="*/ 273 w 407"/>
              <a:gd name="T19" fmla="*/ 602 h 641"/>
              <a:gd name="T20" fmla="*/ 297 w 407"/>
              <a:gd name="T21" fmla="*/ 627 h 641"/>
              <a:gd name="T22" fmla="*/ 357 w 407"/>
              <a:gd name="T23" fmla="*/ 622 h 641"/>
              <a:gd name="T24" fmla="*/ 357 w 407"/>
              <a:gd name="T25" fmla="*/ 623 h 641"/>
              <a:gd name="T26" fmla="*/ 358 w 407"/>
              <a:gd name="T27" fmla="*/ 621 h 641"/>
              <a:gd name="T28" fmla="*/ 358 w 407"/>
              <a:gd name="T29" fmla="*/ 621 h 641"/>
              <a:gd name="T30" fmla="*/ 359 w 407"/>
              <a:gd name="T31" fmla="*/ 617 h 641"/>
              <a:gd name="T32" fmla="*/ 357 w 407"/>
              <a:gd name="T33" fmla="*/ 265 h 641"/>
              <a:gd name="T34" fmla="*/ 174 w 407"/>
              <a:gd name="T35" fmla="*/ 56 h 641"/>
              <a:gd name="T36" fmla="*/ 76 w 407"/>
              <a:gd name="T37" fmla="*/ 13 h 641"/>
              <a:gd name="T38" fmla="*/ 74 w 407"/>
              <a:gd name="T39" fmla="*/ 11 h 641"/>
              <a:gd name="T40" fmla="*/ 33 w 407"/>
              <a:gd name="T41" fmla="*/ 45 h 641"/>
              <a:gd name="T42" fmla="*/ 55 w 407"/>
              <a:gd name="T43" fmla="*/ 27 h 641"/>
              <a:gd name="T44" fmla="*/ 55 w 407"/>
              <a:gd name="T45" fmla="*/ 28 h 641"/>
              <a:gd name="T46" fmla="*/ 64 w 407"/>
              <a:gd name="T47" fmla="*/ 31 h 641"/>
              <a:gd name="T48" fmla="*/ 57 w 407"/>
              <a:gd name="T49" fmla="*/ 61 h 641"/>
              <a:gd name="T50" fmla="*/ 29 w 407"/>
              <a:gd name="T51" fmla="*/ 77 h 641"/>
              <a:gd name="T52" fmla="*/ 29 w 407"/>
              <a:gd name="T53" fmla="*/ 77 h 641"/>
              <a:gd name="T54" fmla="*/ 33 w 407"/>
              <a:gd name="T55" fmla="*/ 45 h 641"/>
              <a:gd name="T56" fmla="*/ 307 w 407"/>
              <a:gd name="T57" fmla="*/ 609 h 641"/>
              <a:gd name="T58" fmla="*/ 291 w 407"/>
              <a:gd name="T59" fmla="*/ 593 h 641"/>
              <a:gd name="T60" fmla="*/ 289 w 407"/>
              <a:gd name="T61" fmla="*/ 582 h 641"/>
              <a:gd name="T62" fmla="*/ 321 w 407"/>
              <a:gd name="T63" fmla="*/ 585 h 641"/>
              <a:gd name="T64" fmla="*/ 327 w 407"/>
              <a:gd name="T65" fmla="*/ 576 h 641"/>
              <a:gd name="T66" fmla="*/ 321 w 407"/>
              <a:gd name="T67" fmla="*/ 585 h 641"/>
              <a:gd name="T68" fmla="*/ 339 w 407"/>
              <a:gd name="T69" fmla="*/ 611 h 641"/>
              <a:gd name="T70" fmla="*/ 339 w 407"/>
              <a:gd name="T71" fmla="*/ 612 h 641"/>
              <a:gd name="T72" fmla="*/ 307 w 407"/>
              <a:gd name="T73" fmla="*/ 609 h 641"/>
              <a:gd name="T74" fmla="*/ 338 w 407"/>
              <a:gd name="T75" fmla="*/ 273 h 641"/>
              <a:gd name="T76" fmla="*/ 350 w 407"/>
              <a:gd name="T77" fmla="*/ 583 h 641"/>
              <a:gd name="T78" fmla="*/ 332 w 407"/>
              <a:gd name="T79" fmla="*/ 567 h 641"/>
              <a:gd name="T80" fmla="*/ 332 w 407"/>
              <a:gd name="T81" fmla="*/ 567 h 641"/>
              <a:gd name="T82" fmla="*/ 298 w 407"/>
              <a:gd name="T83" fmla="*/ 558 h 641"/>
              <a:gd name="T84" fmla="*/ 286 w 407"/>
              <a:gd name="T85" fmla="*/ 296 h 641"/>
              <a:gd name="T86" fmla="*/ 133 w 407"/>
              <a:gd name="T87" fmla="*/ 122 h 641"/>
              <a:gd name="T88" fmla="*/ 59 w 407"/>
              <a:gd name="T89" fmla="*/ 89 h 641"/>
              <a:gd name="T90" fmla="*/ 75 w 407"/>
              <a:gd name="T91" fmla="*/ 72 h 641"/>
              <a:gd name="T92" fmla="*/ 86 w 407"/>
              <a:gd name="T93" fmla="*/ 38 h 641"/>
              <a:gd name="T94" fmla="*/ 338 w 407"/>
              <a:gd name="T95" fmla="*/ 273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07" h="641">
                <a:moveTo>
                  <a:pt x="74" y="11"/>
                </a:moveTo>
                <a:cubicBezTo>
                  <a:pt x="73" y="11"/>
                  <a:pt x="73" y="10"/>
                  <a:pt x="72" y="10"/>
                </a:cubicBezTo>
                <a:cubicBezTo>
                  <a:pt x="56" y="0"/>
                  <a:pt x="32" y="10"/>
                  <a:pt x="16" y="33"/>
                </a:cubicBezTo>
                <a:cubicBezTo>
                  <a:pt x="0" y="56"/>
                  <a:pt x="1" y="84"/>
                  <a:pt x="17" y="95"/>
                </a:cubicBezTo>
                <a:cubicBezTo>
                  <a:pt x="18" y="96"/>
                  <a:pt x="20" y="96"/>
                  <a:pt x="21" y="97"/>
                </a:cubicBezTo>
                <a:cubicBezTo>
                  <a:pt x="21" y="100"/>
                  <a:pt x="21" y="100"/>
                  <a:pt x="21" y="100"/>
                </a:cubicBezTo>
                <a:cubicBezTo>
                  <a:pt x="131" y="124"/>
                  <a:pt x="223" y="201"/>
                  <a:pt x="267" y="304"/>
                </a:cubicBezTo>
                <a:cubicBezTo>
                  <a:pt x="304" y="390"/>
                  <a:pt x="306" y="485"/>
                  <a:pt x="272" y="572"/>
                </a:cubicBezTo>
                <a:cubicBezTo>
                  <a:pt x="272" y="572"/>
                  <a:pt x="272" y="572"/>
                  <a:pt x="272" y="572"/>
                </a:cubicBezTo>
                <a:cubicBezTo>
                  <a:pt x="267" y="580"/>
                  <a:pt x="267" y="591"/>
                  <a:pt x="273" y="602"/>
                </a:cubicBezTo>
                <a:cubicBezTo>
                  <a:pt x="277" y="612"/>
                  <a:pt x="286" y="620"/>
                  <a:pt x="297" y="627"/>
                </a:cubicBezTo>
                <a:cubicBezTo>
                  <a:pt x="321" y="641"/>
                  <a:pt x="347" y="639"/>
                  <a:pt x="357" y="622"/>
                </a:cubicBezTo>
                <a:cubicBezTo>
                  <a:pt x="357" y="623"/>
                  <a:pt x="357" y="623"/>
                  <a:pt x="357" y="623"/>
                </a:cubicBezTo>
                <a:cubicBezTo>
                  <a:pt x="357" y="622"/>
                  <a:pt x="357" y="622"/>
                  <a:pt x="358" y="621"/>
                </a:cubicBezTo>
                <a:cubicBezTo>
                  <a:pt x="358" y="621"/>
                  <a:pt x="358" y="621"/>
                  <a:pt x="358" y="621"/>
                </a:cubicBezTo>
                <a:cubicBezTo>
                  <a:pt x="358" y="620"/>
                  <a:pt x="359" y="618"/>
                  <a:pt x="359" y="617"/>
                </a:cubicBezTo>
                <a:cubicBezTo>
                  <a:pt x="407" y="503"/>
                  <a:pt x="406" y="378"/>
                  <a:pt x="357" y="265"/>
                </a:cubicBezTo>
                <a:cubicBezTo>
                  <a:pt x="319" y="176"/>
                  <a:pt x="255" y="104"/>
                  <a:pt x="174" y="56"/>
                </a:cubicBezTo>
                <a:cubicBezTo>
                  <a:pt x="143" y="38"/>
                  <a:pt x="111" y="23"/>
                  <a:pt x="76" y="13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33" y="45"/>
                </a:moveTo>
                <a:cubicBezTo>
                  <a:pt x="41" y="34"/>
                  <a:pt x="49" y="29"/>
                  <a:pt x="55" y="27"/>
                </a:cubicBezTo>
                <a:cubicBezTo>
                  <a:pt x="55" y="28"/>
                  <a:pt x="55" y="28"/>
                  <a:pt x="55" y="28"/>
                </a:cubicBezTo>
                <a:cubicBezTo>
                  <a:pt x="58" y="29"/>
                  <a:pt x="61" y="30"/>
                  <a:pt x="64" y="31"/>
                </a:cubicBezTo>
                <a:cubicBezTo>
                  <a:pt x="67" y="37"/>
                  <a:pt x="66" y="49"/>
                  <a:pt x="57" y="61"/>
                </a:cubicBezTo>
                <a:cubicBezTo>
                  <a:pt x="47" y="76"/>
                  <a:pt x="34" y="81"/>
                  <a:pt x="29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24" y="74"/>
                  <a:pt x="23" y="60"/>
                  <a:pt x="33" y="45"/>
                </a:cubicBezTo>
                <a:close/>
                <a:moveTo>
                  <a:pt x="307" y="609"/>
                </a:moveTo>
                <a:cubicBezTo>
                  <a:pt x="300" y="605"/>
                  <a:pt x="294" y="599"/>
                  <a:pt x="291" y="593"/>
                </a:cubicBezTo>
                <a:cubicBezTo>
                  <a:pt x="289" y="588"/>
                  <a:pt x="288" y="584"/>
                  <a:pt x="289" y="582"/>
                </a:cubicBezTo>
                <a:cubicBezTo>
                  <a:pt x="292" y="577"/>
                  <a:pt x="306" y="576"/>
                  <a:pt x="321" y="585"/>
                </a:cubicBezTo>
                <a:cubicBezTo>
                  <a:pt x="327" y="576"/>
                  <a:pt x="327" y="576"/>
                  <a:pt x="327" y="576"/>
                </a:cubicBezTo>
                <a:cubicBezTo>
                  <a:pt x="321" y="585"/>
                  <a:pt x="321" y="585"/>
                  <a:pt x="321" y="585"/>
                </a:cubicBezTo>
                <a:cubicBezTo>
                  <a:pt x="336" y="594"/>
                  <a:pt x="342" y="606"/>
                  <a:pt x="339" y="611"/>
                </a:cubicBezTo>
                <a:cubicBezTo>
                  <a:pt x="339" y="612"/>
                  <a:pt x="339" y="612"/>
                  <a:pt x="339" y="612"/>
                </a:cubicBezTo>
                <a:cubicBezTo>
                  <a:pt x="336" y="617"/>
                  <a:pt x="322" y="618"/>
                  <a:pt x="307" y="609"/>
                </a:cubicBezTo>
                <a:close/>
                <a:moveTo>
                  <a:pt x="338" y="273"/>
                </a:moveTo>
                <a:cubicBezTo>
                  <a:pt x="381" y="373"/>
                  <a:pt x="385" y="482"/>
                  <a:pt x="350" y="583"/>
                </a:cubicBezTo>
                <a:cubicBezTo>
                  <a:pt x="346" y="577"/>
                  <a:pt x="339" y="572"/>
                  <a:pt x="332" y="567"/>
                </a:cubicBezTo>
                <a:cubicBezTo>
                  <a:pt x="332" y="567"/>
                  <a:pt x="332" y="567"/>
                  <a:pt x="332" y="567"/>
                </a:cubicBezTo>
                <a:cubicBezTo>
                  <a:pt x="321" y="561"/>
                  <a:pt x="309" y="558"/>
                  <a:pt x="298" y="558"/>
                </a:cubicBezTo>
                <a:cubicBezTo>
                  <a:pt x="326" y="472"/>
                  <a:pt x="322" y="380"/>
                  <a:pt x="286" y="296"/>
                </a:cubicBezTo>
                <a:cubicBezTo>
                  <a:pt x="254" y="223"/>
                  <a:pt x="200" y="162"/>
                  <a:pt x="133" y="122"/>
                </a:cubicBezTo>
                <a:cubicBezTo>
                  <a:pt x="110" y="109"/>
                  <a:pt x="85" y="97"/>
                  <a:pt x="59" y="89"/>
                </a:cubicBezTo>
                <a:cubicBezTo>
                  <a:pt x="65" y="85"/>
                  <a:pt x="70" y="79"/>
                  <a:pt x="75" y="72"/>
                </a:cubicBezTo>
                <a:cubicBezTo>
                  <a:pt x="82" y="61"/>
                  <a:pt x="86" y="49"/>
                  <a:pt x="86" y="38"/>
                </a:cubicBezTo>
                <a:cubicBezTo>
                  <a:pt x="199" y="78"/>
                  <a:pt x="290" y="162"/>
                  <a:pt x="338" y="273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" name="Freeform 5"/>
          <p:cNvSpPr>
            <a:spLocks noEditPoints="1"/>
          </p:cNvSpPr>
          <p:nvPr userDrawn="1"/>
        </p:nvSpPr>
        <p:spPr bwMode="auto">
          <a:xfrm>
            <a:off x="329481" y="1347581"/>
            <a:ext cx="946549" cy="659359"/>
          </a:xfrm>
          <a:custGeom>
            <a:avLst/>
            <a:gdLst>
              <a:gd name="T0" fmla="*/ 1361 w 1526"/>
              <a:gd name="T1" fmla="*/ 38 h 1063"/>
              <a:gd name="T2" fmla="*/ 1149 w 1526"/>
              <a:gd name="T3" fmla="*/ 0 h 1063"/>
              <a:gd name="T4" fmla="*/ 0 w 1526"/>
              <a:gd name="T5" fmla="*/ 783 h 1063"/>
              <a:gd name="T6" fmla="*/ 169 w 1526"/>
              <a:gd name="T7" fmla="*/ 1031 h 1063"/>
              <a:gd name="T8" fmla="*/ 378 w 1526"/>
              <a:gd name="T9" fmla="*/ 1063 h 1063"/>
              <a:gd name="T10" fmla="*/ 1526 w 1526"/>
              <a:gd name="T11" fmla="*/ 280 h 1063"/>
              <a:gd name="T12" fmla="*/ 1361 w 1526"/>
              <a:gd name="T13" fmla="*/ 38 h 1063"/>
              <a:gd name="T14" fmla="*/ 1459 w 1526"/>
              <a:gd name="T15" fmla="*/ 250 h 1063"/>
              <a:gd name="T16" fmla="*/ 1320 w 1526"/>
              <a:gd name="T17" fmla="*/ 231 h 1063"/>
              <a:gd name="T18" fmla="*/ 1196 w 1526"/>
              <a:gd name="T19" fmla="*/ 49 h 1063"/>
              <a:gd name="T20" fmla="*/ 1337 w 1526"/>
              <a:gd name="T21" fmla="*/ 74 h 1063"/>
              <a:gd name="T22" fmla="*/ 1459 w 1526"/>
              <a:gd name="T23" fmla="*/ 250 h 1063"/>
              <a:gd name="T24" fmla="*/ 55 w 1526"/>
              <a:gd name="T25" fmla="*/ 793 h 1063"/>
              <a:gd name="T26" fmla="*/ 1149 w 1526"/>
              <a:gd name="T27" fmla="*/ 49 h 1063"/>
              <a:gd name="T28" fmla="*/ 1280 w 1526"/>
              <a:gd name="T29" fmla="*/ 243 h 1063"/>
              <a:gd name="T30" fmla="*/ 186 w 1526"/>
              <a:gd name="T31" fmla="*/ 988 h 1063"/>
              <a:gd name="T32" fmla="*/ 55 w 1526"/>
              <a:gd name="T33" fmla="*/ 793 h 1063"/>
              <a:gd name="T34" fmla="*/ 369 w 1526"/>
              <a:gd name="T35" fmla="*/ 1022 h 1063"/>
              <a:gd name="T36" fmla="*/ 233 w 1526"/>
              <a:gd name="T37" fmla="*/ 1003 h 1063"/>
              <a:gd name="T38" fmla="*/ 1312 w 1526"/>
              <a:gd name="T39" fmla="*/ 269 h 1063"/>
              <a:gd name="T40" fmla="*/ 1448 w 1526"/>
              <a:gd name="T41" fmla="*/ 288 h 1063"/>
              <a:gd name="T42" fmla="*/ 369 w 1526"/>
              <a:gd name="T43" fmla="*/ 102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6" h="1063">
                <a:moveTo>
                  <a:pt x="1361" y="38"/>
                </a:moveTo>
                <a:lnTo>
                  <a:pt x="1149" y="0"/>
                </a:lnTo>
                <a:lnTo>
                  <a:pt x="0" y="783"/>
                </a:lnTo>
                <a:lnTo>
                  <a:pt x="169" y="1031"/>
                </a:lnTo>
                <a:lnTo>
                  <a:pt x="378" y="1063"/>
                </a:lnTo>
                <a:lnTo>
                  <a:pt x="1526" y="280"/>
                </a:lnTo>
                <a:lnTo>
                  <a:pt x="1361" y="38"/>
                </a:lnTo>
                <a:close/>
                <a:moveTo>
                  <a:pt x="1459" y="250"/>
                </a:moveTo>
                <a:lnTo>
                  <a:pt x="1320" y="231"/>
                </a:lnTo>
                <a:lnTo>
                  <a:pt x="1196" y="49"/>
                </a:lnTo>
                <a:lnTo>
                  <a:pt x="1337" y="74"/>
                </a:lnTo>
                <a:lnTo>
                  <a:pt x="1459" y="250"/>
                </a:lnTo>
                <a:close/>
                <a:moveTo>
                  <a:pt x="55" y="793"/>
                </a:moveTo>
                <a:lnTo>
                  <a:pt x="1149" y="49"/>
                </a:lnTo>
                <a:lnTo>
                  <a:pt x="1280" y="243"/>
                </a:lnTo>
                <a:lnTo>
                  <a:pt x="186" y="988"/>
                </a:lnTo>
                <a:lnTo>
                  <a:pt x="55" y="793"/>
                </a:lnTo>
                <a:close/>
                <a:moveTo>
                  <a:pt x="369" y="1022"/>
                </a:moveTo>
                <a:lnTo>
                  <a:pt x="233" y="1003"/>
                </a:lnTo>
                <a:lnTo>
                  <a:pt x="1312" y="269"/>
                </a:lnTo>
                <a:lnTo>
                  <a:pt x="1448" y="288"/>
                </a:lnTo>
                <a:lnTo>
                  <a:pt x="369" y="102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1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1shutterstock_283772363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08" y="0"/>
            <a:ext cx="12181172" cy="6858000"/>
          </a:xfrm>
          <a:prstGeom prst="rect">
            <a:avLst/>
          </a:prstGeom>
        </p:spPr>
      </p:pic>
      <p:sp>
        <p:nvSpPr>
          <p:cNvPr id="17" name="Block Arc 16"/>
          <p:cNvSpPr/>
          <p:nvPr userDrawn="1"/>
        </p:nvSpPr>
        <p:spPr>
          <a:xfrm rot="18252906">
            <a:off x="-976889" y="-1335494"/>
            <a:ext cx="7775879" cy="7775879"/>
          </a:xfrm>
          <a:prstGeom prst="blockArc">
            <a:avLst>
              <a:gd name="adj1" fmla="val 7758101"/>
              <a:gd name="adj2" fmla="val 3527995"/>
              <a:gd name="adj3" fmla="val 21570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PT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Imagem 12"/>
          <p:cNvPicPr>
            <a:picLocks noChangeAspect="1"/>
          </p:cNvPicPr>
          <p:nvPr userDrawn="1"/>
        </p:nvPicPr>
        <p:blipFill rotWithShape="1"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408" y="168614"/>
            <a:ext cx="2168166" cy="2677213"/>
          </a:xfrm>
          <a:prstGeom prst="rect">
            <a:avLst/>
          </a:prstGeom>
        </p:spPr>
      </p:pic>
      <p:sp>
        <p:nvSpPr>
          <p:cNvPr id="13" name="Marcador de Posição do Texto 2"/>
          <p:cNvSpPr>
            <a:spLocks noGrp="1"/>
          </p:cNvSpPr>
          <p:nvPr>
            <p:ph type="body" idx="12" hasCustomPrompt="1"/>
          </p:nvPr>
        </p:nvSpPr>
        <p:spPr>
          <a:xfrm>
            <a:off x="1932483" y="2102631"/>
            <a:ext cx="2277568" cy="1447464"/>
          </a:xfr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buNone/>
              <a:defRPr lang="pt-PT" sz="115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Nº</a:t>
            </a:r>
          </a:p>
        </p:txBody>
      </p:sp>
      <p:sp>
        <p:nvSpPr>
          <p:cNvPr id="14" name="Freeform 7"/>
          <p:cNvSpPr>
            <a:spLocks noEditPoints="1"/>
          </p:cNvSpPr>
          <p:nvPr userDrawn="1"/>
        </p:nvSpPr>
        <p:spPr bwMode="auto">
          <a:xfrm rot="5001032">
            <a:off x="4547884" y="471490"/>
            <a:ext cx="741817" cy="909984"/>
          </a:xfrm>
          <a:custGeom>
            <a:avLst/>
            <a:gdLst>
              <a:gd name="T0" fmla="*/ 777 w 869"/>
              <a:gd name="T1" fmla="*/ 1006 h 1066"/>
              <a:gd name="T2" fmla="*/ 869 w 869"/>
              <a:gd name="T3" fmla="*/ 563 h 1066"/>
              <a:gd name="T4" fmla="*/ 0 w 869"/>
              <a:gd name="T5" fmla="*/ 0 h 1066"/>
              <a:gd name="T6" fmla="*/ 324 w 869"/>
              <a:gd name="T7" fmla="*/ 1066 h 1066"/>
              <a:gd name="T8" fmla="*/ 777 w 869"/>
              <a:gd name="T9" fmla="*/ 1006 h 1066"/>
              <a:gd name="T10" fmla="*/ 436 w 869"/>
              <a:gd name="T11" fmla="*/ 591 h 1066"/>
              <a:gd name="T12" fmla="*/ 106 w 869"/>
              <a:gd name="T13" fmla="*/ 115 h 1066"/>
              <a:gd name="T14" fmla="*/ 790 w 869"/>
              <a:gd name="T15" fmla="*/ 558 h 1066"/>
              <a:gd name="T16" fmla="*/ 436 w 869"/>
              <a:gd name="T17" fmla="*/ 591 h 1066"/>
              <a:gd name="T18" fmla="*/ 406 w 869"/>
              <a:gd name="T19" fmla="*/ 616 h 1066"/>
              <a:gd name="T20" fmla="*/ 333 w 869"/>
              <a:gd name="T21" fmla="*/ 967 h 1066"/>
              <a:gd name="T22" fmla="*/ 87 w 869"/>
              <a:gd name="T23" fmla="*/ 158 h 1066"/>
              <a:gd name="T24" fmla="*/ 406 w 869"/>
              <a:gd name="T25" fmla="*/ 616 h 1066"/>
              <a:gd name="T26" fmla="*/ 745 w 869"/>
              <a:gd name="T27" fmla="*/ 973 h 1066"/>
              <a:gd name="T28" fmla="*/ 361 w 869"/>
              <a:gd name="T29" fmla="*/ 1023 h 1066"/>
              <a:gd name="T30" fmla="*/ 442 w 869"/>
              <a:gd name="T31" fmla="*/ 629 h 1066"/>
              <a:gd name="T32" fmla="*/ 824 w 869"/>
              <a:gd name="T33" fmla="*/ 593 h 1066"/>
              <a:gd name="T34" fmla="*/ 745 w 869"/>
              <a:gd name="T35" fmla="*/ 97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9" h="1066">
                <a:moveTo>
                  <a:pt x="777" y="1006"/>
                </a:moveTo>
                <a:lnTo>
                  <a:pt x="869" y="563"/>
                </a:lnTo>
                <a:lnTo>
                  <a:pt x="0" y="0"/>
                </a:lnTo>
                <a:lnTo>
                  <a:pt x="324" y="1066"/>
                </a:lnTo>
                <a:lnTo>
                  <a:pt x="777" y="1006"/>
                </a:lnTo>
                <a:close/>
                <a:moveTo>
                  <a:pt x="436" y="591"/>
                </a:moveTo>
                <a:lnTo>
                  <a:pt x="106" y="115"/>
                </a:lnTo>
                <a:lnTo>
                  <a:pt x="790" y="558"/>
                </a:lnTo>
                <a:lnTo>
                  <a:pt x="436" y="591"/>
                </a:lnTo>
                <a:close/>
                <a:moveTo>
                  <a:pt x="406" y="616"/>
                </a:moveTo>
                <a:lnTo>
                  <a:pt x="333" y="967"/>
                </a:lnTo>
                <a:lnTo>
                  <a:pt x="87" y="158"/>
                </a:lnTo>
                <a:lnTo>
                  <a:pt x="406" y="616"/>
                </a:lnTo>
                <a:close/>
                <a:moveTo>
                  <a:pt x="745" y="973"/>
                </a:moveTo>
                <a:lnTo>
                  <a:pt x="361" y="1023"/>
                </a:lnTo>
                <a:lnTo>
                  <a:pt x="442" y="629"/>
                </a:lnTo>
                <a:lnTo>
                  <a:pt x="824" y="593"/>
                </a:lnTo>
                <a:lnTo>
                  <a:pt x="745" y="9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Freeform 10"/>
          <p:cNvSpPr>
            <a:spLocks noEditPoints="1"/>
          </p:cNvSpPr>
          <p:nvPr userDrawn="1"/>
        </p:nvSpPr>
        <p:spPr bwMode="auto">
          <a:xfrm rot="16429818">
            <a:off x="3189881" y="5027632"/>
            <a:ext cx="614851" cy="966883"/>
          </a:xfrm>
          <a:custGeom>
            <a:avLst/>
            <a:gdLst>
              <a:gd name="T0" fmla="*/ 74 w 407"/>
              <a:gd name="T1" fmla="*/ 11 h 641"/>
              <a:gd name="T2" fmla="*/ 72 w 407"/>
              <a:gd name="T3" fmla="*/ 10 h 641"/>
              <a:gd name="T4" fmla="*/ 16 w 407"/>
              <a:gd name="T5" fmla="*/ 33 h 641"/>
              <a:gd name="T6" fmla="*/ 17 w 407"/>
              <a:gd name="T7" fmla="*/ 95 h 641"/>
              <a:gd name="T8" fmla="*/ 21 w 407"/>
              <a:gd name="T9" fmla="*/ 97 h 641"/>
              <a:gd name="T10" fmla="*/ 21 w 407"/>
              <a:gd name="T11" fmla="*/ 100 h 641"/>
              <a:gd name="T12" fmla="*/ 267 w 407"/>
              <a:gd name="T13" fmla="*/ 304 h 641"/>
              <a:gd name="T14" fmla="*/ 272 w 407"/>
              <a:gd name="T15" fmla="*/ 572 h 641"/>
              <a:gd name="T16" fmla="*/ 272 w 407"/>
              <a:gd name="T17" fmla="*/ 572 h 641"/>
              <a:gd name="T18" fmla="*/ 273 w 407"/>
              <a:gd name="T19" fmla="*/ 602 h 641"/>
              <a:gd name="T20" fmla="*/ 297 w 407"/>
              <a:gd name="T21" fmla="*/ 627 h 641"/>
              <a:gd name="T22" fmla="*/ 357 w 407"/>
              <a:gd name="T23" fmla="*/ 622 h 641"/>
              <a:gd name="T24" fmla="*/ 357 w 407"/>
              <a:gd name="T25" fmla="*/ 623 h 641"/>
              <a:gd name="T26" fmla="*/ 358 w 407"/>
              <a:gd name="T27" fmla="*/ 621 h 641"/>
              <a:gd name="T28" fmla="*/ 358 w 407"/>
              <a:gd name="T29" fmla="*/ 621 h 641"/>
              <a:gd name="T30" fmla="*/ 359 w 407"/>
              <a:gd name="T31" fmla="*/ 617 h 641"/>
              <a:gd name="T32" fmla="*/ 357 w 407"/>
              <a:gd name="T33" fmla="*/ 265 h 641"/>
              <a:gd name="T34" fmla="*/ 174 w 407"/>
              <a:gd name="T35" fmla="*/ 56 h 641"/>
              <a:gd name="T36" fmla="*/ 76 w 407"/>
              <a:gd name="T37" fmla="*/ 13 h 641"/>
              <a:gd name="T38" fmla="*/ 74 w 407"/>
              <a:gd name="T39" fmla="*/ 11 h 641"/>
              <a:gd name="T40" fmla="*/ 33 w 407"/>
              <a:gd name="T41" fmla="*/ 45 h 641"/>
              <a:gd name="T42" fmla="*/ 55 w 407"/>
              <a:gd name="T43" fmla="*/ 27 h 641"/>
              <a:gd name="T44" fmla="*/ 55 w 407"/>
              <a:gd name="T45" fmla="*/ 28 h 641"/>
              <a:gd name="T46" fmla="*/ 64 w 407"/>
              <a:gd name="T47" fmla="*/ 31 h 641"/>
              <a:gd name="T48" fmla="*/ 57 w 407"/>
              <a:gd name="T49" fmla="*/ 61 h 641"/>
              <a:gd name="T50" fmla="*/ 29 w 407"/>
              <a:gd name="T51" fmla="*/ 77 h 641"/>
              <a:gd name="T52" fmla="*/ 29 w 407"/>
              <a:gd name="T53" fmla="*/ 77 h 641"/>
              <a:gd name="T54" fmla="*/ 33 w 407"/>
              <a:gd name="T55" fmla="*/ 45 h 641"/>
              <a:gd name="T56" fmla="*/ 307 w 407"/>
              <a:gd name="T57" fmla="*/ 609 h 641"/>
              <a:gd name="T58" fmla="*/ 291 w 407"/>
              <a:gd name="T59" fmla="*/ 593 h 641"/>
              <a:gd name="T60" fmla="*/ 289 w 407"/>
              <a:gd name="T61" fmla="*/ 582 h 641"/>
              <a:gd name="T62" fmla="*/ 321 w 407"/>
              <a:gd name="T63" fmla="*/ 585 h 641"/>
              <a:gd name="T64" fmla="*/ 327 w 407"/>
              <a:gd name="T65" fmla="*/ 576 h 641"/>
              <a:gd name="T66" fmla="*/ 321 w 407"/>
              <a:gd name="T67" fmla="*/ 585 h 641"/>
              <a:gd name="T68" fmla="*/ 339 w 407"/>
              <a:gd name="T69" fmla="*/ 611 h 641"/>
              <a:gd name="T70" fmla="*/ 339 w 407"/>
              <a:gd name="T71" fmla="*/ 612 h 641"/>
              <a:gd name="T72" fmla="*/ 307 w 407"/>
              <a:gd name="T73" fmla="*/ 609 h 641"/>
              <a:gd name="T74" fmla="*/ 338 w 407"/>
              <a:gd name="T75" fmla="*/ 273 h 641"/>
              <a:gd name="T76" fmla="*/ 350 w 407"/>
              <a:gd name="T77" fmla="*/ 583 h 641"/>
              <a:gd name="T78" fmla="*/ 332 w 407"/>
              <a:gd name="T79" fmla="*/ 567 h 641"/>
              <a:gd name="T80" fmla="*/ 332 w 407"/>
              <a:gd name="T81" fmla="*/ 567 h 641"/>
              <a:gd name="T82" fmla="*/ 298 w 407"/>
              <a:gd name="T83" fmla="*/ 558 h 641"/>
              <a:gd name="T84" fmla="*/ 286 w 407"/>
              <a:gd name="T85" fmla="*/ 296 h 641"/>
              <a:gd name="T86" fmla="*/ 133 w 407"/>
              <a:gd name="T87" fmla="*/ 122 h 641"/>
              <a:gd name="T88" fmla="*/ 59 w 407"/>
              <a:gd name="T89" fmla="*/ 89 h 641"/>
              <a:gd name="T90" fmla="*/ 75 w 407"/>
              <a:gd name="T91" fmla="*/ 72 h 641"/>
              <a:gd name="T92" fmla="*/ 86 w 407"/>
              <a:gd name="T93" fmla="*/ 38 h 641"/>
              <a:gd name="T94" fmla="*/ 338 w 407"/>
              <a:gd name="T95" fmla="*/ 273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07" h="641">
                <a:moveTo>
                  <a:pt x="74" y="11"/>
                </a:moveTo>
                <a:cubicBezTo>
                  <a:pt x="73" y="11"/>
                  <a:pt x="73" y="10"/>
                  <a:pt x="72" y="10"/>
                </a:cubicBezTo>
                <a:cubicBezTo>
                  <a:pt x="56" y="0"/>
                  <a:pt x="32" y="10"/>
                  <a:pt x="16" y="33"/>
                </a:cubicBezTo>
                <a:cubicBezTo>
                  <a:pt x="0" y="56"/>
                  <a:pt x="1" y="84"/>
                  <a:pt x="17" y="95"/>
                </a:cubicBezTo>
                <a:cubicBezTo>
                  <a:pt x="18" y="96"/>
                  <a:pt x="20" y="96"/>
                  <a:pt x="21" y="97"/>
                </a:cubicBezTo>
                <a:cubicBezTo>
                  <a:pt x="21" y="100"/>
                  <a:pt x="21" y="100"/>
                  <a:pt x="21" y="100"/>
                </a:cubicBezTo>
                <a:cubicBezTo>
                  <a:pt x="131" y="124"/>
                  <a:pt x="223" y="201"/>
                  <a:pt x="267" y="304"/>
                </a:cubicBezTo>
                <a:cubicBezTo>
                  <a:pt x="304" y="390"/>
                  <a:pt x="306" y="485"/>
                  <a:pt x="272" y="572"/>
                </a:cubicBezTo>
                <a:cubicBezTo>
                  <a:pt x="272" y="572"/>
                  <a:pt x="272" y="572"/>
                  <a:pt x="272" y="572"/>
                </a:cubicBezTo>
                <a:cubicBezTo>
                  <a:pt x="267" y="580"/>
                  <a:pt x="267" y="591"/>
                  <a:pt x="273" y="602"/>
                </a:cubicBezTo>
                <a:cubicBezTo>
                  <a:pt x="277" y="612"/>
                  <a:pt x="286" y="620"/>
                  <a:pt x="297" y="627"/>
                </a:cubicBezTo>
                <a:cubicBezTo>
                  <a:pt x="321" y="641"/>
                  <a:pt x="347" y="639"/>
                  <a:pt x="357" y="622"/>
                </a:cubicBezTo>
                <a:cubicBezTo>
                  <a:pt x="357" y="623"/>
                  <a:pt x="357" y="623"/>
                  <a:pt x="357" y="623"/>
                </a:cubicBezTo>
                <a:cubicBezTo>
                  <a:pt x="357" y="622"/>
                  <a:pt x="357" y="622"/>
                  <a:pt x="358" y="621"/>
                </a:cubicBezTo>
                <a:cubicBezTo>
                  <a:pt x="358" y="621"/>
                  <a:pt x="358" y="621"/>
                  <a:pt x="358" y="621"/>
                </a:cubicBezTo>
                <a:cubicBezTo>
                  <a:pt x="358" y="620"/>
                  <a:pt x="359" y="618"/>
                  <a:pt x="359" y="617"/>
                </a:cubicBezTo>
                <a:cubicBezTo>
                  <a:pt x="407" y="503"/>
                  <a:pt x="406" y="378"/>
                  <a:pt x="357" y="265"/>
                </a:cubicBezTo>
                <a:cubicBezTo>
                  <a:pt x="319" y="176"/>
                  <a:pt x="255" y="104"/>
                  <a:pt x="174" y="56"/>
                </a:cubicBezTo>
                <a:cubicBezTo>
                  <a:pt x="143" y="38"/>
                  <a:pt x="111" y="23"/>
                  <a:pt x="76" y="13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33" y="45"/>
                </a:moveTo>
                <a:cubicBezTo>
                  <a:pt x="41" y="34"/>
                  <a:pt x="49" y="29"/>
                  <a:pt x="55" y="27"/>
                </a:cubicBezTo>
                <a:cubicBezTo>
                  <a:pt x="55" y="28"/>
                  <a:pt x="55" y="28"/>
                  <a:pt x="55" y="28"/>
                </a:cubicBezTo>
                <a:cubicBezTo>
                  <a:pt x="58" y="29"/>
                  <a:pt x="61" y="30"/>
                  <a:pt x="64" y="31"/>
                </a:cubicBezTo>
                <a:cubicBezTo>
                  <a:pt x="67" y="37"/>
                  <a:pt x="66" y="49"/>
                  <a:pt x="57" y="61"/>
                </a:cubicBezTo>
                <a:cubicBezTo>
                  <a:pt x="47" y="76"/>
                  <a:pt x="34" y="81"/>
                  <a:pt x="29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24" y="74"/>
                  <a:pt x="23" y="60"/>
                  <a:pt x="33" y="45"/>
                </a:cubicBezTo>
                <a:close/>
                <a:moveTo>
                  <a:pt x="307" y="609"/>
                </a:moveTo>
                <a:cubicBezTo>
                  <a:pt x="300" y="605"/>
                  <a:pt x="294" y="599"/>
                  <a:pt x="291" y="593"/>
                </a:cubicBezTo>
                <a:cubicBezTo>
                  <a:pt x="289" y="588"/>
                  <a:pt x="288" y="584"/>
                  <a:pt x="289" y="582"/>
                </a:cubicBezTo>
                <a:cubicBezTo>
                  <a:pt x="292" y="577"/>
                  <a:pt x="306" y="576"/>
                  <a:pt x="321" y="585"/>
                </a:cubicBezTo>
                <a:cubicBezTo>
                  <a:pt x="327" y="576"/>
                  <a:pt x="327" y="576"/>
                  <a:pt x="327" y="576"/>
                </a:cubicBezTo>
                <a:cubicBezTo>
                  <a:pt x="321" y="585"/>
                  <a:pt x="321" y="585"/>
                  <a:pt x="321" y="585"/>
                </a:cubicBezTo>
                <a:cubicBezTo>
                  <a:pt x="336" y="594"/>
                  <a:pt x="342" y="606"/>
                  <a:pt x="339" y="611"/>
                </a:cubicBezTo>
                <a:cubicBezTo>
                  <a:pt x="339" y="612"/>
                  <a:pt x="339" y="612"/>
                  <a:pt x="339" y="612"/>
                </a:cubicBezTo>
                <a:cubicBezTo>
                  <a:pt x="336" y="617"/>
                  <a:pt x="322" y="618"/>
                  <a:pt x="307" y="609"/>
                </a:cubicBezTo>
                <a:close/>
                <a:moveTo>
                  <a:pt x="338" y="273"/>
                </a:moveTo>
                <a:cubicBezTo>
                  <a:pt x="381" y="373"/>
                  <a:pt x="385" y="482"/>
                  <a:pt x="350" y="583"/>
                </a:cubicBezTo>
                <a:cubicBezTo>
                  <a:pt x="346" y="577"/>
                  <a:pt x="339" y="572"/>
                  <a:pt x="332" y="567"/>
                </a:cubicBezTo>
                <a:cubicBezTo>
                  <a:pt x="332" y="567"/>
                  <a:pt x="332" y="567"/>
                  <a:pt x="332" y="567"/>
                </a:cubicBezTo>
                <a:cubicBezTo>
                  <a:pt x="321" y="561"/>
                  <a:pt x="309" y="558"/>
                  <a:pt x="298" y="558"/>
                </a:cubicBezTo>
                <a:cubicBezTo>
                  <a:pt x="326" y="472"/>
                  <a:pt x="322" y="380"/>
                  <a:pt x="286" y="296"/>
                </a:cubicBezTo>
                <a:cubicBezTo>
                  <a:pt x="254" y="223"/>
                  <a:pt x="200" y="162"/>
                  <a:pt x="133" y="122"/>
                </a:cubicBezTo>
                <a:cubicBezTo>
                  <a:pt x="110" y="109"/>
                  <a:pt x="85" y="97"/>
                  <a:pt x="59" y="89"/>
                </a:cubicBezTo>
                <a:cubicBezTo>
                  <a:pt x="65" y="85"/>
                  <a:pt x="70" y="79"/>
                  <a:pt x="75" y="72"/>
                </a:cubicBezTo>
                <a:cubicBezTo>
                  <a:pt x="82" y="61"/>
                  <a:pt x="86" y="49"/>
                  <a:pt x="86" y="38"/>
                </a:cubicBezTo>
                <a:cubicBezTo>
                  <a:pt x="199" y="78"/>
                  <a:pt x="290" y="162"/>
                  <a:pt x="338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1" name="Marcador de Posição do Texto 2"/>
          <p:cNvSpPr>
            <a:spLocks noGrp="1"/>
          </p:cNvSpPr>
          <p:nvPr>
            <p:ph type="body" idx="10" hasCustomPrompt="1"/>
          </p:nvPr>
        </p:nvSpPr>
        <p:spPr>
          <a:xfrm>
            <a:off x="4708463" y="4874271"/>
            <a:ext cx="6835838" cy="1116614"/>
          </a:xfrm>
        </p:spPr>
        <p:txBody>
          <a:bodyPr>
            <a:normAutofit/>
          </a:bodyPr>
          <a:lstStyle>
            <a:lvl1pPr marL="0" indent="0" algn="l">
              <a:buNone/>
              <a:defRPr lang="pt-PT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INSERT SUBTITLE</a:t>
            </a:r>
            <a:br>
              <a:rPr lang="pt-PT" dirty="0"/>
            </a:br>
            <a:r>
              <a:rPr lang="pt-PT" dirty="0"/>
              <a:t>ARIAL, </a:t>
            </a:r>
            <a:r>
              <a:rPr lang="pt-PT" dirty="0" smtClean="0"/>
              <a:t>28</a:t>
            </a:r>
            <a:endParaRPr lang="pt-PT" dirty="0"/>
          </a:p>
        </p:txBody>
      </p:sp>
      <p:cxnSp>
        <p:nvCxnSpPr>
          <p:cNvPr id="22" name="Conexão reta 10"/>
          <p:cNvCxnSpPr>
            <a:cxnSpLocks/>
          </p:cNvCxnSpPr>
          <p:nvPr userDrawn="1"/>
        </p:nvCxnSpPr>
        <p:spPr>
          <a:xfrm>
            <a:off x="4814979" y="4622830"/>
            <a:ext cx="678012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ção do Texto 2"/>
          <p:cNvSpPr>
            <a:spLocks noGrp="1"/>
          </p:cNvSpPr>
          <p:nvPr>
            <p:ph type="body" idx="11" hasCustomPrompt="1"/>
          </p:nvPr>
        </p:nvSpPr>
        <p:spPr>
          <a:xfrm>
            <a:off x="4764180" y="3657600"/>
            <a:ext cx="6784814" cy="772178"/>
          </a:xfrm>
        </p:spPr>
        <p:txBody>
          <a:bodyPr anchor="ctr">
            <a:normAutofit/>
          </a:bodyPr>
          <a:lstStyle>
            <a:lvl1pPr marL="0" indent="0" algn="l">
              <a:lnSpc>
                <a:spcPct val="80000"/>
              </a:lnSpc>
              <a:buNone/>
              <a:defRPr lang="pt-PT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TITLE ARIAL, </a:t>
            </a:r>
            <a:r>
              <a:rPr lang="pt-PT" dirty="0" smtClean="0"/>
              <a:t>44</a:t>
            </a:r>
            <a:endParaRPr lang="pt-PT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329481" y="1347581"/>
            <a:ext cx="946549" cy="659359"/>
          </a:xfrm>
          <a:custGeom>
            <a:avLst/>
            <a:gdLst>
              <a:gd name="T0" fmla="*/ 1361 w 1526"/>
              <a:gd name="T1" fmla="*/ 38 h 1063"/>
              <a:gd name="T2" fmla="*/ 1149 w 1526"/>
              <a:gd name="T3" fmla="*/ 0 h 1063"/>
              <a:gd name="T4" fmla="*/ 0 w 1526"/>
              <a:gd name="T5" fmla="*/ 783 h 1063"/>
              <a:gd name="T6" fmla="*/ 169 w 1526"/>
              <a:gd name="T7" fmla="*/ 1031 h 1063"/>
              <a:gd name="T8" fmla="*/ 378 w 1526"/>
              <a:gd name="T9" fmla="*/ 1063 h 1063"/>
              <a:gd name="T10" fmla="*/ 1526 w 1526"/>
              <a:gd name="T11" fmla="*/ 280 h 1063"/>
              <a:gd name="T12" fmla="*/ 1361 w 1526"/>
              <a:gd name="T13" fmla="*/ 38 h 1063"/>
              <a:gd name="T14" fmla="*/ 1459 w 1526"/>
              <a:gd name="T15" fmla="*/ 250 h 1063"/>
              <a:gd name="T16" fmla="*/ 1320 w 1526"/>
              <a:gd name="T17" fmla="*/ 231 h 1063"/>
              <a:gd name="T18" fmla="*/ 1196 w 1526"/>
              <a:gd name="T19" fmla="*/ 49 h 1063"/>
              <a:gd name="T20" fmla="*/ 1337 w 1526"/>
              <a:gd name="T21" fmla="*/ 74 h 1063"/>
              <a:gd name="T22" fmla="*/ 1459 w 1526"/>
              <a:gd name="T23" fmla="*/ 250 h 1063"/>
              <a:gd name="T24" fmla="*/ 55 w 1526"/>
              <a:gd name="T25" fmla="*/ 793 h 1063"/>
              <a:gd name="T26" fmla="*/ 1149 w 1526"/>
              <a:gd name="T27" fmla="*/ 49 h 1063"/>
              <a:gd name="T28" fmla="*/ 1280 w 1526"/>
              <a:gd name="T29" fmla="*/ 243 h 1063"/>
              <a:gd name="T30" fmla="*/ 186 w 1526"/>
              <a:gd name="T31" fmla="*/ 988 h 1063"/>
              <a:gd name="T32" fmla="*/ 55 w 1526"/>
              <a:gd name="T33" fmla="*/ 793 h 1063"/>
              <a:gd name="T34" fmla="*/ 369 w 1526"/>
              <a:gd name="T35" fmla="*/ 1022 h 1063"/>
              <a:gd name="T36" fmla="*/ 233 w 1526"/>
              <a:gd name="T37" fmla="*/ 1003 h 1063"/>
              <a:gd name="T38" fmla="*/ 1312 w 1526"/>
              <a:gd name="T39" fmla="*/ 269 h 1063"/>
              <a:gd name="T40" fmla="*/ 1448 w 1526"/>
              <a:gd name="T41" fmla="*/ 288 h 1063"/>
              <a:gd name="T42" fmla="*/ 369 w 1526"/>
              <a:gd name="T43" fmla="*/ 1022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26" h="1063">
                <a:moveTo>
                  <a:pt x="1361" y="38"/>
                </a:moveTo>
                <a:lnTo>
                  <a:pt x="1149" y="0"/>
                </a:lnTo>
                <a:lnTo>
                  <a:pt x="0" y="783"/>
                </a:lnTo>
                <a:lnTo>
                  <a:pt x="169" y="1031"/>
                </a:lnTo>
                <a:lnTo>
                  <a:pt x="378" y="1063"/>
                </a:lnTo>
                <a:lnTo>
                  <a:pt x="1526" y="280"/>
                </a:lnTo>
                <a:lnTo>
                  <a:pt x="1361" y="38"/>
                </a:lnTo>
                <a:close/>
                <a:moveTo>
                  <a:pt x="1459" y="250"/>
                </a:moveTo>
                <a:lnTo>
                  <a:pt x="1320" y="231"/>
                </a:lnTo>
                <a:lnTo>
                  <a:pt x="1196" y="49"/>
                </a:lnTo>
                <a:lnTo>
                  <a:pt x="1337" y="74"/>
                </a:lnTo>
                <a:lnTo>
                  <a:pt x="1459" y="250"/>
                </a:lnTo>
                <a:close/>
                <a:moveTo>
                  <a:pt x="55" y="793"/>
                </a:moveTo>
                <a:lnTo>
                  <a:pt x="1149" y="49"/>
                </a:lnTo>
                <a:lnTo>
                  <a:pt x="1280" y="243"/>
                </a:lnTo>
                <a:lnTo>
                  <a:pt x="186" y="988"/>
                </a:lnTo>
                <a:lnTo>
                  <a:pt x="55" y="793"/>
                </a:lnTo>
                <a:close/>
                <a:moveTo>
                  <a:pt x="369" y="1022"/>
                </a:moveTo>
                <a:lnTo>
                  <a:pt x="233" y="1003"/>
                </a:lnTo>
                <a:lnTo>
                  <a:pt x="1312" y="269"/>
                </a:lnTo>
                <a:lnTo>
                  <a:pt x="1448" y="288"/>
                </a:lnTo>
                <a:lnTo>
                  <a:pt x="369" y="10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s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992" cy="685743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9112" y="143590"/>
            <a:ext cx="2168166" cy="2677213"/>
          </a:xfrm>
          <a:prstGeom prst="rect">
            <a:avLst/>
          </a:prstGeom>
        </p:spPr>
      </p:pic>
      <p:sp>
        <p:nvSpPr>
          <p:cNvPr id="14" name="CaixaDeTexto 13"/>
          <p:cNvSpPr txBox="1"/>
          <p:nvPr userDrawn="1"/>
        </p:nvSpPr>
        <p:spPr>
          <a:xfrm>
            <a:off x="344461" y="700220"/>
            <a:ext cx="552121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t-BR" sz="4400" b="1" dirty="0">
                <a:gradFill flip="none" rotWithShape="1">
                  <a:gsLst>
                    <a:gs pos="0">
                      <a:srgbClr val="F7941E"/>
                    </a:gs>
                    <a:gs pos="100000">
                      <a:srgbClr val="F2652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5" name="Block Arc 44"/>
          <p:cNvSpPr/>
          <p:nvPr userDrawn="1"/>
        </p:nvSpPr>
        <p:spPr>
          <a:xfrm rot="630289">
            <a:off x="3079817" y="765232"/>
            <a:ext cx="9228142" cy="9228138"/>
          </a:xfrm>
          <a:prstGeom prst="blockArc">
            <a:avLst>
              <a:gd name="adj1" fmla="val 13736585"/>
              <a:gd name="adj2" fmla="val 17808008"/>
              <a:gd name="adj3" fmla="val 22318"/>
            </a:avLst>
          </a:prstGeom>
          <a:gradFill flip="none" rotWithShape="1">
            <a:gsLst>
              <a:gs pos="0">
                <a:srgbClr val="F26522"/>
              </a:gs>
              <a:gs pos="100000">
                <a:srgbClr val="F7941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PT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 7"/>
          <p:cNvSpPr>
            <a:spLocks noEditPoints="1"/>
          </p:cNvSpPr>
          <p:nvPr userDrawn="1"/>
        </p:nvSpPr>
        <p:spPr bwMode="auto">
          <a:xfrm>
            <a:off x="5429709" y="2287645"/>
            <a:ext cx="741817" cy="909984"/>
          </a:xfrm>
          <a:custGeom>
            <a:avLst/>
            <a:gdLst>
              <a:gd name="T0" fmla="*/ 777 w 869"/>
              <a:gd name="T1" fmla="*/ 1006 h 1066"/>
              <a:gd name="T2" fmla="*/ 869 w 869"/>
              <a:gd name="T3" fmla="*/ 563 h 1066"/>
              <a:gd name="T4" fmla="*/ 0 w 869"/>
              <a:gd name="T5" fmla="*/ 0 h 1066"/>
              <a:gd name="T6" fmla="*/ 324 w 869"/>
              <a:gd name="T7" fmla="*/ 1066 h 1066"/>
              <a:gd name="T8" fmla="*/ 777 w 869"/>
              <a:gd name="T9" fmla="*/ 1006 h 1066"/>
              <a:gd name="T10" fmla="*/ 436 w 869"/>
              <a:gd name="T11" fmla="*/ 591 h 1066"/>
              <a:gd name="T12" fmla="*/ 106 w 869"/>
              <a:gd name="T13" fmla="*/ 115 h 1066"/>
              <a:gd name="T14" fmla="*/ 790 w 869"/>
              <a:gd name="T15" fmla="*/ 558 h 1066"/>
              <a:gd name="T16" fmla="*/ 436 w 869"/>
              <a:gd name="T17" fmla="*/ 591 h 1066"/>
              <a:gd name="T18" fmla="*/ 406 w 869"/>
              <a:gd name="T19" fmla="*/ 616 h 1066"/>
              <a:gd name="T20" fmla="*/ 333 w 869"/>
              <a:gd name="T21" fmla="*/ 967 h 1066"/>
              <a:gd name="T22" fmla="*/ 87 w 869"/>
              <a:gd name="T23" fmla="*/ 158 h 1066"/>
              <a:gd name="T24" fmla="*/ 406 w 869"/>
              <a:gd name="T25" fmla="*/ 616 h 1066"/>
              <a:gd name="T26" fmla="*/ 745 w 869"/>
              <a:gd name="T27" fmla="*/ 973 h 1066"/>
              <a:gd name="T28" fmla="*/ 361 w 869"/>
              <a:gd name="T29" fmla="*/ 1023 h 1066"/>
              <a:gd name="T30" fmla="*/ 442 w 869"/>
              <a:gd name="T31" fmla="*/ 629 h 1066"/>
              <a:gd name="T32" fmla="*/ 824 w 869"/>
              <a:gd name="T33" fmla="*/ 593 h 1066"/>
              <a:gd name="T34" fmla="*/ 745 w 869"/>
              <a:gd name="T35" fmla="*/ 97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9" h="1066">
                <a:moveTo>
                  <a:pt x="777" y="1006"/>
                </a:moveTo>
                <a:lnTo>
                  <a:pt x="869" y="563"/>
                </a:lnTo>
                <a:lnTo>
                  <a:pt x="0" y="0"/>
                </a:lnTo>
                <a:lnTo>
                  <a:pt x="324" y="1066"/>
                </a:lnTo>
                <a:lnTo>
                  <a:pt x="777" y="1006"/>
                </a:lnTo>
                <a:close/>
                <a:moveTo>
                  <a:pt x="436" y="591"/>
                </a:moveTo>
                <a:lnTo>
                  <a:pt x="106" y="115"/>
                </a:lnTo>
                <a:lnTo>
                  <a:pt x="790" y="558"/>
                </a:lnTo>
                <a:lnTo>
                  <a:pt x="436" y="591"/>
                </a:lnTo>
                <a:close/>
                <a:moveTo>
                  <a:pt x="406" y="616"/>
                </a:moveTo>
                <a:lnTo>
                  <a:pt x="333" y="967"/>
                </a:lnTo>
                <a:lnTo>
                  <a:pt x="87" y="158"/>
                </a:lnTo>
                <a:lnTo>
                  <a:pt x="406" y="616"/>
                </a:lnTo>
                <a:close/>
                <a:moveTo>
                  <a:pt x="745" y="973"/>
                </a:moveTo>
                <a:lnTo>
                  <a:pt x="361" y="1023"/>
                </a:lnTo>
                <a:lnTo>
                  <a:pt x="442" y="629"/>
                </a:lnTo>
                <a:lnTo>
                  <a:pt x="824" y="593"/>
                </a:lnTo>
                <a:lnTo>
                  <a:pt x="745" y="9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Freeform 10"/>
          <p:cNvSpPr>
            <a:spLocks noEditPoints="1"/>
          </p:cNvSpPr>
          <p:nvPr userDrawn="1"/>
        </p:nvSpPr>
        <p:spPr bwMode="auto">
          <a:xfrm rot="16429818">
            <a:off x="9801548" y="1168873"/>
            <a:ext cx="614851" cy="966883"/>
          </a:xfrm>
          <a:custGeom>
            <a:avLst/>
            <a:gdLst>
              <a:gd name="T0" fmla="*/ 74 w 407"/>
              <a:gd name="T1" fmla="*/ 11 h 641"/>
              <a:gd name="T2" fmla="*/ 72 w 407"/>
              <a:gd name="T3" fmla="*/ 10 h 641"/>
              <a:gd name="T4" fmla="*/ 16 w 407"/>
              <a:gd name="T5" fmla="*/ 33 h 641"/>
              <a:gd name="T6" fmla="*/ 17 w 407"/>
              <a:gd name="T7" fmla="*/ 95 h 641"/>
              <a:gd name="T8" fmla="*/ 21 w 407"/>
              <a:gd name="T9" fmla="*/ 97 h 641"/>
              <a:gd name="T10" fmla="*/ 21 w 407"/>
              <a:gd name="T11" fmla="*/ 100 h 641"/>
              <a:gd name="T12" fmla="*/ 267 w 407"/>
              <a:gd name="T13" fmla="*/ 304 h 641"/>
              <a:gd name="T14" fmla="*/ 272 w 407"/>
              <a:gd name="T15" fmla="*/ 572 h 641"/>
              <a:gd name="T16" fmla="*/ 272 w 407"/>
              <a:gd name="T17" fmla="*/ 572 h 641"/>
              <a:gd name="T18" fmla="*/ 273 w 407"/>
              <a:gd name="T19" fmla="*/ 602 h 641"/>
              <a:gd name="T20" fmla="*/ 297 w 407"/>
              <a:gd name="T21" fmla="*/ 627 h 641"/>
              <a:gd name="T22" fmla="*/ 357 w 407"/>
              <a:gd name="T23" fmla="*/ 622 h 641"/>
              <a:gd name="T24" fmla="*/ 357 w 407"/>
              <a:gd name="T25" fmla="*/ 623 h 641"/>
              <a:gd name="T26" fmla="*/ 358 w 407"/>
              <a:gd name="T27" fmla="*/ 621 h 641"/>
              <a:gd name="T28" fmla="*/ 358 w 407"/>
              <a:gd name="T29" fmla="*/ 621 h 641"/>
              <a:gd name="T30" fmla="*/ 359 w 407"/>
              <a:gd name="T31" fmla="*/ 617 h 641"/>
              <a:gd name="T32" fmla="*/ 357 w 407"/>
              <a:gd name="T33" fmla="*/ 265 h 641"/>
              <a:gd name="T34" fmla="*/ 174 w 407"/>
              <a:gd name="T35" fmla="*/ 56 h 641"/>
              <a:gd name="T36" fmla="*/ 76 w 407"/>
              <a:gd name="T37" fmla="*/ 13 h 641"/>
              <a:gd name="T38" fmla="*/ 74 w 407"/>
              <a:gd name="T39" fmla="*/ 11 h 641"/>
              <a:gd name="T40" fmla="*/ 33 w 407"/>
              <a:gd name="T41" fmla="*/ 45 h 641"/>
              <a:gd name="T42" fmla="*/ 55 w 407"/>
              <a:gd name="T43" fmla="*/ 27 h 641"/>
              <a:gd name="T44" fmla="*/ 55 w 407"/>
              <a:gd name="T45" fmla="*/ 28 h 641"/>
              <a:gd name="T46" fmla="*/ 64 w 407"/>
              <a:gd name="T47" fmla="*/ 31 h 641"/>
              <a:gd name="T48" fmla="*/ 57 w 407"/>
              <a:gd name="T49" fmla="*/ 61 h 641"/>
              <a:gd name="T50" fmla="*/ 29 w 407"/>
              <a:gd name="T51" fmla="*/ 77 h 641"/>
              <a:gd name="T52" fmla="*/ 29 w 407"/>
              <a:gd name="T53" fmla="*/ 77 h 641"/>
              <a:gd name="T54" fmla="*/ 33 w 407"/>
              <a:gd name="T55" fmla="*/ 45 h 641"/>
              <a:gd name="T56" fmla="*/ 307 w 407"/>
              <a:gd name="T57" fmla="*/ 609 h 641"/>
              <a:gd name="T58" fmla="*/ 291 w 407"/>
              <a:gd name="T59" fmla="*/ 593 h 641"/>
              <a:gd name="T60" fmla="*/ 289 w 407"/>
              <a:gd name="T61" fmla="*/ 582 h 641"/>
              <a:gd name="T62" fmla="*/ 321 w 407"/>
              <a:gd name="T63" fmla="*/ 585 h 641"/>
              <a:gd name="T64" fmla="*/ 327 w 407"/>
              <a:gd name="T65" fmla="*/ 576 h 641"/>
              <a:gd name="T66" fmla="*/ 321 w 407"/>
              <a:gd name="T67" fmla="*/ 585 h 641"/>
              <a:gd name="T68" fmla="*/ 339 w 407"/>
              <a:gd name="T69" fmla="*/ 611 h 641"/>
              <a:gd name="T70" fmla="*/ 339 w 407"/>
              <a:gd name="T71" fmla="*/ 612 h 641"/>
              <a:gd name="T72" fmla="*/ 307 w 407"/>
              <a:gd name="T73" fmla="*/ 609 h 641"/>
              <a:gd name="T74" fmla="*/ 338 w 407"/>
              <a:gd name="T75" fmla="*/ 273 h 641"/>
              <a:gd name="T76" fmla="*/ 350 w 407"/>
              <a:gd name="T77" fmla="*/ 583 h 641"/>
              <a:gd name="T78" fmla="*/ 332 w 407"/>
              <a:gd name="T79" fmla="*/ 567 h 641"/>
              <a:gd name="T80" fmla="*/ 332 w 407"/>
              <a:gd name="T81" fmla="*/ 567 h 641"/>
              <a:gd name="T82" fmla="*/ 298 w 407"/>
              <a:gd name="T83" fmla="*/ 558 h 641"/>
              <a:gd name="T84" fmla="*/ 286 w 407"/>
              <a:gd name="T85" fmla="*/ 296 h 641"/>
              <a:gd name="T86" fmla="*/ 133 w 407"/>
              <a:gd name="T87" fmla="*/ 122 h 641"/>
              <a:gd name="T88" fmla="*/ 59 w 407"/>
              <a:gd name="T89" fmla="*/ 89 h 641"/>
              <a:gd name="T90" fmla="*/ 75 w 407"/>
              <a:gd name="T91" fmla="*/ 72 h 641"/>
              <a:gd name="T92" fmla="*/ 86 w 407"/>
              <a:gd name="T93" fmla="*/ 38 h 641"/>
              <a:gd name="T94" fmla="*/ 338 w 407"/>
              <a:gd name="T95" fmla="*/ 273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07" h="641">
                <a:moveTo>
                  <a:pt x="74" y="11"/>
                </a:moveTo>
                <a:cubicBezTo>
                  <a:pt x="73" y="11"/>
                  <a:pt x="73" y="10"/>
                  <a:pt x="72" y="10"/>
                </a:cubicBezTo>
                <a:cubicBezTo>
                  <a:pt x="56" y="0"/>
                  <a:pt x="32" y="10"/>
                  <a:pt x="16" y="33"/>
                </a:cubicBezTo>
                <a:cubicBezTo>
                  <a:pt x="0" y="56"/>
                  <a:pt x="1" y="84"/>
                  <a:pt x="17" y="95"/>
                </a:cubicBezTo>
                <a:cubicBezTo>
                  <a:pt x="18" y="96"/>
                  <a:pt x="20" y="96"/>
                  <a:pt x="21" y="97"/>
                </a:cubicBezTo>
                <a:cubicBezTo>
                  <a:pt x="21" y="100"/>
                  <a:pt x="21" y="100"/>
                  <a:pt x="21" y="100"/>
                </a:cubicBezTo>
                <a:cubicBezTo>
                  <a:pt x="131" y="124"/>
                  <a:pt x="223" y="201"/>
                  <a:pt x="267" y="304"/>
                </a:cubicBezTo>
                <a:cubicBezTo>
                  <a:pt x="304" y="390"/>
                  <a:pt x="306" y="485"/>
                  <a:pt x="272" y="572"/>
                </a:cubicBezTo>
                <a:cubicBezTo>
                  <a:pt x="272" y="572"/>
                  <a:pt x="272" y="572"/>
                  <a:pt x="272" y="572"/>
                </a:cubicBezTo>
                <a:cubicBezTo>
                  <a:pt x="267" y="580"/>
                  <a:pt x="267" y="591"/>
                  <a:pt x="273" y="602"/>
                </a:cubicBezTo>
                <a:cubicBezTo>
                  <a:pt x="277" y="612"/>
                  <a:pt x="286" y="620"/>
                  <a:pt x="297" y="627"/>
                </a:cubicBezTo>
                <a:cubicBezTo>
                  <a:pt x="321" y="641"/>
                  <a:pt x="347" y="639"/>
                  <a:pt x="357" y="622"/>
                </a:cubicBezTo>
                <a:cubicBezTo>
                  <a:pt x="357" y="623"/>
                  <a:pt x="357" y="623"/>
                  <a:pt x="357" y="623"/>
                </a:cubicBezTo>
                <a:cubicBezTo>
                  <a:pt x="357" y="622"/>
                  <a:pt x="357" y="622"/>
                  <a:pt x="358" y="621"/>
                </a:cubicBezTo>
                <a:cubicBezTo>
                  <a:pt x="358" y="621"/>
                  <a:pt x="358" y="621"/>
                  <a:pt x="358" y="621"/>
                </a:cubicBezTo>
                <a:cubicBezTo>
                  <a:pt x="358" y="620"/>
                  <a:pt x="359" y="618"/>
                  <a:pt x="359" y="617"/>
                </a:cubicBezTo>
                <a:cubicBezTo>
                  <a:pt x="407" y="503"/>
                  <a:pt x="406" y="378"/>
                  <a:pt x="357" y="265"/>
                </a:cubicBezTo>
                <a:cubicBezTo>
                  <a:pt x="319" y="176"/>
                  <a:pt x="255" y="104"/>
                  <a:pt x="174" y="56"/>
                </a:cubicBezTo>
                <a:cubicBezTo>
                  <a:pt x="143" y="38"/>
                  <a:pt x="111" y="23"/>
                  <a:pt x="76" y="13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33" y="45"/>
                </a:moveTo>
                <a:cubicBezTo>
                  <a:pt x="41" y="34"/>
                  <a:pt x="49" y="29"/>
                  <a:pt x="55" y="27"/>
                </a:cubicBezTo>
                <a:cubicBezTo>
                  <a:pt x="55" y="28"/>
                  <a:pt x="55" y="28"/>
                  <a:pt x="55" y="28"/>
                </a:cubicBezTo>
                <a:cubicBezTo>
                  <a:pt x="58" y="29"/>
                  <a:pt x="61" y="30"/>
                  <a:pt x="64" y="31"/>
                </a:cubicBezTo>
                <a:cubicBezTo>
                  <a:pt x="67" y="37"/>
                  <a:pt x="66" y="49"/>
                  <a:pt x="57" y="61"/>
                </a:cubicBezTo>
                <a:cubicBezTo>
                  <a:pt x="47" y="76"/>
                  <a:pt x="34" y="81"/>
                  <a:pt x="29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24" y="74"/>
                  <a:pt x="23" y="60"/>
                  <a:pt x="33" y="45"/>
                </a:cubicBezTo>
                <a:close/>
                <a:moveTo>
                  <a:pt x="307" y="609"/>
                </a:moveTo>
                <a:cubicBezTo>
                  <a:pt x="300" y="605"/>
                  <a:pt x="294" y="599"/>
                  <a:pt x="291" y="593"/>
                </a:cubicBezTo>
                <a:cubicBezTo>
                  <a:pt x="289" y="588"/>
                  <a:pt x="288" y="584"/>
                  <a:pt x="289" y="582"/>
                </a:cubicBezTo>
                <a:cubicBezTo>
                  <a:pt x="292" y="577"/>
                  <a:pt x="306" y="576"/>
                  <a:pt x="321" y="585"/>
                </a:cubicBezTo>
                <a:cubicBezTo>
                  <a:pt x="327" y="576"/>
                  <a:pt x="327" y="576"/>
                  <a:pt x="327" y="576"/>
                </a:cubicBezTo>
                <a:cubicBezTo>
                  <a:pt x="321" y="585"/>
                  <a:pt x="321" y="585"/>
                  <a:pt x="321" y="585"/>
                </a:cubicBezTo>
                <a:cubicBezTo>
                  <a:pt x="336" y="594"/>
                  <a:pt x="342" y="606"/>
                  <a:pt x="339" y="611"/>
                </a:cubicBezTo>
                <a:cubicBezTo>
                  <a:pt x="339" y="612"/>
                  <a:pt x="339" y="612"/>
                  <a:pt x="339" y="612"/>
                </a:cubicBezTo>
                <a:cubicBezTo>
                  <a:pt x="336" y="617"/>
                  <a:pt x="322" y="618"/>
                  <a:pt x="307" y="609"/>
                </a:cubicBezTo>
                <a:close/>
                <a:moveTo>
                  <a:pt x="338" y="273"/>
                </a:moveTo>
                <a:cubicBezTo>
                  <a:pt x="381" y="373"/>
                  <a:pt x="385" y="482"/>
                  <a:pt x="350" y="583"/>
                </a:cubicBezTo>
                <a:cubicBezTo>
                  <a:pt x="346" y="577"/>
                  <a:pt x="339" y="572"/>
                  <a:pt x="332" y="567"/>
                </a:cubicBezTo>
                <a:cubicBezTo>
                  <a:pt x="332" y="567"/>
                  <a:pt x="332" y="567"/>
                  <a:pt x="332" y="567"/>
                </a:cubicBezTo>
                <a:cubicBezTo>
                  <a:pt x="321" y="561"/>
                  <a:pt x="309" y="558"/>
                  <a:pt x="298" y="558"/>
                </a:cubicBezTo>
                <a:cubicBezTo>
                  <a:pt x="326" y="472"/>
                  <a:pt x="322" y="380"/>
                  <a:pt x="286" y="296"/>
                </a:cubicBezTo>
                <a:cubicBezTo>
                  <a:pt x="254" y="223"/>
                  <a:pt x="200" y="162"/>
                  <a:pt x="133" y="122"/>
                </a:cubicBezTo>
                <a:cubicBezTo>
                  <a:pt x="110" y="109"/>
                  <a:pt x="85" y="97"/>
                  <a:pt x="59" y="89"/>
                </a:cubicBezTo>
                <a:cubicBezTo>
                  <a:pt x="65" y="85"/>
                  <a:pt x="70" y="79"/>
                  <a:pt x="75" y="72"/>
                </a:cubicBezTo>
                <a:cubicBezTo>
                  <a:pt x="82" y="61"/>
                  <a:pt x="86" y="49"/>
                  <a:pt x="86" y="38"/>
                </a:cubicBezTo>
                <a:cubicBezTo>
                  <a:pt x="199" y="78"/>
                  <a:pt x="290" y="162"/>
                  <a:pt x="338" y="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2531" y="3562025"/>
            <a:ext cx="676275" cy="6762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524" y="6067150"/>
            <a:ext cx="3184639" cy="635000"/>
          </a:xfrm>
          <a:prstGeom prst="rect">
            <a:avLst/>
          </a:prstGeom>
        </p:spPr>
      </p:pic>
      <p:pic>
        <p:nvPicPr>
          <p:cNvPr id="43" name="Picture 42" descr="brancoTIRA-04-05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55572" y="3166872"/>
            <a:ext cx="3938016" cy="3691128"/>
          </a:xfrm>
          <a:prstGeom prst="rect">
            <a:avLst/>
          </a:prstGeom>
        </p:spPr>
      </p:pic>
      <p:sp>
        <p:nvSpPr>
          <p:cNvPr id="16" name="Marcador de Posição do Texto 2"/>
          <p:cNvSpPr>
            <a:spLocks noGrp="1"/>
          </p:cNvSpPr>
          <p:nvPr>
            <p:ph type="body" idx="11" hasCustomPrompt="1"/>
          </p:nvPr>
        </p:nvSpPr>
        <p:spPr>
          <a:xfrm>
            <a:off x="436695" y="4225313"/>
            <a:ext cx="5428976" cy="855834"/>
          </a:xfrm>
        </p:spPr>
        <p:txBody>
          <a:bodyPr anchor="t">
            <a:normAutofit/>
          </a:bodyPr>
          <a:lstStyle>
            <a:lvl1pPr marL="0" indent="0" algn="l">
              <a:lnSpc>
                <a:spcPct val="85000"/>
              </a:lnSpc>
              <a:buNone/>
              <a:defRPr lang="pt-PT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 smtClean="0"/>
              <a:t>AUTHOR’S EMAIL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>ARIAL, </a:t>
            </a:r>
            <a:r>
              <a:rPr lang="pt-PT" dirty="0" smtClean="0"/>
              <a:t>28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0412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lock Arc 34"/>
          <p:cNvSpPr/>
          <p:nvPr userDrawn="1"/>
        </p:nvSpPr>
        <p:spPr>
          <a:xfrm rot="18900000">
            <a:off x="8840930" y="-1964971"/>
            <a:ext cx="7775879" cy="7775879"/>
          </a:xfrm>
          <a:prstGeom prst="blockArc">
            <a:avLst>
              <a:gd name="adj1" fmla="val 7758101"/>
              <a:gd name="adj2" fmla="val 3527995"/>
              <a:gd name="adj3" fmla="val 21570"/>
            </a:avLst>
          </a:prstGeom>
          <a:solidFill>
            <a:srgbClr val="F7941E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pt-PT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3" name="Imagem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2488" y="-1504259"/>
            <a:ext cx="2168166" cy="2677213"/>
          </a:xfrm>
          <a:prstGeom prst="rect">
            <a:avLst/>
          </a:prstGeom>
        </p:spPr>
      </p:pic>
      <p:sp>
        <p:nvSpPr>
          <p:cNvPr id="31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80834" y="388805"/>
            <a:ext cx="5593173" cy="973138"/>
          </a:xfrm>
        </p:spPr>
        <p:txBody>
          <a:bodyPr anchor="ctr">
            <a:noAutofit/>
          </a:bodyPr>
          <a:lstStyle>
            <a:lvl1pPr marL="0" indent="0" algn="l">
              <a:lnSpc>
                <a:spcPct val="85000"/>
              </a:lnSpc>
              <a:buNone/>
              <a:defRPr sz="4000" b="1" baseline="0">
                <a:gradFill>
                  <a:gsLst>
                    <a:gs pos="0">
                      <a:srgbClr val="F7941E"/>
                    </a:gs>
                    <a:gs pos="100000">
                      <a:srgbClr val="F26522"/>
                    </a:gs>
                  </a:gsLst>
                  <a:lin ang="10800000" scaled="0"/>
                </a:gradFill>
              </a:defRPr>
            </a:lvl1pPr>
          </a:lstStyle>
          <a:p>
            <a:pPr lvl="0"/>
            <a:r>
              <a:rPr lang="en-US" dirty="0" smtClean="0"/>
              <a:t>TITLE - ARIAL 40</a:t>
            </a:r>
            <a:endParaRPr lang="en-US" dirty="0"/>
          </a:p>
        </p:txBody>
      </p:sp>
      <p:pic>
        <p:nvPicPr>
          <p:cNvPr id="34" name="Imagem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822641">
            <a:off x="10833084" y="250108"/>
            <a:ext cx="474088" cy="470053"/>
          </a:xfrm>
          <a:prstGeom prst="rect">
            <a:avLst/>
          </a:prstGeom>
        </p:spPr>
      </p:pic>
      <p:sp>
        <p:nvSpPr>
          <p:cNvPr id="39" name="Freeform 7"/>
          <p:cNvSpPr>
            <a:spLocks noEditPoints="1"/>
          </p:cNvSpPr>
          <p:nvPr userDrawn="1"/>
        </p:nvSpPr>
        <p:spPr bwMode="auto">
          <a:xfrm rot="21132398">
            <a:off x="11291086" y="2139772"/>
            <a:ext cx="621311" cy="762160"/>
          </a:xfrm>
          <a:custGeom>
            <a:avLst/>
            <a:gdLst>
              <a:gd name="T0" fmla="*/ 777 w 869"/>
              <a:gd name="T1" fmla="*/ 1006 h 1066"/>
              <a:gd name="T2" fmla="*/ 869 w 869"/>
              <a:gd name="T3" fmla="*/ 563 h 1066"/>
              <a:gd name="T4" fmla="*/ 0 w 869"/>
              <a:gd name="T5" fmla="*/ 0 h 1066"/>
              <a:gd name="T6" fmla="*/ 324 w 869"/>
              <a:gd name="T7" fmla="*/ 1066 h 1066"/>
              <a:gd name="T8" fmla="*/ 777 w 869"/>
              <a:gd name="T9" fmla="*/ 1006 h 1066"/>
              <a:gd name="T10" fmla="*/ 436 w 869"/>
              <a:gd name="T11" fmla="*/ 591 h 1066"/>
              <a:gd name="T12" fmla="*/ 106 w 869"/>
              <a:gd name="T13" fmla="*/ 115 h 1066"/>
              <a:gd name="T14" fmla="*/ 790 w 869"/>
              <a:gd name="T15" fmla="*/ 558 h 1066"/>
              <a:gd name="T16" fmla="*/ 436 w 869"/>
              <a:gd name="T17" fmla="*/ 591 h 1066"/>
              <a:gd name="T18" fmla="*/ 406 w 869"/>
              <a:gd name="T19" fmla="*/ 616 h 1066"/>
              <a:gd name="T20" fmla="*/ 333 w 869"/>
              <a:gd name="T21" fmla="*/ 967 h 1066"/>
              <a:gd name="T22" fmla="*/ 87 w 869"/>
              <a:gd name="T23" fmla="*/ 158 h 1066"/>
              <a:gd name="T24" fmla="*/ 406 w 869"/>
              <a:gd name="T25" fmla="*/ 616 h 1066"/>
              <a:gd name="T26" fmla="*/ 745 w 869"/>
              <a:gd name="T27" fmla="*/ 973 h 1066"/>
              <a:gd name="T28" fmla="*/ 361 w 869"/>
              <a:gd name="T29" fmla="*/ 1023 h 1066"/>
              <a:gd name="T30" fmla="*/ 442 w 869"/>
              <a:gd name="T31" fmla="*/ 629 h 1066"/>
              <a:gd name="T32" fmla="*/ 824 w 869"/>
              <a:gd name="T33" fmla="*/ 593 h 1066"/>
              <a:gd name="T34" fmla="*/ 745 w 869"/>
              <a:gd name="T35" fmla="*/ 97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9" h="1066">
                <a:moveTo>
                  <a:pt x="777" y="1006"/>
                </a:moveTo>
                <a:lnTo>
                  <a:pt x="869" y="563"/>
                </a:lnTo>
                <a:lnTo>
                  <a:pt x="0" y="0"/>
                </a:lnTo>
                <a:lnTo>
                  <a:pt x="324" y="1066"/>
                </a:lnTo>
                <a:lnTo>
                  <a:pt x="777" y="1006"/>
                </a:lnTo>
                <a:close/>
                <a:moveTo>
                  <a:pt x="436" y="591"/>
                </a:moveTo>
                <a:lnTo>
                  <a:pt x="106" y="115"/>
                </a:lnTo>
                <a:lnTo>
                  <a:pt x="790" y="558"/>
                </a:lnTo>
                <a:lnTo>
                  <a:pt x="436" y="591"/>
                </a:lnTo>
                <a:close/>
                <a:moveTo>
                  <a:pt x="406" y="616"/>
                </a:moveTo>
                <a:lnTo>
                  <a:pt x="333" y="967"/>
                </a:lnTo>
                <a:lnTo>
                  <a:pt x="87" y="158"/>
                </a:lnTo>
                <a:lnTo>
                  <a:pt x="406" y="616"/>
                </a:lnTo>
                <a:close/>
                <a:moveTo>
                  <a:pt x="745" y="973"/>
                </a:moveTo>
                <a:lnTo>
                  <a:pt x="361" y="1023"/>
                </a:lnTo>
                <a:lnTo>
                  <a:pt x="442" y="629"/>
                </a:lnTo>
                <a:lnTo>
                  <a:pt x="824" y="593"/>
                </a:lnTo>
                <a:lnTo>
                  <a:pt x="745" y="9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 descr="3TIRA-04-04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5572" y="3166872"/>
            <a:ext cx="3938016" cy="36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165100" y="160339"/>
            <a:ext cx="11861800" cy="449261"/>
          </a:xfrm>
        </p:spPr>
        <p:txBody>
          <a:bodyPr anchor="t"/>
          <a:lstStyle>
            <a:lvl1pPr>
              <a:defRPr lang="pt-PT" sz="2800" b="1" kern="1200" smtClean="0">
                <a:gradFill flip="none" rotWithShape="1">
                  <a:gsLst>
                    <a:gs pos="0">
                      <a:srgbClr val="F7941E"/>
                    </a:gs>
                    <a:gs pos="100000">
                      <a:srgbClr val="F2652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pt-PT" dirty="0"/>
              <a:t>CLICK TO EDIT MASTER TITLE – ARIAL 28</a:t>
            </a:r>
            <a:endParaRPr lang="pt-BR" dirty="0"/>
          </a:p>
        </p:txBody>
      </p:sp>
      <p:sp>
        <p:nvSpPr>
          <p:cNvPr id="6" name="Marcador de Posição do Texto 2"/>
          <p:cNvSpPr>
            <a:spLocks noGrp="1"/>
          </p:cNvSpPr>
          <p:nvPr>
            <p:ph type="body" idx="10" hasCustomPrompt="1"/>
          </p:nvPr>
        </p:nvSpPr>
        <p:spPr>
          <a:xfrm>
            <a:off x="165100" y="609601"/>
            <a:ext cx="11861800" cy="421340"/>
          </a:xfrm>
        </p:spPr>
        <p:txBody>
          <a:bodyPr>
            <a:normAutofit/>
          </a:bodyPr>
          <a:lstStyle>
            <a:lvl1pPr marL="0" indent="0">
              <a:buNone/>
              <a:defRPr lang="pt-PT" sz="2000" kern="1200" baseline="0" dirty="0" smtClean="0">
                <a:solidFill>
                  <a:srgbClr val="6D6E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CLICK TO EDIT MASTER SUBTITLE – ARIAL 20</a:t>
            </a:r>
          </a:p>
        </p:txBody>
      </p:sp>
      <p:pic>
        <p:nvPicPr>
          <p:cNvPr id="32" name="Picture 31" descr="3TIRA-04-04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55572" y="3166872"/>
            <a:ext cx="3938016" cy="36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7188" cy="827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dirty="0"/>
              <a:t>CLICK TO EDIT MASTER TITLE – ARIAL 28</a:t>
            </a:r>
            <a:endParaRPr lang="pt-BR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367794"/>
            <a:ext cx="10517188" cy="470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Click to edit text</a:t>
            </a:r>
          </a:p>
          <a:p>
            <a:pPr lvl="1"/>
            <a:r>
              <a:rPr lang="pt-PT" dirty="0"/>
              <a:t>Second level</a:t>
            </a:r>
          </a:p>
          <a:p>
            <a:pPr lvl="2"/>
            <a:r>
              <a:rPr lang="pt-PT" dirty="0"/>
              <a:t>Third level</a:t>
            </a:r>
          </a:p>
          <a:p>
            <a:pPr lvl="3"/>
            <a:r>
              <a:rPr lang="pt-PT" dirty="0"/>
              <a:t>Fourth level</a:t>
            </a:r>
          </a:p>
          <a:p>
            <a:pPr lvl="4"/>
            <a:r>
              <a:rPr lang="pt-PT" dirty="0"/>
              <a:t>Fifth level</a:t>
            </a:r>
          </a:p>
          <a:p>
            <a:pPr lvl="4"/>
            <a:endParaRPr lang="pt-BR" dirty="0"/>
          </a:p>
        </p:txBody>
      </p:sp>
      <p:sp>
        <p:nvSpPr>
          <p:cNvPr id="37" name="Marcador de Posição do Texto 2"/>
          <p:cNvSpPr txBox="1">
            <a:spLocks/>
          </p:cNvSpPr>
          <p:nvPr userDrawn="1"/>
        </p:nvSpPr>
        <p:spPr>
          <a:xfrm>
            <a:off x="0" y="6473479"/>
            <a:ext cx="544439" cy="384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41D31B-0117-494C-9AC9-BC49D938EB1E}" type="slidenum">
              <a:rPr lang="pt-PT" sz="1000" b="1" smtClean="0"/>
              <a:pPr algn="ctr"/>
              <a:t>‹#›</a:t>
            </a:fld>
            <a:endParaRPr lang="pt-PT" sz="1000" b="1" dirty="0"/>
          </a:p>
        </p:txBody>
      </p:sp>
      <p:sp>
        <p:nvSpPr>
          <p:cNvPr id="38" name="Marcador de Posição do Texto 2"/>
          <p:cNvSpPr txBox="1">
            <a:spLocks/>
          </p:cNvSpPr>
          <p:nvPr userDrawn="1"/>
        </p:nvSpPr>
        <p:spPr>
          <a:xfrm>
            <a:off x="484968" y="6509289"/>
            <a:ext cx="3970292" cy="33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6D6E71"/>
                </a:solidFill>
              </a:rPr>
              <a:t>WeDo Technologies 2017 | All rights reserved &amp; strictly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0730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6" r:id="rId2"/>
    <p:sldLayoutId id="2147483803" r:id="rId3"/>
    <p:sldLayoutId id="2147483797" r:id="rId4"/>
    <p:sldLayoutId id="2147483798" r:id="rId5"/>
    <p:sldLayoutId id="214748378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2800" b="1" kern="1200" dirty="0">
          <a:gradFill flip="none" rotWithShape="1">
            <a:gsLst>
              <a:gs pos="0">
                <a:srgbClr val="F7941E"/>
              </a:gs>
              <a:gs pos="100000">
                <a:srgbClr val="F26522"/>
              </a:gs>
            </a:gsLst>
            <a:lin ang="10800000" scaled="1"/>
            <a:tileRect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F2652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Treinamento Advanced Analytics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Dezembro, </a:t>
            </a:r>
            <a:r>
              <a:rPr lang="pt-PT" dirty="0" smtClean="0"/>
              <a:t>2017</a:t>
            </a:r>
          </a:p>
          <a:p>
            <a:r>
              <a:rPr lang="it-IT" sz="1700" dirty="0" smtClean="0"/>
              <a:t>BR.A.17.POI.049.00 – Proposta Técnica/Comercial</a:t>
            </a:r>
            <a:endParaRPr lang="pt-PT" sz="1700" dirty="0"/>
          </a:p>
        </p:txBody>
      </p:sp>
      <p:pic>
        <p:nvPicPr>
          <p:cNvPr id="1026" name="Picture 2" descr="Resultado de imagem para Oi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561" y="3390363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" name="Espaço Reservado para Texto 6"/>
          <p:cNvSpPr txBox="1">
            <a:spLocks/>
          </p:cNvSpPr>
          <p:nvPr/>
        </p:nvSpPr>
        <p:spPr>
          <a:xfrm>
            <a:off x="490001" y="1720316"/>
            <a:ext cx="5607587" cy="15889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522"/>
              </a:buClr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pt-BR" sz="1800" b="0" dirty="0" smtClean="0">
                <a:solidFill>
                  <a:srgbClr val="6D6E71"/>
                </a:solidFill>
              </a:rPr>
              <a:t>Âmbito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b="0" dirty="0" smtClean="0">
                <a:solidFill>
                  <a:srgbClr val="6D6E71"/>
                </a:solidFill>
              </a:rPr>
              <a:t>Conteúdo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b="0" dirty="0" smtClean="0">
                <a:solidFill>
                  <a:srgbClr val="6D6E71"/>
                </a:solidFill>
              </a:rPr>
              <a:t>Plano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800" b="0" dirty="0" smtClean="0">
                <a:solidFill>
                  <a:srgbClr val="6D6E71"/>
                </a:solidFill>
              </a:rPr>
              <a:t>Proposta Comercial</a:t>
            </a:r>
          </a:p>
        </p:txBody>
      </p:sp>
    </p:spTree>
    <p:extLst>
      <p:ext uri="{BB962C8B-B14F-4D97-AF65-F5344CB8AC3E}">
        <p14:creationId xmlns:p14="http://schemas.microsoft.com/office/powerpoint/2010/main" val="11302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6"/>
          <p:cNvSpPr txBox="1">
            <a:spLocks/>
          </p:cNvSpPr>
          <p:nvPr/>
        </p:nvSpPr>
        <p:spPr>
          <a:xfrm>
            <a:off x="490001" y="1720315"/>
            <a:ext cx="10707882" cy="27355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522"/>
              </a:buClr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0" dirty="0" smtClean="0">
                <a:solidFill>
                  <a:schemeClr val="tx1"/>
                </a:solidFill>
              </a:rPr>
              <a:t>Serve o presente documento, para detalhar a proposta técnica para formação em Advanced Analytics a ser realizada pela WeDo à Oi.</a:t>
            </a:r>
          </a:p>
          <a:p>
            <a:pPr algn="l">
              <a:lnSpc>
                <a:spcPct val="150000"/>
              </a:lnSpc>
            </a:pPr>
            <a:r>
              <a:rPr lang="pt-BR" sz="1600" b="0" dirty="0" smtClean="0">
                <a:solidFill>
                  <a:schemeClr val="tx1"/>
                </a:solidFill>
              </a:rPr>
              <a:t>Esta formação pretende:</a:t>
            </a:r>
            <a:endParaRPr lang="pt-BR" sz="1600" b="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pc="0" dirty="0"/>
              <a:t>Dotar a </a:t>
            </a:r>
            <a:r>
              <a:rPr lang="pt-BR" spc="0" dirty="0" smtClean="0"/>
              <a:t>Oi do conhecimento elementar sobre Advanced Analytics (AA)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pc="0" dirty="0" smtClean="0"/>
              <a:t>Formar a Oi sobre metodologias </a:t>
            </a:r>
            <a:r>
              <a:rPr lang="pt-BR" spc="0" dirty="0"/>
              <a:t>adequadas</a:t>
            </a:r>
            <a:r>
              <a:rPr lang="pt-BR" spc="0" dirty="0" smtClean="0"/>
              <a:t> AA à calibragem de thresholds de regras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pc="0" dirty="0" smtClean="0"/>
              <a:t>Assegurar passagem de know-how do trabalho realizado pela WAC no contexto da atividade </a:t>
            </a:r>
            <a:r>
              <a:rPr lang="pt-BR" spc="0" dirty="0"/>
              <a:t>“</a:t>
            </a:r>
            <a:r>
              <a:rPr lang="pt-BR" altLang="pt-PT" spc="0" dirty="0"/>
              <a:t>Criação de Modelos - Calibragem dos Pesos (Onda 2 - TV offline</a:t>
            </a:r>
            <a:r>
              <a:rPr lang="pt-BR" altLang="pt-PT" spc="0" dirty="0" smtClean="0"/>
              <a:t>)”</a:t>
            </a:r>
            <a:endParaRPr lang="pt-BR" sz="1600" b="0" dirty="0" smtClean="0">
              <a:solidFill>
                <a:schemeClr val="tx1"/>
              </a:solidFill>
            </a:endParaRPr>
          </a:p>
          <a:p>
            <a:pPr algn="l"/>
            <a:endParaRPr lang="pt-BR" sz="1600" b="0" dirty="0" smtClean="0">
              <a:solidFill>
                <a:schemeClr val="tx1"/>
              </a:solidFill>
            </a:endParaRPr>
          </a:p>
          <a:p>
            <a:pPr algn="l"/>
            <a:endParaRPr lang="pt-BR" sz="1600" b="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Treinamento Advanced Analytics</a:t>
            </a:r>
            <a:endParaRPr lang="pt-B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idx="10"/>
          </p:nvPr>
        </p:nvSpPr>
        <p:spPr>
          <a:xfrm>
            <a:off x="165100" y="609601"/>
            <a:ext cx="11861800" cy="421340"/>
          </a:xfrm>
        </p:spPr>
        <p:txBody>
          <a:bodyPr/>
          <a:lstStyle/>
          <a:p>
            <a:r>
              <a:rPr lang="pt-PT" dirty="0" smtClean="0"/>
              <a:t>Âmbito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8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Advanced Analytics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PT" dirty="0" smtClean="0"/>
              <a:t>Conteúdo</a:t>
            </a:r>
            <a:endParaRPr lang="pt-PT" dirty="0"/>
          </a:p>
        </p:txBody>
      </p:sp>
      <p:sp>
        <p:nvSpPr>
          <p:cNvPr id="7" name="Espaço Reservado para Texto 6"/>
          <p:cNvSpPr txBox="1">
            <a:spLocks/>
          </p:cNvSpPr>
          <p:nvPr/>
        </p:nvSpPr>
        <p:spPr>
          <a:xfrm>
            <a:off x="490001" y="1720315"/>
            <a:ext cx="10707882" cy="4650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522"/>
              </a:buClr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0" dirty="0" smtClean="0">
                <a:solidFill>
                  <a:schemeClr val="tx1"/>
                </a:solidFill>
              </a:rPr>
              <a:t>Módulo 1 – Noções básicas de Advanced Analytic (AA)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O que é AA? Quais são as diferenças com Data Science e Machine Learning?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Conceitos básicos de estatística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O que é normal? Um exemplo de análise com recurso a uma técnica não supervisionada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Qual a relação entre dois indicadores A e B? Um exemplo de analise com recurso a uma tecnica supervisionada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Fundamentos na linguagem de programação 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spc="0" dirty="0"/>
          </a:p>
          <a:p>
            <a:pPr algn="l"/>
            <a:r>
              <a:rPr lang="pt-BR" sz="1600" b="0" dirty="0">
                <a:solidFill>
                  <a:schemeClr val="tx1"/>
                </a:solidFill>
              </a:rPr>
              <a:t>Módulo </a:t>
            </a:r>
            <a:r>
              <a:rPr lang="pt-BR" sz="1600" b="0" dirty="0" smtClean="0">
                <a:solidFill>
                  <a:schemeClr val="tx1"/>
                </a:solidFill>
              </a:rPr>
              <a:t>2 </a:t>
            </a:r>
            <a:r>
              <a:rPr lang="pt-BR" sz="1600" b="0" dirty="0">
                <a:solidFill>
                  <a:schemeClr val="tx1"/>
                </a:solidFill>
              </a:rPr>
              <a:t>– </a:t>
            </a:r>
            <a:r>
              <a:rPr lang="pt-BR" sz="1600" b="0" dirty="0" smtClean="0">
                <a:solidFill>
                  <a:schemeClr val="tx1"/>
                </a:solidFill>
              </a:rPr>
              <a:t>Módulo ajustado ao processo de calibragem de thresholds em regras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Análise univariada e multivariada dos dados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Análise bivariada com a target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/>
              <a:t>Medidas de importancia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Redução de dimensionalidade do espaço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Tecnicas adequadas candidatas de modelação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Ensemble ou misturas de modelos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pc="0" dirty="0" smtClean="0"/>
              <a:t>Medidas de performance </a:t>
            </a:r>
            <a:endParaRPr lang="pt-BR" spc="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pc="0" dirty="0"/>
          </a:p>
          <a:p>
            <a:pPr algn="l"/>
            <a:endParaRPr lang="pt-BR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Advanced Analytics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PT" dirty="0" smtClean="0"/>
              <a:t>Plano</a:t>
            </a:r>
            <a:endParaRPr lang="pt-P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61906"/>
              </p:ext>
            </p:extLst>
          </p:nvPr>
        </p:nvGraphicFramePr>
        <p:xfrm>
          <a:off x="306412" y="1030941"/>
          <a:ext cx="11197327" cy="1653989"/>
        </p:xfrm>
        <a:graphic>
          <a:graphicData uri="http://schemas.openxmlformats.org/drawingml/2006/table">
            <a:tbl>
              <a:tblPr/>
              <a:tblGrid>
                <a:gridCol w="1180310"/>
                <a:gridCol w="7230266"/>
                <a:gridCol w="307426"/>
                <a:gridCol w="307426"/>
                <a:gridCol w="261881"/>
                <a:gridCol w="261881"/>
                <a:gridCol w="261881"/>
                <a:gridCol w="261881"/>
                <a:gridCol w="261881"/>
                <a:gridCol w="261881"/>
                <a:gridCol w="327050"/>
                <a:gridCol w="273563"/>
              </a:tblGrid>
              <a:tr h="353478">
                <a:tc>
                  <a:txBody>
                    <a:bodyPr/>
                    <a:lstStyle/>
                    <a:p>
                      <a:pPr algn="l" fontAlgn="b"/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9355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Módulo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Curso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53478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 Noções básicas de Advanced Analytic (AA)</a:t>
                      </a: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478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</a:rPr>
                        <a:t>Módulo ajustado à calibração de thresholds</a:t>
                      </a:r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pt-PT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257" marR="7257" marT="7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Espaço Reservado para Texto 6"/>
          <p:cNvSpPr txBox="1">
            <a:spLocks/>
          </p:cNvSpPr>
          <p:nvPr/>
        </p:nvSpPr>
        <p:spPr>
          <a:xfrm>
            <a:off x="306412" y="3106270"/>
            <a:ext cx="11197327" cy="30550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522"/>
              </a:buClr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O treinamento será realizado em modo presencial, no site Oi-BH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 smtClean="0">
                <a:solidFill>
                  <a:schemeClr val="tx1"/>
                </a:solidFill>
              </a:rPr>
              <a:t>Cada participante deverá </a:t>
            </a:r>
            <a:r>
              <a:rPr lang="pt-BR" sz="1600" b="0" dirty="0">
                <a:solidFill>
                  <a:schemeClr val="tx1"/>
                </a:solidFill>
              </a:rPr>
              <a:t>ter </a:t>
            </a:r>
            <a:r>
              <a:rPr lang="pt-BR" sz="1600" b="0" dirty="0" smtClean="0">
                <a:solidFill>
                  <a:schemeClr val="tx1"/>
                </a:solidFill>
              </a:rPr>
              <a:t>acesso ao seu laptop para instalação e utilização do open source R durante a formação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 smtClean="0">
                <a:solidFill>
                  <a:schemeClr val="tx1"/>
                </a:solidFill>
              </a:rPr>
              <a:t>A infraestrutura deve ser disponibilizada pela Oi (sala de treinamento, projetores, ambientes tecnológicos)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 smtClean="0">
                <a:solidFill>
                  <a:schemeClr val="tx1"/>
                </a:solidFill>
              </a:rPr>
              <a:t>A </a:t>
            </a:r>
            <a:r>
              <a:rPr lang="pt-BR" sz="1600" b="0" dirty="0">
                <a:solidFill>
                  <a:schemeClr val="tx1"/>
                </a:solidFill>
              </a:rPr>
              <a:t>Oi será responsável pela mobilização dos participantes do treinamento, devendo enviar a WeDo a lista com antecedência minima de 5 (cinco) dias </a:t>
            </a:r>
            <a:r>
              <a:rPr lang="pt-BR" sz="1600" b="0" dirty="0" smtClean="0">
                <a:solidFill>
                  <a:schemeClr val="tx1"/>
                </a:solidFill>
              </a:rPr>
              <a:t>úteis</a:t>
            </a:r>
            <a:endParaRPr lang="pt-BR" sz="1600" b="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pt-BR" sz="1600" b="0" dirty="0" smtClean="0">
                <a:solidFill>
                  <a:schemeClr val="tx1"/>
                </a:solidFill>
              </a:rPr>
              <a:t>A execução do Módulo 2 está condicionada a conclusão da Onda 2 (TV offline), pois a aplicação prática de calibragem depende das bases de dados em ambiente de produção do RAID FMS.</a:t>
            </a:r>
            <a:endParaRPr lang="pt-BR" sz="1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Advanced Analytics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PT" dirty="0" smtClean="0"/>
              <a:t>Proposta Comercial</a:t>
            </a:r>
            <a:endParaRPr lang="pt-PT" dirty="0"/>
          </a:p>
        </p:txBody>
      </p:sp>
      <p:graphicFrame>
        <p:nvGraphicFramePr>
          <p:cNvPr id="2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86557"/>
              </p:ext>
            </p:extLst>
          </p:nvPr>
        </p:nvGraphicFramePr>
        <p:xfrm>
          <a:off x="460522" y="1506841"/>
          <a:ext cx="10109994" cy="1668063"/>
        </p:xfrm>
        <a:graphic>
          <a:graphicData uri="http://schemas.openxmlformats.org/drawingml/2006/table">
            <a:tbl>
              <a:tblPr/>
              <a:tblGrid>
                <a:gridCol w="6583816"/>
                <a:gridCol w="3526178"/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lt"/>
                        </a:rPr>
                        <a:t>Serviços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lt"/>
                        </a:rPr>
                        <a:t>Custo (R$)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100"/>
                    </a:solidFill>
                  </a:tcPr>
                </a:tc>
              </a:tr>
              <a:tr h="42118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Treinamento </a:t>
                      </a:r>
                      <a:r>
                        <a:rPr kumimoji="0" lang="pt-PT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Advanced</a:t>
                      </a:r>
                      <a:r>
                        <a:rPr kumimoji="0" lang="pt-PT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pt-PT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Analytics</a:t>
                      </a:r>
                      <a:r>
                        <a:rPr kumimoji="0" lang="pt-PT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Módulos 1 e 2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199.834,86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66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8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40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199.834,86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Espaço Reservado para Texto 6"/>
          <p:cNvSpPr txBox="1">
            <a:spLocks/>
          </p:cNvSpPr>
          <p:nvPr/>
        </p:nvSpPr>
        <p:spPr>
          <a:xfrm>
            <a:off x="460522" y="3254829"/>
            <a:ext cx="10109994" cy="544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522"/>
              </a:buClr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400" b="0" i="1" dirty="0" smtClean="0">
                <a:solidFill>
                  <a:schemeClr val="tx1"/>
                </a:solidFill>
              </a:rPr>
              <a:t>Cento e noventa e nove mil oitocentos e trinta e quatro reais e oitenta e seis centavos</a:t>
            </a:r>
            <a:endParaRPr lang="pt-BR" sz="1400" b="0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Texto 6"/>
          <p:cNvSpPr txBox="1">
            <a:spLocks/>
          </p:cNvSpPr>
          <p:nvPr/>
        </p:nvSpPr>
        <p:spPr>
          <a:xfrm>
            <a:off x="460522" y="4038595"/>
            <a:ext cx="10109994" cy="21329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522"/>
              </a:buClr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Considerando dias de formação consecutivos com inicio numa 2ªfeira (exceto finais de semanas e feriados)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Carga diária – </a:t>
            </a:r>
            <a:r>
              <a:rPr lang="pt-BR" sz="1600" b="0" dirty="0" smtClean="0">
                <a:solidFill>
                  <a:schemeClr val="tx1"/>
                </a:solidFill>
              </a:rPr>
              <a:t>8 horas/dia</a:t>
            </a:r>
            <a:endParaRPr lang="pt-BR" sz="1600" b="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Prevê-se uma componente prática diária de 50%.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Formação prevista para um máximo de 10 (dez) </a:t>
            </a:r>
            <a:r>
              <a:rPr lang="pt-BR" sz="1600" b="0" dirty="0" smtClean="0">
                <a:solidFill>
                  <a:schemeClr val="tx1"/>
                </a:solidFill>
              </a:rPr>
              <a:t>participantes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 smtClean="0">
                <a:solidFill>
                  <a:schemeClr val="tx1"/>
                </a:solidFill>
              </a:rPr>
              <a:t>Despesas de viagens já inclusas</a:t>
            </a:r>
            <a:endParaRPr lang="pt-BR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Advanced Analytics</a:t>
            </a:r>
            <a:endParaRPr lang="pt-PT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t-PT" dirty="0" smtClean="0"/>
              <a:t>Proposta Comercial</a:t>
            </a:r>
            <a:endParaRPr lang="pt-PT" dirty="0"/>
          </a:p>
        </p:txBody>
      </p:sp>
      <p:graphicFrame>
        <p:nvGraphicFramePr>
          <p:cNvPr id="2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01022"/>
              </p:ext>
            </p:extLst>
          </p:nvPr>
        </p:nvGraphicFramePr>
        <p:xfrm>
          <a:off x="460522" y="1474187"/>
          <a:ext cx="10109508" cy="1775117"/>
        </p:xfrm>
        <a:graphic>
          <a:graphicData uri="http://schemas.openxmlformats.org/drawingml/2006/table">
            <a:tbl>
              <a:tblPr/>
              <a:tblGrid>
                <a:gridCol w="976392"/>
                <a:gridCol w="5410200"/>
                <a:gridCol w="1894115"/>
                <a:gridCol w="1828801"/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lt"/>
                        </a:rPr>
                        <a:t>Parcela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lt"/>
                        </a:rPr>
                        <a:t>Forma de Pagamento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lt"/>
                        </a:rPr>
                        <a:t>Valor R$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j-lt"/>
                        </a:rPr>
                        <a:t>Percentual Correspondente</a:t>
                      </a:r>
                      <a:endParaRPr kumimoji="0" lang="pt-PT" sz="16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j-lt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100"/>
                    </a:solidFill>
                  </a:tcPr>
                </a:tc>
              </a:tr>
              <a:tr h="421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Aprovação Financeira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99.917,43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50%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6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2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6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Conclusão do Treinamento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6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99.917,43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6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50%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40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800" b="1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199.834,86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100%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Espaço Reservado para Texto 6"/>
          <p:cNvSpPr txBox="1">
            <a:spLocks/>
          </p:cNvSpPr>
          <p:nvPr/>
        </p:nvSpPr>
        <p:spPr>
          <a:xfrm>
            <a:off x="460522" y="3254833"/>
            <a:ext cx="10109994" cy="544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522"/>
              </a:buClr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400" b="0" i="1" dirty="0" smtClean="0">
                <a:solidFill>
                  <a:schemeClr val="tx1"/>
                </a:solidFill>
              </a:rPr>
              <a:t>Cento e noventa e nove mil oitocentos e trinta e quatro reais e oitenta e seis centavos</a:t>
            </a:r>
            <a:endParaRPr lang="pt-BR" sz="1400" b="0" i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Texto 6"/>
          <p:cNvSpPr txBox="1">
            <a:spLocks/>
          </p:cNvSpPr>
          <p:nvPr/>
        </p:nvSpPr>
        <p:spPr>
          <a:xfrm>
            <a:off x="460522" y="4038595"/>
            <a:ext cx="10109994" cy="21329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1" kern="1200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26522"/>
              </a:buClr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 spc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Considerando dias de formação consecutivos com inicio numa 2ªfeira (exceto finais de semanas e feriados)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Carga diária – </a:t>
            </a:r>
            <a:r>
              <a:rPr lang="pt-BR" sz="1600" b="0" dirty="0" smtClean="0">
                <a:solidFill>
                  <a:schemeClr val="tx1"/>
                </a:solidFill>
              </a:rPr>
              <a:t>8 horas/dia</a:t>
            </a:r>
            <a:endParaRPr lang="pt-BR" sz="1600" b="0" dirty="0">
              <a:solidFill>
                <a:schemeClr val="tx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Prevê-se uma componente prática diária de 50%.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>
                <a:solidFill>
                  <a:schemeClr val="tx1"/>
                </a:solidFill>
              </a:rPr>
              <a:t>Formação prevista para um máximo de 10 (dez) </a:t>
            </a:r>
            <a:r>
              <a:rPr lang="pt-BR" sz="1600" b="0" dirty="0" smtClean="0">
                <a:solidFill>
                  <a:schemeClr val="tx1"/>
                </a:solidFill>
              </a:rPr>
              <a:t>participantes</a:t>
            </a:r>
          </a:p>
          <a:p>
            <a:pPr marL="285750" indent="-285750" algn="l">
              <a:buFontTx/>
              <a:buChar char="-"/>
            </a:pPr>
            <a:r>
              <a:rPr lang="pt-BR" sz="1600" b="0" dirty="0" smtClean="0">
                <a:solidFill>
                  <a:schemeClr val="tx1"/>
                </a:solidFill>
              </a:rPr>
              <a:t>Despesas de viagens já inclusas</a:t>
            </a:r>
            <a:endParaRPr lang="pt-BR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2"/>
          <p:cNvSpPr>
            <a:spLocks noGrp="1"/>
          </p:cNvSpPr>
          <p:nvPr>
            <p:ph type="body" idx="11" hasCustomPrompt="1"/>
          </p:nvPr>
        </p:nvSpPr>
        <p:spPr>
          <a:xfrm>
            <a:off x="436695" y="4225313"/>
            <a:ext cx="5428976" cy="855834"/>
          </a:xfrm>
        </p:spPr>
        <p:txBody>
          <a:bodyPr anchor="t">
            <a:normAutofit fontScale="70000" lnSpcReduction="20000"/>
          </a:bodyPr>
          <a:lstStyle>
            <a:lvl1pPr marL="0" indent="0" algn="l">
              <a:lnSpc>
                <a:spcPct val="85000"/>
              </a:lnSpc>
              <a:buNone/>
              <a:defRPr lang="pt-PT" sz="2800" kern="12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 smtClean="0"/>
              <a:t>Plácido Cavalcante</a:t>
            </a:r>
          </a:p>
          <a:p>
            <a:pPr lvl="0"/>
            <a:r>
              <a:rPr lang="pt-PT" dirty="0" smtClean="0"/>
              <a:t>Placido.mesquita@wedotechnologies.com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693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ersonalizado">
  <a:themeElements>
    <a:clrScheme name="WeDo Colours">
      <a:dk1>
        <a:srgbClr val="424242"/>
      </a:dk1>
      <a:lt1>
        <a:sysClr val="window" lastClr="FFFFFF"/>
      </a:lt1>
      <a:dk2>
        <a:srgbClr val="424242"/>
      </a:dk2>
      <a:lt2>
        <a:srgbClr val="E7E6E6"/>
      </a:lt2>
      <a:accent1>
        <a:srgbClr val="6D6E71"/>
      </a:accent1>
      <a:accent2>
        <a:srgbClr val="F7941E"/>
      </a:accent2>
      <a:accent3>
        <a:srgbClr val="F26522"/>
      </a:accent3>
      <a:accent4>
        <a:srgbClr val="92D050"/>
      </a:accent4>
      <a:accent5>
        <a:srgbClr val="E11BFF"/>
      </a:accent5>
      <a:accent6>
        <a:srgbClr val="424242"/>
      </a:accent6>
      <a:hlink>
        <a:srgbClr val="2217FF"/>
      </a:hlink>
      <a:folHlink>
        <a:srgbClr val="2217F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N_AN.P.17.WDB." id="{2AC11FEB-325C-4D64-B1DD-97188055503F}" vid="{650898DB-4774-4D28-AD78-5C4B6CA85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FD34D877EE845B58198F8C1CE5BFC" ma:contentTypeVersion="2" ma:contentTypeDescription="Create a new document." ma:contentTypeScope="" ma:versionID="59014ae6f09e336e359ce4d6158b25e2">
  <xsd:schema xmlns:xsd="http://www.w3.org/2001/XMLSchema" xmlns:xs="http://www.w3.org/2001/XMLSchema" xmlns:p="http://schemas.microsoft.com/office/2006/metadata/properties" xmlns:ns2="af89eabd-7aa2-4797-8f94-fd42de0f68a9" xmlns:ns3="http://schemas.microsoft.com/sharepoint/v3/fields" targetNamespace="http://schemas.microsoft.com/office/2006/metadata/properties" ma:root="true" ma:fieldsID="789ce4ad5ed6fd31f30ada4dd4699f62" ns2:_="" ns3:_="">
    <xsd:import namespace="af89eabd-7aa2-4797-8f94-fd42de0f68a9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_Sour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89eabd-7aa2-4797-8f94-fd42de0f68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ource" ma:index="11" nillable="true" ma:displayName="Source" ma:description="References to resources from which this resource was derived" ma:internalName="_Sourc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_dlc_DocId xmlns="af89eabd-7aa2-4797-8f94-fd42de0f68a9">HRP2V4SJCRCX-1127-377</_dlc_DocId>
    <_dlc_DocIdUrl xmlns="af89eabd-7aa2-4797-8f94-fd42de0f68a9">
      <Url>http://intranetportal/hdworg/qms/Templates/MarketingAlliances/_layouts/DocIdRedir.aspx?ID=HRP2V4SJCRCX-1127-377</Url>
      <Description>HRP2V4SJCRCX-1127-377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F3A904-14E7-4515-94FD-152350A695F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39C13A-9C61-438E-A62A-533476C81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89eabd-7aa2-4797-8f94-fd42de0f68a9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DEB96F-7DBE-4894-A79F-07807878FD37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af89eabd-7aa2-4797-8f94-fd42de0f68a9"/>
    <ds:schemaRef ds:uri="http://schemas.microsoft.com/sharepoint/v3/fields"/>
    <ds:schemaRef ds:uri="http://schemas.microsoft.com/office/2006/documentManagement/typ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3A7053C-F217-4F37-BFDB-F7B422696E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TRN_AN.P.17.WDB</Template>
  <TotalTime>0</TotalTime>
  <Words>551</Words>
  <Application>Microsoft Office PowerPoint</Application>
  <PresentationFormat>Custom</PresentationFormat>
  <Paragraphs>118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Modelo de apresentação personalizado</vt:lpstr>
      <vt:lpstr>PowerPoint Presentation</vt:lpstr>
      <vt:lpstr>PowerPoint Presentation</vt:lpstr>
      <vt:lpstr>Treinamento Advanced Analytics</vt:lpstr>
      <vt:lpstr>Treinamento Advanced Analytics</vt:lpstr>
      <vt:lpstr>Treinamento Advanced Analytics</vt:lpstr>
      <vt:lpstr>Treinamento Advanced Analytics</vt:lpstr>
      <vt:lpstr>Treinamento Advanced Analytics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Técnica - Formação Analytics</dc:title>
  <dc:subject>RAID FMS</dc:subject>
  <dc:creator/>
  <cp:lastModifiedBy/>
  <cp:revision>1</cp:revision>
  <dcterms:created xsi:type="dcterms:W3CDTF">2017-10-26T17:06:53Z</dcterms:created>
  <dcterms:modified xsi:type="dcterms:W3CDTF">2017-12-12T13:38:23Z</dcterms:modified>
  <cp:category>Treinamento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0x0101002B0FD34D877EE845B58198F8C1CE5BFC</vt:lpwstr>
  </property>
  <property fmtid="{D5CDD505-2E9C-101B-9397-08002B2CF9AE}" pid="3" name="_dlc_DocIdItemGuid">
    <vt:lpwstr>7222568a-1ffb-48c7-9485-6d492bfcba04</vt:lpwstr>
  </property>
</Properties>
</file>