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259" r:id="rId3"/>
    <p:sldId id="261" r:id="rId4"/>
    <p:sldId id="270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60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7" end="17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C8AA8-5104-45FE-9C26-7195E5B115BF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804D7-A248-432E-923A-935DF025FF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19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804D7-A248-432E-923A-935DF025FF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14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BAE6-B528-4353-AE1A-E63CD0E3B349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DAA2-0061-4918-9491-7CC4390D5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08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BAE6-B528-4353-AE1A-E63CD0E3B349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DAA2-0061-4918-9491-7CC4390D5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85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BAE6-B528-4353-AE1A-E63CD0E3B349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DAA2-0061-4918-9491-7CC4390D5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65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BAE6-B528-4353-AE1A-E63CD0E3B349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DAA2-0061-4918-9491-7CC4390D5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38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BAE6-B528-4353-AE1A-E63CD0E3B349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DAA2-0061-4918-9491-7CC4390D5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36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BAE6-B528-4353-AE1A-E63CD0E3B349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DAA2-0061-4918-9491-7CC4390D5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8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BAE6-B528-4353-AE1A-E63CD0E3B349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DAA2-0061-4918-9491-7CC4390D5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36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BAE6-B528-4353-AE1A-E63CD0E3B349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DAA2-0061-4918-9491-7CC4390D5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00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BAE6-B528-4353-AE1A-E63CD0E3B349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DAA2-0061-4918-9491-7CC4390D5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BAE6-B528-4353-AE1A-E63CD0E3B349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DAA2-0061-4918-9491-7CC4390D5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4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BAE6-B528-4353-AE1A-E63CD0E3B349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DAA2-0061-4918-9491-7CC4390D5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DBAE6-B528-4353-AE1A-E63CD0E3B349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DAA2-0061-4918-9491-7CC4390D5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01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6.png"/><Relationship Id="rId18" Type="http://schemas.openxmlformats.org/officeDocument/2006/relationships/slide" Target="slide10.xml"/><Relationship Id="rId26" Type="http://schemas.openxmlformats.org/officeDocument/2006/relationships/slide" Target="slide12.xml"/><Relationship Id="rId3" Type="http://schemas.openxmlformats.org/officeDocument/2006/relationships/slide" Target="slide9.xml"/><Relationship Id="rId21" Type="http://schemas.openxmlformats.org/officeDocument/2006/relationships/image" Target="../media/image10.png"/><Relationship Id="rId34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slide" Target="slide6.xml"/><Relationship Id="rId17" Type="http://schemas.openxmlformats.org/officeDocument/2006/relationships/image" Target="../media/image8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slide" Target="slide8.xml"/><Relationship Id="rId20" Type="http://schemas.openxmlformats.org/officeDocument/2006/relationships/slide" Target="slide11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5.png"/><Relationship Id="rId24" Type="http://schemas.openxmlformats.org/officeDocument/2006/relationships/slide" Target="slide14.xml"/><Relationship Id="rId32" Type="http://schemas.openxmlformats.org/officeDocument/2006/relationships/slide" Target="slide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slide" Target="slide13.xml"/><Relationship Id="rId10" Type="http://schemas.openxmlformats.org/officeDocument/2006/relationships/slide" Target="slide5.xml"/><Relationship Id="rId19" Type="http://schemas.openxmlformats.org/officeDocument/2006/relationships/image" Target="../media/image9.png"/><Relationship Id="rId31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slide" Target="slide7.xml"/><Relationship Id="rId22" Type="http://schemas.openxmlformats.org/officeDocument/2006/relationships/image" Target="../media/image11.png"/><Relationship Id="rId27" Type="http://schemas.openxmlformats.org/officeDocument/2006/relationships/image" Target="../media/image14.png"/><Relationship Id="rId30" Type="http://schemas.openxmlformats.org/officeDocument/2006/relationships/slide" Target="slide15.xml"/><Relationship Id="rId35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Bkrpx01a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Host </a:t>
            </a:r>
            <a:r>
              <a:rPr lang="pt-BR" sz="2400" dirty="0" smtClean="0"/>
              <a:t>...........: </a:t>
            </a:r>
            <a:r>
              <a:rPr lang="pt-BR" sz="2400" dirty="0"/>
              <a:t>bkrpx01a</a:t>
            </a:r>
          </a:p>
          <a:p>
            <a:r>
              <a:rPr lang="pt-BR" sz="2400" dirty="0" err="1"/>
              <a:t>Ip</a:t>
            </a:r>
            <a:r>
              <a:rPr lang="pt-BR" sz="2400" dirty="0"/>
              <a:t> </a:t>
            </a:r>
            <a:r>
              <a:rPr lang="pt-BR" sz="2400" dirty="0" err="1"/>
              <a:t>Adress</a:t>
            </a:r>
            <a:r>
              <a:rPr lang="pt-BR" sz="2400" dirty="0"/>
              <a:t> </a:t>
            </a:r>
            <a:r>
              <a:rPr lang="pt-BR" sz="2400" dirty="0" smtClean="0"/>
              <a:t>....: </a:t>
            </a:r>
            <a:r>
              <a:rPr lang="pt-BR" sz="2400" dirty="0"/>
              <a:t>10.58.195.103</a:t>
            </a:r>
          </a:p>
          <a:p>
            <a:r>
              <a:rPr lang="pt-BR" sz="2400" dirty="0"/>
              <a:t>CPU(s) </a:t>
            </a:r>
            <a:r>
              <a:rPr lang="pt-BR" sz="2400" dirty="0" smtClean="0"/>
              <a:t>........: </a:t>
            </a:r>
            <a:r>
              <a:rPr lang="pt-BR" sz="2400" dirty="0"/>
              <a:t>32</a:t>
            </a:r>
          </a:p>
          <a:p>
            <a:r>
              <a:rPr lang="pt-BR" sz="2400" dirty="0"/>
              <a:t>Modelo </a:t>
            </a:r>
            <a:r>
              <a:rPr lang="pt-BR" sz="2400" dirty="0" smtClean="0"/>
              <a:t>......: </a:t>
            </a:r>
            <a:r>
              <a:rPr lang="pt-BR" sz="2400" dirty="0"/>
              <a:t>Intel(R) Xeon(R) CPU E5-2650 0 @ 2.00GHz</a:t>
            </a:r>
          </a:p>
          <a:p>
            <a:r>
              <a:rPr lang="pt-BR" sz="2400" dirty="0"/>
              <a:t>Cores </a:t>
            </a:r>
            <a:r>
              <a:rPr lang="pt-BR" sz="2400" dirty="0" smtClean="0"/>
              <a:t>.........: </a:t>
            </a:r>
            <a:r>
              <a:rPr lang="pt-BR" sz="2400" dirty="0"/>
              <a:t>8 por processador | Total Maquina = 256</a:t>
            </a:r>
          </a:p>
          <a:p>
            <a:r>
              <a:rPr lang="pt-BR" sz="2400" dirty="0"/>
              <a:t>MHz </a:t>
            </a:r>
            <a:r>
              <a:rPr lang="pt-BR" sz="2400" dirty="0" smtClean="0"/>
              <a:t>...........: </a:t>
            </a:r>
            <a:r>
              <a:rPr lang="pt-BR" sz="2400" dirty="0"/>
              <a:t>1995.248</a:t>
            </a:r>
          </a:p>
          <a:p>
            <a:r>
              <a:rPr lang="pt-BR" sz="2400" dirty="0"/>
              <a:t>Arquitetura</a:t>
            </a:r>
            <a:r>
              <a:rPr lang="pt-BR" sz="2400" dirty="0" smtClean="0"/>
              <a:t>.: </a:t>
            </a:r>
            <a:r>
              <a:rPr lang="pt-BR" sz="2400" dirty="0"/>
              <a:t>x86_64</a:t>
            </a:r>
          </a:p>
          <a:p>
            <a:r>
              <a:rPr lang="pt-BR" sz="2400" dirty="0"/>
              <a:t>Memoria </a:t>
            </a:r>
            <a:r>
              <a:rPr lang="pt-BR" sz="2400" dirty="0" smtClean="0"/>
              <a:t>....: </a:t>
            </a:r>
            <a:r>
              <a:rPr lang="pt-BR" sz="2400" dirty="0"/>
              <a:t>98837656 </a:t>
            </a:r>
            <a:r>
              <a:rPr lang="pt-BR" sz="2400" dirty="0" err="1"/>
              <a:t>kB</a:t>
            </a:r>
            <a:r>
              <a:rPr lang="pt-BR" sz="2400" dirty="0"/>
              <a:t>   || 96521  </a:t>
            </a:r>
            <a:r>
              <a:rPr lang="pt-BR" sz="2400" dirty="0" err="1"/>
              <a:t>mb</a:t>
            </a:r>
            <a:r>
              <a:rPr lang="pt-BR" sz="2400" dirty="0"/>
              <a:t>  || 94 </a:t>
            </a:r>
            <a:r>
              <a:rPr lang="pt-BR" sz="2400" dirty="0" err="1"/>
              <a:t>gb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672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Bkrpx02b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r>
              <a:rPr lang="pt-BR" sz="2400" dirty="0"/>
              <a:t>Host </a:t>
            </a:r>
            <a:r>
              <a:rPr lang="pt-BR" sz="2400" dirty="0" smtClean="0"/>
              <a:t>...........: </a:t>
            </a:r>
            <a:r>
              <a:rPr lang="pt-BR" sz="2400" dirty="0"/>
              <a:t>bkrpx02b</a:t>
            </a:r>
          </a:p>
          <a:p>
            <a:r>
              <a:rPr lang="pt-BR" sz="2400" dirty="0" err="1"/>
              <a:t>Ip</a:t>
            </a:r>
            <a:r>
              <a:rPr lang="pt-BR" sz="2400" dirty="0"/>
              <a:t> </a:t>
            </a:r>
            <a:r>
              <a:rPr lang="pt-BR" sz="2400" dirty="0" err="1"/>
              <a:t>Adress</a:t>
            </a:r>
            <a:r>
              <a:rPr lang="pt-BR" sz="2400" dirty="0"/>
              <a:t> </a:t>
            </a:r>
            <a:r>
              <a:rPr lang="pt-BR" sz="2400" dirty="0" smtClean="0"/>
              <a:t>....: 10.58.195.101</a:t>
            </a:r>
          </a:p>
          <a:p>
            <a:r>
              <a:rPr lang="pt-BR" sz="2400" dirty="0" smtClean="0"/>
              <a:t>CPU(s) ........: 80</a:t>
            </a:r>
          </a:p>
          <a:p>
            <a:r>
              <a:rPr lang="pt-BR" sz="2400" dirty="0" smtClean="0"/>
              <a:t>Modelo ......: </a:t>
            </a:r>
            <a:r>
              <a:rPr lang="pt-BR" sz="2400" dirty="0"/>
              <a:t>Intel(R) Xeon(R) CPU E7- 4850  @ 2.00GHz</a:t>
            </a:r>
          </a:p>
          <a:p>
            <a:r>
              <a:rPr lang="pt-BR" sz="2400" dirty="0"/>
              <a:t>Cores </a:t>
            </a:r>
            <a:r>
              <a:rPr lang="pt-BR" sz="2400" dirty="0" smtClean="0"/>
              <a:t>..........: </a:t>
            </a:r>
            <a:r>
              <a:rPr lang="pt-BR" sz="2400" dirty="0"/>
              <a:t>10 por processador | Total Maquina = 800</a:t>
            </a:r>
          </a:p>
          <a:p>
            <a:r>
              <a:rPr lang="pt-BR" sz="2400" dirty="0"/>
              <a:t>MHz </a:t>
            </a:r>
            <a:r>
              <a:rPr lang="pt-BR" sz="2400" dirty="0" smtClean="0"/>
              <a:t>...........: </a:t>
            </a:r>
            <a:r>
              <a:rPr lang="pt-BR" sz="2400" dirty="0"/>
              <a:t>1997.900</a:t>
            </a:r>
          </a:p>
          <a:p>
            <a:r>
              <a:rPr lang="pt-BR" sz="2400" dirty="0" smtClean="0"/>
              <a:t>Arquitetura.: </a:t>
            </a:r>
            <a:r>
              <a:rPr lang="pt-BR" sz="2400" dirty="0"/>
              <a:t>x86_64</a:t>
            </a:r>
          </a:p>
          <a:p>
            <a:r>
              <a:rPr lang="pt-BR" sz="2400" dirty="0"/>
              <a:t>Memoria </a:t>
            </a:r>
            <a:r>
              <a:rPr lang="pt-BR" sz="2400" dirty="0" smtClean="0"/>
              <a:t>....: </a:t>
            </a:r>
            <a:r>
              <a:rPr lang="pt-BR" sz="2400" dirty="0"/>
              <a:t>264533468 </a:t>
            </a:r>
            <a:r>
              <a:rPr lang="pt-BR" sz="2400" dirty="0" err="1"/>
              <a:t>kB</a:t>
            </a:r>
            <a:r>
              <a:rPr lang="pt-BR" sz="2400" dirty="0"/>
              <a:t>   || 258333  </a:t>
            </a:r>
            <a:r>
              <a:rPr lang="pt-BR" sz="2400" dirty="0" err="1"/>
              <a:t>mb</a:t>
            </a:r>
            <a:r>
              <a:rPr lang="pt-BR" sz="2400" dirty="0"/>
              <a:t>  || 252 </a:t>
            </a:r>
            <a:r>
              <a:rPr lang="pt-BR" sz="2400" dirty="0" err="1"/>
              <a:t>gb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Bkrpx02c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800" dirty="0"/>
              <a:t>Host ............: bkrpx02c</a:t>
            </a:r>
          </a:p>
          <a:p>
            <a:r>
              <a:rPr lang="pt-BR" sz="2800" dirty="0" err="1"/>
              <a:t>Ip</a:t>
            </a:r>
            <a:r>
              <a:rPr lang="pt-BR" sz="2800" dirty="0"/>
              <a:t> </a:t>
            </a:r>
            <a:r>
              <a:rPr lang="pt-BR" sz="2800" dirty="0" err="1"/>
              <a:t>Adress</a:t>
            </a:r>
            <a:r>
              <a:rPr lang="pt-BR" sz="2800" dirty="0"/>
              <a:t> </a:t>
            </a:r>
            <a:r>
              <a:rPr lang="pt-BR" sz="2800" dirty="0" smtClean="0"/>
              <a:t>.....: </a:t>
            </a:r>
            <a:r>
              <a:rPr lang="pt-BR" sz="2800" dirty="0"/>
              <a:t>10.58.195.102</a:t>
            </a:r>
          </a:p>
          <a:p>
            <a:r>
              <a:rPr lang="pt-BR" sz="2800" dirty="0"/>
              <a:t>CPU(s) </a:t>
            </a:r>
            <a:r>
              <a:rPr lang="pt-BR" sz="2800" dirty="0" smtClean="0"/>
              <a:t>.........: </a:t>
            </a:r>
            <a:r>
              <a:rPr lang="pt-BR" sz="2800" dirty="0"/>
              <a:t>80</a:t>
            </a:r>
          </a:p>
          <a:p>
            <a:r>
              <a:rPr lang="pt-BR" sz="2800" dirty="0"/>
              <a:t>Modelo </a:t>
            </a:r>
            <a:r>
              <a:rPr lang="pt-BR" sz="2800" dirty="0" smtClean="0"/>
              <a:t>.......: </a:t>
            </a:r>
            <a:r>
              <a:rPr lang="pt-BR" sz="2800" dirty="0"/>
              <a:t>Intel(R) Xeon(R) CPU E7- 4850  @ 2.00GHz</a:t>
            </a:r>
          </a:p>
          <a:p>
            <a:r>
              <a:rPr lang="pt-BR" sz="2800" dirty="0"/>
              <a:t>Cores ...........: 10 por processador | Total Maquina = 800</a:t>
            </a:r>
          </a:p>
          <a:p>
            <a:r>
              <a:rPr lang="pt-BR" sz="2800" dirty="0"/>
              <a:t>MHz .............: 1997.888</a:t>
            </a:r>
          </a:p>
          <a:p>
            <a:r>
              <a:rPr lang="pt-BR" sz="2800" dirty="0"/>
              <a:t>Arquitetura</a:t>
            </a:r>
            <a:r>
              <a:rPr lang="pt-BR" sz="2800" dirty="0" smtClean="0"/>
              <a:t>..: </a:t>
            </a:r>
            <a:r>
              <a:rPr lang="pt-BR" sz="2800" dirty="0"/>
              <a:t>x86_64</a:t>
            </a:r>
          </a:p>
          <a:p>
            <a:r>
              <a:rPr lang="pt-BR" sz="2800" dirty="0"/>
              <a:t>Memoria </a:t>
            </a:r>
            <a:r>
              <a:rPr lang="pt-BR" sz="2800" dirty="0" smtClean="0"/>
              <a:t>......: </a:t>
            </a:r>
            <a:r>
              <a:rPr lang="pt-BR" sz="2800" dirty="0"/>
              <a:t>264533468 </a:t>
            </a:r>
            <a:r>
              <a:rPr lang="pt-BR" sz="2800" dirty="0" err="1"/>
              <a:t>kB</a:t>
            </a:r>
            <a:r>
              <a:rPr lang="pt-BR" sz="2800" dirty="0"/>
              <a:t>   || 258333  </a:t>
            </a:r>
            <a:r>
              <a:rPr lang="pt-BR" sz="2800" dirty="0" err="1"/>
              <a:t>mb</a:t>
            </a:r>
            <a:r>
              <a:rPr lang="pt-BR" sz="2800" dirty="0"/>
              <a:t>  || 252 </a:t>
            </a:r>
            <a:r>
              <a:rPr lang="pt-BR" sz="2800" dirty="0" err="1"/>
              <a:t>gb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0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Bkrpx03b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Host </a:t>
            </a:r>
            <a:r>
              <a:rPr lang="pt-BR" sz="2400" dirty="0" smtClean="0"/>
              <a:t>..........: </a:t>
            </a:r>
            <a:r>
              <a:rPr lang="pt-BR" sz="2400" dirty="0"/>
              <a:t>bkrpx03b</a:t>
            </a:r>
          </a:p>
          <a:p>
            <a:r>
              <a:rPr lang="pt-BR" sz="2400" dirty="0" err="1"/>
              <a:t>Ip</a:t>
            </a:r>
            <a:r>
              <a:rPr lang="pt-BR" sz="2400" dirty="0"/>
              <a:t> </a:t>
            </a:r>
            <a:r>
              <a:rPr lang="pt-BR" sz="2400" dirty="0" err="1"/>
              <a:t>Adress</a:t>
            </a:r>
            <a:r>
              <a:rPr lang="pt-BR" sz="2400" dirty="0"/>
              <a:t> </a:t>
            </a:r>
            <a:r>
              <a:rPr lang="pt-BR" sz="2400" dirty="0" smtClean="0"/>
              <a:t>...: </a:t>
            </a:r>
            <a:r>
              <a:rPr lang="pt-BR" sz="2400" dirty="0"/>
              <a:t>10.58.195.98</a:t>
            </a:r>
          </a:p>
          <a:p>
            <a:r>
              <a:rPr lang="pt-BR" sz="2400" dirty="0"/>
              <a:t>CPU(s) </a:t>
            </a:r>
            <a:r>
              <a:rPr lang="pt-BR" sz="2400" dirty="0" smtClean="0"/>
              <a:t>.......: </a:t>
            </a:r>
            <a:r>
              <a:rPr lang="pt-BR" sz="2400" dirty="0"/>
              <a:t>80</a:t>
            </a:r>
          </a:p>
          <a:p>
            <a:r>
              <a:rPr lang="pt-BR" sz="2400" dirty="0"/>
              <a:t>Modelo </a:t>
            </a:r>
            <a:r>
              <a:rPr lang="pt-BR" sz="2400" dirty="0" smtClean="0"/>
              <a:t>......: </a:t>
            </a:r>
            <a:r>
              <a:rPr lang="pt-BR" sz="2400" dirty="0"/>
              <a:t>Intel(R) Xeon(R) CPU E7- 4850  @ 2.00GHz</a:t>
            </a:r>
          </a:p>
          <a:p>
            <a:r>
              <a:rPr lang="pt-BR" sz="2400" dirty="0"/>
              <a:t>Cores </a:t>
            </a:r>
            <a:r>
              <a:rPr lang="pt-BR" sz="2400" dirty="0" smtClean="0"/>
              <a:t>..........: </a:t>
            </a:r>
            <a:r>
              <a:rPr lang="pt-BR" sz="2400" dirty="0"/>
              <a:t>10 por processador | Total Maquina = 800</a:t>
            </a:r>
          </a:p>
          <a:p>
            <a:r>
              <a:rPr lang="pt-BR" sz="2400" dirty="0"/>
              <a:t>MHz </a:t>
            </a:r>
            <a:r>
              <a:rPr lang="pt-BR" sz="2400" dirty="0" smtClean="0"/>
              <a:t>............: </a:t>
            </a:r>
            <a:r>
              <a:rPr lang="pt-BR" sz="2400" dirty="0"/>
              <a:t>1997.828</a:t>
            </a:r>
          </a:p>
          <a:p>
            <a:r>
              <a:rPr lang="pt-BR" sz="2400" dirty="0"/>
              <a:t>Arquitetura</a:t>
            </a:r>
            <a:r>
              <a:rPr lang="pt-BR" sz="2400" dirty="0" smtClean="0"/>
              <a:t>..: </a:t>
            </a:r>
            <a:r>
              <a:rPr lang="pt-BR" sz="2400" dirty="0"/>
              <a:t>x86_64</a:t>
            </a:r>
          </a:p>
          <a:p>
            <a:r>
              <a:rPr lang="pt-BR" sz="2400" dirty="0"/>
              <a:t>Memoria </a:t>
            </a:r>
            <a:r>
              <a:rPr lang="pt-BR" sz="2400" dirty="0" smtClean="0"/>
              <a:t>.....: </a:t>
            </a:r>
            <a:r>
              <a:rPr lang="pt-BR" sz="2400" dirty="0"/>
              <a:t>264011536 </a:t>
            </a:r>
            <a:r>
              <a:rPr lang="pt-BR" sz="2400" dirty="0" err="1"/>
              <a:t>kB</a:t>
            </a:r>
            <a:r>
              <a:rPr lang="pt-BR" sz="2400" dirty="0"/>
              <a:t>   || 257823  </a:t>
            </a:r>
            <a:r>
              <a:rPr lang="pt-BR" sz="2400" dirty="0" err="1"/>
              <a:t>mb</a:t>
            </a:r>
            <a:r>
              <a:rPr lang="pt-BR" sz="2400" dirty="0"/>
              <a:t>  || 251 </a:t>
            </a:r>
            <a:r>
              <a:rPr lang="pt-BR" sz="2400" dirty="0" err="1"/>
              <a:t>gb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8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Bkrpx03c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Host </a:t>
            </a:r>
            <a:r>
              <a:rPr lang="pt-BR" sz="2400" dirty="0" smtClean="0"/>
              <a:t>..........: </a:t>
            </a:r>
            <a:r>
              <a:rPr lang="pt-BR" sz="2400" dirty="0"/>
              <a:t>bkrpx03c</a:t>
            </a:r>
          </a:p>
          <a:p>
            <a:r>
              <a:rPr lang="pt-BR" sz="2400" dirty="0" err="1"/>
              <a:t>Ip</a:t>
            </a:r>
            <a:r>
              <a:rPr lang="pt-BR" sz="2400" dirty="0"/>
              <a:t> </a:t>
            </a:r>
            <a:r>
              <a:rPr lang="pt-BR" sz="2400" dirty="0" err="1" smtClean="0"/>
              <a:t>Adress</a:t>
            </a:r>
            <a:r>
              <a:rPr lang="pt-BR" sz="2400" dirty="0" smtClean="0"/>
              <a:t>....: </a:t>
            </a:r>
            <a:r>
              <a:rPr lang="pt-BR" sz="2400" dirty="0"/>
              <a:t>10.58.195.99</a:t>
            </a:r>
          </a:p>
          <a:p>
            <a:r>
              <a:rPr lang="pt-BR" sz="2400" dirty="0"/>
              <a:t>CPU(s) </a:t>
            </a:r>
            <a:r>
              <a:rPr lang="pt-BR" sz="2400" dirty="0" smtClean="0"/>
              <a:t>........: </a:t>
            </a:r>
            <a:r>
              <a:rPr lang="pt-BR" sz="2400" dirty="0"/>
              <a:t>80</a:t>
            </a:r>
          </a:p>
          <a:p>
            <a:r>
              <a:rPr lang="pt-BR" sz="2400" dirty="0"/>
              <a:t>Modelo </a:t>
            </a:r>
            <a:r>
              <a:rPr lang="pt-BR" sz="2400" dirty="0" smtClean="0"/>
              <a:t>......: </a:t>
            </a:r>
            <a:r>
              <a:rPr lang="pt-BR" sz="2400" dirty="0"/>
              <a:t>Intel(R) Xeon(R) CPU E7- 4850  @ 2.00GHz</a:t>
            </a:r>
          </a:p>
          <a:p>
            <a:r>
              <a:rPr lang="pt-BR" sz="2400" dirty="0"/>
              <a:t>Cores </a:t>
            </a:r>
            <a:r>
              <a:rPr lang="pt-BR" sz="2400" dirty="0" smtClean="0"/>
              <a:t>..........: </a:t>
            </a:r>
            <a:r>
              <a:rPr lang="pt-BR" sz="2400" dirty="0"/>
              <a:t>10 por processador | Total Maquina = 800</a:t>
            </a:r>
          </a:p>
          <a:p>
            <a:r>
              <a:rPr lang="pt-BR" sz="2400" dirty="0"/>
              <a:t>MHz </a:t>
            </a:r>
            <a:r>
              <a:rPr lang="pt-BR" sz="2400" dirty="0" smtClean="0"/>
              <a:t>............: </a:t>
            </a:r>
            <a:r>
              <a:rPr lang="pt-BR" sz="2400" dirty="0"/>
              <a:t>1997.833</a:t>
            </a:r>
          </a:p>
          <a:p>
            <a:r>
              <a:rPr lang="pt-BR" sz="2400" dirty="0"/>
              <a:t>Arquitetura</a:t>
            </a:r>
            <a:r>
              <a:rPr lang="pt-BR" sz="2400" dirty="0" smtClean="0"/>
              <a:t>..: </a:t>
            </a:r>
            <a:r>
              <a:rPr lang="pt-BR" sz="2400" dirty="0"/>
              <a:t>x86_64</a:t>
            </a:r>
          </a:p>
          <a:p>
            <a:r>
              <a:rPr lang="pt-BR" sz="2400" dirty="0"/>
              <a:t>Memoria </a:t>
            </a:r>
            <a:r>
              <a:rPr lang="pt-BR" sz="2400" dirty="0" smtClean="0"/>
              <a:t>.....: </a:t>
            </a:r>
            <a:r>
              <a:rPr lang="pt-BR" sz="2400" dirty="0"/>
              <a:t>264011536 </a:t>
            </a:r>
            <a:r>
              <a:rPr lang="pt-BR" sz="2400" dirty="0" err="1"/>
              <a:t>kB</a:t>
            </a:r>
            <a:r>
              <a:rPr lang="pt-BR" sz="2400" dirty="0"/>
              <a:t>   || 257823  </a:t>
            </a:r>
            <a:r>
              <a:rPr lang="pt-BR" sz="2400" dirty="0" err="1"/>
              <a:t>mb</a:t>
            </a:r>
            <a:r>
              <a:rPr lang="pt-BR" sz="2400" dirty="0"/>
              <a:t>  || 251 </a:t>
            </a:r>
            <a:r>
              <a:rPr lang="pt-BR" sz="2400" dirty="0" err="1"/>
              <a:t>gb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8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BKRPX03A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Host </a:t>
            </a:r>
            <a:r>
              <a:rPr lang="pt-BR" sz="2400" dirty="0" smtClean="0"/>
              <a:t>...........: </a:t>
            </a:r>
            <a:r>
              <a:rPr lang="pt-BR" sz="2400" dirty="0"/>
              <a:t>bkrpx03a</a:t>
            </a:r>
          </a:p>
          <a:p>
            <a:r>
              <a:rPr lang="pt-BR" sz="2400" dirty="0" err="1"/>
              <a:t>Ip</a:t>
            </a:r>
            <a:r>
              <a:rPr lang="pt-BR" sz="2400" dirty="0"/>
              <a:t> </a:t>
            </a:r>
            <a:r>
              <a:rPr lang="pt-BR" sz="2400" dirty="0" err="1"/>
              <a:t>Adress</a:t>
            </a:r>
            <a:r>
              <a:rPr lang="pt-BR" sz="2400" dirty="0"/>
              <a:t> </a:t>
            </a:r>
            <a:r>
              <a:rPr lang="pt-BR" sz="2400" dirty="0" smtClean="0"/>
              <a:t>....: </a:t>
            </a:r>
            <a:r>
              <a:rPr lang="pt-BR" sz="2400" dirty="0"/>
              <a:t>10.58.195.97</a:t>
            </a:r>
          </a:p>
          <a:p>
            <a:r>
              <a:rPr lang="pt-BR" sz="2400" dirty="0"/>
              <a:t>CPU(s) </a:t>
            </a:r>
            <a:r>
              <a:rPr lang="pt-BR" sz="2400" dirty="0" smtClean="0"/>
              <a:t>........: </a:t>
            </a:r>
            <a:r>
              <a:rPr lang="pt-BR" sz="2400" dirty="0"/>
              <a:t>80</a:t>
            </a:r>
          </a:p>
          <a:p>
            <a:r>
              <a:rPr lang="pt-BR" sz="2400" dirty="0"/>
              <a:t>Modelo </a:t>
            </a:r>
            <a:r>
              <a:rPr lang="pt-BR" sz="2400" dirty="0" smtClean="0"/>
              <a:t>......: </a:t>
            </a:r>
            <a:r>
              <a:rPr lang="pt-BR" sz="2400" dirty="0"/>
              <a:t>Intel(R) Xeon(R) CPU E7- 4850  @ 2.00GHz</a:t>
            </a:r>
          </a:p>
          <a:p>
            <a:r>
              <a:rPr lang="pt-BR" sz="2400" dirty="0"/>
              <a:t>Cores </a:t>
            </a:r>
            <a:r>
              <a:rPr lang="pt-BR" sz="2400" dirty="0" smtClean="0"/>
              <a:t>..........: </a:t>
            </a:r>
            <a:r>
              <a:rPr lang="pt-BR" sz="2400" dirty="0"/>
              <a:t>10 por processador | Total Maquina = 800</a:t>
            </a:r>
          </a:p>
          <a:p>
            <a:r>
              <a:rPr lang="pt-BR" sz="2400" dirty="0"/>
              <a:t>MHz </a:t>
            </a:r>
            <a:r>
              <a:rPr lang="pt-BR" sz="2400" dirty="0" smtClean="0"/>
              <a:t>............: </a:t>
            </a:r>
            <a:r>
              <a:rPr lang="pt-BR" sz="2400" dirty="0"/>
              <a:t>1997.955</a:t>
            </a:r>
          </a:p>
          <a:p>
            <a:r>
              <a:rPr lang="pt-BR" sz="2400" dirty="0"/>
              <a:t>Arquitetura</a:t>
            </a:r>
            <a:r>
              <a:rPr lang="pt-BR" sz="2400" dirty="0" smtClean="0"/>
              <a:t>..: x86_64</a:t>
            </a:r>
          </a:p>
          <a:p>
            <a:r>
              <a:rPr lang="pt-BR" sz="2400" dirty="0" smtClean="0"/>
              <a:t>Memoria .....: 264011536 </a:t>
            </a:r>
            <a:r>
              <a:rPr lang="pt-BR" sz="2400" dirty="0" err="1" smtClean="0"/>
              <a:t>kB</a:t>
            </a:r>
            <a:r>
              <a:rPr lang="pt-BR" sz="2400" dirty="0" smtClean="0"/>
              <a:t>   || 257823  </a:t>
            </a:r>
            <a:r>
              <a:rPr lang="pt-BR" sz="2400" dirty="0" err="1" smtClean="0"/>
              <a:t>mb</a:t>
            </a:r>
            <a:r>
              <a:rPr lang="pt-BR" sz="2400" dirty="0" smtClean="0"/>
              <a:t>  || 251 </a:t>
            </a:r>
            <a:r>
              <a:rPr lang="pt-BR" sz="2400" dirty="0" err="1" smtClean="0"/>
              <a:t>gb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039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Tablespaces</a:t>
            </a:r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2978150" y="1166813"/>
          <a:ext cx="3188289" cy="45259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173"/>
                <a:gridCol w="1151606"/>
                <a:gridCol w="960510"/>
              </a:tblGrid>
              <a:tr h="23384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TABLESPACE 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TAMANHO MAXIMO GB 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AUTOEXTENSIBLE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IMSPART_2I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491.520,00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IMSPART_3D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1.105.920,00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IMS_1D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1.658.880,00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IMS_1I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92.160,00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IMS_2D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1.380.143,84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IMS_2I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1.597.440,00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IMS_3D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345.606,00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INFSAP_I1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393.215,81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INFSAP_T1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655.359,69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INFSBL_I1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131.071,94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INFSBL_T1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163.839,92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PERFSTAT_1M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65.535,97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SYSAUX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0,00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NO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SYSTEM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0,00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NO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TS_AUDIT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0,00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NO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TS_GW_L_D01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1.966.079,06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TS_GW_L_I01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1.966.079,06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TS_IB_L_D01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2.228.222,94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TS_IB_L_I01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2.228.222,94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TS_IB_LOBS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655.359,69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TS_IB_S_D01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2.555.902,78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TS_IB_S_I01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655.359,69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TS_PATROL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0,00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NO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TS_PORTAL_L_D01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262.143,88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TS_PORTAL_L_I01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262.143,88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TS_PORTAL_LOBS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131.071,94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TS_PORTAL_S_D01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262.143,88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TS_PORTAL_S_I01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262.143,88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UNDOTBS1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360.447,83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UNDOTBS1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0,00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NO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UNDOTBS2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65.535,97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UNDOTBS2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0,00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NO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UNDOTBS3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0,00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NO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169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UNDOTBS3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65.535,97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YES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ctr"/>
                </a:tc>
              </a:tr>
              <a:tr h="158409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b"/>
                </a:tc>
              </a:tr>
              <a:tr h="158409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22.007.086,56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72" marR="3772" marT="3772" marB="0" anchor="b"/>
                </a:tc>
              </a:tr>
            </a:tbl>
          </a:graphicData>
        </a:graphic>
      </p:graphicFrame>
      <p:sp>
        <p:nvSpPr>
          <p:cNvPr id="16" name="Espaço Reservado para Conteúdo 15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0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Total espaço </a:t>
            </a:r>
            <a:r>
              <a:rPr lang="pt-BR" dirty="0" err="1" smtClean="0"/>
              <a:t>Filesystem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/</a:t>
            </a:r>
            <a:r>
              <a:rPr lang="pt-BR" dirty="0" err="1"/>
              <a:t>dev</a:t>
            </a:r>
            <a:r>
              <a:rPr lang="pt-BR" dirty="0"/>
              <a:t>/</a:t>
            </a:r>
            <a:r>
              <a:rPr lang="pt-BR" dirty="0" err="1"/>
              <a:t>mapper</a:t>
            </a:r>
            <a:r>
              <a:rPr lang="pt-BR" dirty="0"/>
              <a:t>/P02BKRCLvg-vol_apps_cms</a:t>
            </a:r>
          </a:p>
          <a:p>
            <a:pPr marL="0" indent="0">
              <a:buNone/>
            </a:pPr>
            <a:r>
              <a:rPr lang="pt-BR" dirty="0"/>
              <a:t>                      100G   </a:t>
            </a:r>
            <a:r>
              <a:rPr lang="pt-BR" dirty="0" smtClean="0"/>
              <a:t>/</a:t>
            </a:r>
            <a:r>
              <a:rPr lang="pt-BR" dirty="0" err="1"/>
              <a:t>apps</a:t>
            </a:r>
            <a:r>
              <a:rPr lang="pt-BR" dirty="0"/>
              <a:t>/</a:t>
            </a:r>
            <a:r>
              <a:rPr lang="pt-BR" dirty="0" err="1"/>
              <a:t>cms</a:t>
            </a:r>
            <a:endParaRPr lang="pt-BR" dirty="0"/>
          </a:p>
          <a:p>
            <a:r>
              <a:rPr lang="pt-BR" dirty="0"/>
              <a:t>/</a:t>
            </a:r>
            <a:r>
              <a:rPr lang="pt-BR" dirty="0" err="1"/>
              <a:t>dev</a:t>
            </a:r>
            <a:r>
              <a:rPr lang="pt-BR" dirty="0"/>
              <a:t>/</a:t>
            </a:r>
            <a:r>
              <a:rPr lang="pt-BR" dirty="0" err="1"/>
              <a:t>mapper</a:t>
            </a:r>
            <a:r>
              <a:rPr lang="pt-BR" dirty="0"/>
              <a:t>/P02BKRCLvg-vol_apps_data</a:t>
            </a:r>
          </a:p>
          <a:p>
            <a:pPr marL="0" indent="0">
              <a:buNone/>
            </a:pPr>
            <a:r>
              <a:rPr lang="pt-BR" dirty="0" smtClean="0"/>
              <a:t>                      </a:t>
            </a:r>
            <a:r>
              <a:rPr lang="pt-BR" dirty="0"/>
              <a:t>700G   </a:t>
            </a:r>
            <a:r>
              <a:rPr lang="pt-BR" dirty="0" smtClean="0"/>
              <a:t>/</a:t>
            </a:r>
            <a:r>
              <a:rPr lang="pt-BR" dirty="0" err="1"/>
              <a:t>apps</a:t>
            </a:r>
            <a:r>
              <a:rPr lang="pt-BR" dirty="0"/>
              <a:t>/data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63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Topologia IB6 </a:t>
            </a:r>
            <a:r>
              <a:rPr lang="pt-BR" sz="2200" dirty="0"/>
              <a:t>STI 86259 – PRJ 1619  </a:t>
            </a:r>
            <a:br>
              <a:rPr lang="pt-BR" sz="2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981" y="764704"/>
            <a:ext cx="8291264" cy="609329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    </a:t>
            </a:r>
            <a:endParaRPr lang="pt-BR" dirty="0"/>
          </a:p>
        </p:txBody>
      </p:sp>
      <p:pic>
        <p:nvPicPr>
          <p:cNvPr id="4100" name="Picture 4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70" y="2702049"/>
            <a:ext cx="8096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68" y="548680"/>
            <a:ext cx="68675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33" y="980728"/>
            <a:ext cx="8096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980728"/>
            <a:ext cx="8096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150" y="980728"/>
            <a:ext cx="8096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6" y="961706"/>
            <a:ext cx="8096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99" y="980728"/>
            <a:ext cx="8096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980728"/>
            <a:ext cx="8096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0476656" y="3444311"/>
            <a:ext cx="0" cy="44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endCxn id="112" idx="0"/>
          </p:cNvCxnSpPr>
          <p:nvPr/>
        </p:nvCxnSpPr>
        <p:spPr>
          <a:xfrm flipH="1">
            <a:off x="1358876" y="705309"/>
            <a:ext cx="21030" cy="275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endCxn id="4102" idx="0"/>
          </p:cNvCxnSpPr>
          <p:nvPr/>
        </p:nvCxnSpPr>
        <p:spPr>
          <a:xfrm>
            <a:off x="2258046" y="76470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20628" y="764704"/>
            <a:ext cx="0" cy="19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4101" idx="2"/>
          </p:cNvCxnSpPr>
          <p:nvPr/>
        </p:nvCxnSpPr>
        <p:spPr>
          <a:xfrm>
            <a:off x="4291431" y="796330"/>
            <a:ext cx="18743" cy="24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endCxn id="4105" idx="0"/>
          </p:cNvCxnSpPr>
          <p:nvPr/>
        </p:nvCxnSpPr>
        <p:spPr>
          <a:xfrm>
            <a:off x="5222269" y="764704"/>
            <a:ext cx="0" cy="19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4106" idx="0"/>
          </p:cNvCxnSpPr>
          <p:nvPr/>
        </p:nvCxnSpPr>
        <p:spPr>
          <a:xfrm>
            <a:off x="6183412" y="76470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endCxn id="4107" idx="0"/>
          </p:cNvCxnSpPr>
          <p:nvPr/>
        </p:nvCxnSpPr>
        <p:spPr>
          <a:xfrm>
            <a:off x="7353076" y="764704"/>
            <a:ext cx="1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0" name="Picture 14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48880"/>
            <a:ext cx="8096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>
            <a:hlinkClick r:id="rId20" action="ppaction://hlinksldjump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803" y="2630041"/>
            <a:ext cx="8096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2" name="Conector reto 4111"/>
          <p:cNvCxnSpPr>
            <a:endCxn id="4100" idx="0"/>
          </p:cNvCxnSpPr>
          <p:nvPr/>
        </p:nvCxnSpPr>
        <p:spPr>
          <a:xfrm>
            <a:off x="1306483" y="2204864"/>
            <a:ext cx="0" cy="497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9" name="Picture 16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63" y="1988840"/>
            <a:ext cx="6867526" cy="24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26" name="Conector reto 4125"/>
          <p:cNvCxnSpPr/>
          <p:nvPr/>
        </p:nvCxnSpPr>
        <p:spPr>
          <a:xfrm>
            <a:off x="7330614" y="2232581"/>
            <a:ext cx="23104" cy="46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33" name="Picture 18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63" y="4149080"/>
            <a:ext cx="7048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4" name="Picture 19">
            <a:hlinkClick r:id="rId24" action="ppaction://hlinksldjump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45" y="4613498"/>
            <a:ext cx="7429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5" name="Picture 20">
            <a:hlinkClick r:id="rId26" action="ppaction://hlinksldjump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54" y="4613498"/>
            <a:ext cx="7429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6" name="Picture 21">
            <a:hlinkClick r:id="rId28" action="ppaction://hlinksldjump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43" y="4581128"/>
            <a:ext cx="7429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38" name="Conector reto 4137"/>
          <p:cNvCxnSpPr>
            <a:stCxn id="4119" idx="2"/>
            <a:endCxn id="4110" idx="0"/>
          </p:cNvCxnSpPr>
          <p:nvPr/>
        </p:nvCxnSpPr>
        <p:spPr>
          <a:xfrm>
            <a:off x="4324126" y="2232581"/>
            <a:ext cx="4615" cy="11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5" name="Conector reto 4144"/>
          <p:cNvCxnSpPr>
            <a:endCxn id="4135" idx="0"/>
          </p:cNvCxnSpPr>
          <p:nvPr/>
        </p:nvCxnSpPr>
        <p:spPr>
          <a:xfrm flipH="1">
            <a:off x="4263229" y="4365104"/>
            <a:ext cx="28202" cy="248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Conector reto 4146"/>
          <p:cNvCxnSpPr/>
          <p:nvPr/>
        </p:nvCxnSpPr>
        <p:spPr>
          <a:xfrm>
            <a:off x="7353718" y="4365104"/>
            <a:ext cx="0" cy="270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3" name="Conector reto 4152"/>
          <p:cNvCxnSpPr/>
          <p:nvPr/>
        </p:nvCxnSpPr>
        <p:spPr>
          <a:xfrm>
            <a:off x="1379906" y="4396730"/>
            <a:ext cx="0" cy="18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7" name="Conector angulado 4156"/>
          <p:cNvCxnSpPr>
            <a:stCxn id="4135" idx="3"/>
            <a:endCxn id="4163" idx="0"/>
          </p:cNvCxnSpPr>
          <p:nvPr/>
        </p:nvCxnSpPr>
        <p:spPr>
          <a:xfrm flipH="1">
            <a:off x="4186448" y="5137373"/>
            <a:ext cx="448256" cy="1003689"/>
          </a:xfrm>
          <a:prstGeom prst="bentConnector4">
            <a:avLst>
              <a:gd name="adj1" fmla="val -50998"/>
              <a:gd name="adj2" fmla="val 760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63" name="Picture 23">
            <a:hlinkClick r:id="rId30" action="ppaction://hlinksldjump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141062"/>
            <a:ext cx="525039" cy="52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74" name="Picture 25">
            <a:hlinkClick r:id="rId32" action="ppaction://hlinksldjump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466549"/>
            <a:ext cx="914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76" name="Conector reto 4175"/>
          <p:cNvCxnSpPr>
            <a:stCxn id="4110" idx="2"/>
            <a:endCxn id="4174" idx="0"/>
          </p:cNvCxnSpPr>
          <p:nvPr/>
        </p:nvCxnSpPr>
        <p:spPr>
          <a:xfrm flipH="1">
            <a:off x="4309120" y="3291855"/>
            <a:ext cx="19621" cy="174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8" name="Conector reto 4177"/>
          <p:cNvCxnSpPr>
            <a:stCxn id="4100" idx="2"/>
            <a:endCxn id="4174" idx="1"/>
          </p:cNvCxnSpPr>
          <p:nvPr/>
        </p:nvCxnSpPr>
        <p:spPr>
          <a:xfrm>
            <a:off x="1306483" y="3645024"/>
            <a:ext cx="2545437" cy="12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0" name="Conector reto 4179"/>
          <p:cNvCxnSpPr>
            <a:stCxn id="4111" idx="2"/>
            <a:endCxn id="4174" idx="3"/>
          </p:cNvCxnSpPr>
          <p:nvPr/>
        </p:nvCxnSpPr>
        <p:spPr>
          <a:xfrm flipH="1">
            <a:off x="4766320" y="3573016"/>
            <a:ext cx="2564296" cy="193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0" name="Conector reto 4189"/>
          <p:cNvCxnSpPr>
            <a:stCxn id="4134" idx="2"/>
            <a:endCxn id="4163" idx="1"/>
          </p:cNvCxnSpPr>
          <p:nvPr/>
        </p:nvCxnSpPr>
        <p:spPr>
          <a:xfrm>
            <a:off x="1339820" y="5661248"/>
            <a:ext cx="2584108" cy="743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stCxn id="4136" idx="1"/>
            <a:endCxn id="4163" idx="3"/>
          </p:cNvCxnSpPr>
          <p:nvPr/>
        </p:nvCxnSpPr>
        <p:spPr>
          <a:xfrm flipH="1">
            <a:off x="4448967" y="5105003"/>
            <a:ext cx="2533276" cy="130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26">
            <a:hlinkClick r:id="rId34" action="ppaction://hlinksldjump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3" y="980728"/>
            <a:ext cx="8096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10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BKRPX01B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Host </a:t>
            </a:r>
            <a:r>
              <a:rPr lang="pt-BR" sz="2400" dirty="0" smtClean="0"/>
              <a:t>..........: </a:t>
            </a:r>
            <a:r>
              <a:rPr lang="pt-BR" sz="2400" dirty="0"/>
              <a:t>bkrpx01b</a:t>
            </a:r>
          </a:p>
          <a:p>
            <a:r>
              <a:rPr lang="pt-BR" sz="2400" dirty="0" err="1"/>
              <a:t>Ip</a:t>
            </a:r>
            <a:r>
              <a:rPr lang="pt-BR" sz="2400" dirty="0"/>
              <a:t> </a:t>
            </a:r>
            <a:r>
              <a:rPr lang="pt-BR" sz="2400" dirty="0" err="1"/>
              <a:t>Adress</a:t>
            </a:r>
            <a:r>
              <a:rPr lang="pt-BR" sz="2400" dirty="0"/>
              <a:t> </a:t>
            </a:r>
            <a:r>
              <a:rPr lang="pt-BR" sz="2400" dirty="0" smtClean="0"/>
              <a:t>...: </a:t>
            </a:r>
            <a:r>
              <a:rPr lang="pt-BR" sz="2400" dirty="0"/>
              <a:t>10.58.195.104</a:t>
            </a:r>
          </a:p>
          <a:p>
            <a:r>
              <a:rPr lang="pt-BR" sz="2400" dirty="0"/>
              <a:t>CPU(s) </a:t>
            </a:r>
            <a:r>
              <a:rPr lang="pt-BR" sz="2400" dirty="0" smtClean="0"/>
              <a:t>.......: </a:t>
            </a:r>
            <a:r>
              <a:rPr lang="pt-BR" sz="2400" dirty="0"/>
              <a:t>32</a:t>
            </a:r>
          </a:p>
          <a:p>
            <a:r>
              <a:rPr lang="pt-BR" sz="2400" dirty="0"/>
              <a:t>Modelo </a:t>
            </a:r>
            <a:r>
              <a:rPr lang="pt-BR" sz="2400" dirty="0" smtClean="0"/>
              <a:t>.....: </a:t>
            </a:r>
            <a:r>
              <a:rPr lang="pt-BR" sz="2400" dirty="0"/>
              <a:t>Intel(R) Xeon(R) CPU E5-2650 0 @ 2.00GHz</a:t>
            </a:r>
          </a:p>
          <a:p>
            <a:r>
              <a:rPr lang="pt-BR" sz="2400" dirty="0"/>
              <a:t>Cores </a:t>
            </a:r>
            <a:r>
              <a:rPr lang="pt-BR" sz="2400" dirty="0" smtClean="0"/>
              <a:t>.........: </a:t>
            </a:r>
            <a:r>
              <a:rPr lang="pt-BR" sz="2400" dirty="0"/>
              <a:t>8 por processador | Total Maquina = 256</a:t>
            </a:r>
          </a:p>
          <a:p>
            <a:r>
              <a:rPr lang="pt-BR" sz="2400" dirty="0"/>
              <a:t>MHz </a:t>
            </a:r>
            <a:r>
              <a:rPr lang="pt-BR" sz="2400" dirty="0" smtClean="0"/>
              <a:t>...........: </a:t>
            </a:r>
            <a:r>
              <a:rPr lang="pt-BR" sz="2400" dirty="0"/>
              <a:t>1995.272</a:t>
            </a:r>
          </a:p>
          <a:p>
            <a:r>
              <a:rPr lang="pt-BR" sz="2400" dirty="0"/>
              <a:t>Arquitetura</a:t>
            </a:r>
            <a:r>
              <a:rPr lang="pt-BR" sz="2400" dirty="0" smtClean="0"/>
              <a:t>.: </a:t>
            </a:r>
            <a:r>
              <a:rPr lang="pt-BR" sz="2400" dirty="0"/>
              <a:t>x86_64</a:t>
            </a:r>
          </a:p>
          <a:p>
            <a:r>
              <a:rPr lang="pt-BR" sz="2400" dirty="0"/>
              <a:t>Memoria </a:t>
            </a:r>
            <a:r>
              <a:rPr lang="pt-BR" sz="2400" dirty="0" smtClean="0"/>
              <a:t>....: </a:t>
            </a:r>
            <a:r>
              <a:rPr lang="pt-BR" sz="2400" dirty="0"/>
              <a:t>98837656 </a:t>
            </a:r>
            <a:r>
              <a:rPr lang="pt-BR" sz="2400" dirty="0" err="1"/>
              <a:t>kB</a:t>
            </a:r>
            <a:r>
              <a:rPr lang="pt-BR" sz="2400" dirty="0"/>
              <a:t>   || 96521  </a:t>
            </a:r>
            <a:r>
              <a:rPr lang="pt-BR" sz="2400" dirty="0" err="1"/>
              <a:t>mb</a:t>
            </a:r>
            <a:r>
              <a:rPr lang="pt-BR" sz="2400" dirty="0"/>
              <a:t>  || 94 </a:t>
            </a:r>
            <a:r>
              <a:rPr lang="pt-BR" sz="2400" dirty="0" err="1"/>
              <a:t>gb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225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BKRPX01C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Host </a:t>
            </a:r>
            <a:r>
              <a:rPr lang="pt-BR" sz="2400" dirty="0" smtClean="0"/>
              <a:t>..........: </a:t>
            </a:r>
            <a:r>
              <a:rPr lang="pt-BR" sz="2400" dirty="0"/>
              <a:t>bkrpx01c</a:t>
            </a:r>
          </a:p>
          <a:p>
            <a:r>
              <a:rPr lang="pt-BR" sz="2400" dirty="0" err="1"/>
              <a:t>Ip</a:t>
            </a:r>
            <a:r>
              <a:rPr lang="pt-BR" sz="2400" dirty="0"/>
              <a:t> </a:t>
            </a:r>
            <a:r>
              <a:rPr lang="pt-BR" sz="2400" dirty="0" err="1"/>
              <a:t>Adress</a:t>
            </a:r>
            <a:r>
              <a:rPr lang="pt-BR" sz="2400" dirty="0"/>
              <a:t> </a:t>
            </a:r>
            <a:r>
              <a:rPr lang="pt-BR" sz="2400" dirty="0" smtClean="0"/>
              <a:t>...: </a:t>
            </a:r>
            <a:r>
              <a:rPr lang="pt-BR" sz="2400" dirty="0"/>
              <a:t>10.58.195.105</a:t>
            </a:r>
          </a:p>
          <a:p>
            <a:r>
              <a:rPr lang="pt-BR" sz="2400" dirty="0"/>
              <a:t>CPU(s) </a:t>
            </a:r>
            <a:r>
              <a:rPr lang="pt-BR" sz="2400" dirty="0" smtClean="0"/>
              <a:t>.......: </a:t>
            </a:r>
            <a:r>
              <a:rPr lang="pt-BR" sz="2400" dirty="0"/>
              <a:t>32</a:t>
            </a:r>
          </a:p>
          <a:p>
            <a:r>
              <a:rPr lang="pt-BR" sz="2400" dirty="0"/>
              <a:t>Modelo </a:t>
            </a:r>
            <a:r>
              <a:rPr lang="pt-BR" sz="2400" dirty="0" smtClean="0"/>
              <a:t>.....: </a:t>
            </a:r>
            <a:r>
              <a:rPr lang="pt-BR" sz="2400" dirty="0"/>
              <a:t>Intel(R) Xeon(R) CPU E5-2650 0 @ 2.00GHz</a:t>
            </a:r>
          </a:p>
          <a:p>
            <a:r>
              <a:rPr lang="pt-BR" sz="2400" dirty="0"/>
              <a:t>Cores </a:t>
            </a:r>
            <a:r>
              <a:rPr lang="pt-BR" sz="2400" dirty="0" smtClean="0"/>
              <a:t>.........: </a:t>
            </a:r>
            <a:r>
              <a:rPr lang="pt-BR" sz="2400" dirty="0"/>
              <a:t>8 por processador | Total Maquina = 256</a:t>
            </a:r>
          </a:p>
          <a:p>
            <a:r>
              <a:rPr lang="pt-BR" sz="2400" dirty="0"/>
              <a:t>MHz </a:t>
            </a:r>
            <a:r>
              <a:rPr lang="pt-BR" sz="2400" dirty="0" smtClean="0"/>
              <a:t>...........: </a:t>
            </a:r>
            <a:r>
              <a:rPr lang="pt-BR" sz="2400" dirty="0"/>
              <a:t>1995.158</a:t>
            </a:r>
          </a:p>
          <a:p>
            <a:r>
              <a:rPr lang="pt-BR" sz="2400" dirty="0"/>
              <a:t>Arquitetura</a:t>
            </a:r>
            <a:r>
              <a:rPr lang="pt-BR" sz="2400" dirty="0" smtClean="0"/>
              <a:t>.: </a:t>
            </a:r>
            <a:r>
              <a:rPr lang="pt-BR" sz="2400" dirty="0"/>
              <a:t>x86_64</a:t>
            </a:r>
          </a:p>
          <a:p>
            <a:r>
              <a:rPr lang="pt-BR" sz="2400" dirty="0"/>
              <a:t>Memoria </a:t>
            </a:r>
            <a:r>
              <a:rPr lang="pt-BR" sz="2400" dirty="0" smtClean="0"/>
              <a:t>....: </a:t>
            </a:r>
            <a:r>
              <a:rPr lang="pt-BR" sz="2400" dirty="0"/>
              <a:t>98837656 </a:t>
            </a:r>
            <a:r>
              <a:rPr lang="pt-BR" sz="2400" dirty="0" err="1"/>
              <a:t>kB</a:t>
            </a:r>
            <a:r>
              <a:rPr lang="pt-BR" sz="2400" dirty="0"/>
              <a:t>   || 96521  </a:t>
            </a:r>
            <a:r>
              <a:rPr lang="pt-BR" sz="2400" dirty="0" err="1"/>
              <a:t>mb</a:t>
            </a:r>
            <a:r>
              <a:rPr lang="pt-BR" sz="2400" dirty="0"/>
              <a:t>  || 94 </a:t>
            </a:r>
            <a:r>
              <a:rPr lang="pt-BR" sz="2400" dirty="0" err="1"/>
              <a:t>gb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075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Bkrpx03a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Host </a:t>
            </a:r>
            <a:r>
              <a:rPr lang="pt-BR" sz="2200" dirty="0" smtClean="0"/>
              <a:t>............: </a:t>
            </a:r>
            <a:r>
              <a:rPr lang="pt-BR" sz="2200" dirty="0"/>
              <a:t>bkrpx03a</a:t>
            </a:r>
          </a:p>
          <a:p>
            <a:r>
              <a:rPr lang="pt-BR" sz="2200" dirty="0" err="1"/>
              <a:t>Ip</a:t>
            </a:r>
            <a:r>
              <a:rPr lang="pt-BR" sz="2200" dirty="0"/>
              <a:t> </a:t>
            </a:r>
            <a:r>
              <a:rPr lang="pt-BR" sz="2200" dirty="0" err="1"/>
              <a:t>Adress</a:t>
            </a:r>
            <a:r>
              <a:rPr lang="pt-BR" sz="2200" dirty="0"/>
              <a:t> </a:t>
            </a:r>
            <a:r>
              <a:rPr lang="pt-BR" sz="2200" dirty="0" smtClean="0"/>
              <a:t>....: </a:t>
            </a:r>
            <a:r>
              <a:rPr lang="pt-BR" sz="2200" dirty="0"/>
              <a:t>10.58.195.97</a:t>
            </a:r>
          </a:p>
          <a:p>
            <a:r>
              <a:rPr lang="pt-BR" sz="2200" dirty="0"/>
              <a:t>CPU(s) </a:t>
            </a:r>
            <a:r>
              <a:rPr lang="pt-BR" sz="2200" dirty="0" smtClean="0"/>
              <a:t>........: </a:t>
            </a:r>
            <a:r>
              <a:rPr lang="pt-BR" sz="2200" dirty="0"/>
              <a:t>80</a:t>
            </a:r>
          </a:p>
          <a:p>
            <a:r>
              <a:rPr lang="pt-BR" sz="2200" dirty="0"/>
              <a:t>Modelo </a:t>
            </a:r>
            <a:r>
              <a:rPr lang="pt-BR" sz="2200" dirty="0" smtClean="0"/>
              <a:t>......: </a:t>
            </a:r>
            <a:r>
              <a:rPr lang="pt-BR" sz="2200" dirty="0"/>
              <a:t>Intel(R) Xeon(R) CPU E7- 4850  @ 2.00GHz</a:t>
            </a:r>
          </a:p>
          <a:p>
            <a:r>
              <a:rPr lang="pt-BR" sz="2200" dirty="0"/>
              <a:t>Cores </a:t>
            </a:r>
            <a:r>
              <a:rPr lang="pt-BR" sz="2200" dirty="0" smtClean="0"/>
              <a:t>..........: </a:t>
            </a:r>
            <a:r>
              <a:rPr lang="pt-BR" sz="2200" dirty="0"/>
              <a:t>10 por processador | Total Maquina = 800</a:t>
            </a:r>
          </a:p>
          <a:p>
            <a:r>
              <a:rPr lang="pt-BR" sz="2200" dirty="0"/>
              <a:t>MHz </a:t>
            </a:r>
            <a:r>
              <a:rPr lang="pt-BR" sz="2200" dirty="0" smtClean="0"/>
              <a:t>............: </a:t>
            </a:r>
            <a:r>
              <a:rPr lang="pt-BR" sz="2200" dirty="0"/>
              <a:t>1997.955</a:t>
            </a:r>
          </a:p>
          <a:p>
            <a:r>
              <a:rPr lang="pt-BR" sz="2200" dirty="0"/>
              <a:t>Arquitetura</a:t>
            </a:r>
            <a:r>
              <a:rPr lang="pt-BR" sz="2200" dirty="0" smtClean="0"/>
              <a:t>.: </a:t>
            </a:r>
            <a:r>
              <a:rPr lang="pt-BR" sz="2200" dirty="0"/>
              <a:t>x86_64</a:t>
            </a:r>
          </a:p>
          <a:p>
            <a:r>
              <a:rPr lang="pt-BR" sz="2200" dirty="0"/>
              <a:t>Memoria </a:t>
            </a:r>
            <a:r>
              <a:rPr lang="pt-BR" sz="2200" dirty="0" smtClean="0"/>
              <a:t>.....: </a:t>
            </a:r>
            <a:r>
              <a:rPr lang="pt-BR" sz="2200" dirty="0"/>
              <a:t>264011536 </a:t>
            </a:r>
            <a:r>
              <a:rPr lang="pt-BR" sz="2200" dirty="0" err="1"/>
              <a:t>kB</a:t>
            </a:r>
            <a:r>
              <a:rPr lang="pt-BR" sz="2200" dirty="0"/>
              <a:t>   || 257823  </a:t>
            </a:r>
            <a:r>
              <a:rPr lang="pt-BR" sz="2200" dirty="0" err="1"/>
              <a:t>mb</a:t>
            </a:r>
            <a:r>
              <a:rPr lang="pt-BR" sz="2200" dirty="0"/>
              <a:t>  || 251 </a:t>
            </a:r>
            <a:r>
              <a:rPr lang="pt-BR" sz="2200" dirty="0" err="1"/>
              <a:t>gb</a:t>
            </a:r>
            <a:endParaRPr lang="pt-BR" sz="2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88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BKRPX01d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Host </a:t>
            </a:r>
            <a:r>
              <a:rPr lang="pt-BR" sz="2400" dirty="0" smtClean="0"/>
              <a:t>...........: </a:t>
            </a:r>
            <a:r>
              <a:rPr lang="pt-BR" sz="2400" dirty="0"/>
              <a:t>bkrpx01d</a:t>
            </a:r>
          </a:p>
          <a:p>
            <a:r>
              <a:rPr lang="pt-BR" sz="2400" dirty="0" err="1"/>
              <a:t>Ip</a:t>
            </a:r>
            <a:r>
              <a:rPr lang="pt-BR" sz="2400" dirty="0"/>
              <a:t> </a:t>
            </a:r>
            <a:r>
              <a:rPr lang="pt-BR" sz="2400" dirty="0" err="1"/>
              <a:t>Adress</a:t>
            </a:r>
            <a:r>
              <a:rPr lang="pt-BR" sz="2400" dirty="0"/>
              <a:t> </a:t>
            </a:r>
            <a:r>
              <a:rPr lang="pt-BR" sz="2400" dirty="0" smtClean="0"/>
              <a:t>....: </a:t>
            </a:r>
            <a:r>
              <a:rPr lang="pt-BR" sz="2400" dirty="0"/>
              <a:t>10.158.5.30</a:t>
            </a:r>
          </a:p>
          <a:p>
            <a:r>
              <a:rPr lang="pt-BR" sz="2400" dirty="0"/>
              <a:t>CPU(s) </a:t>
            </a:r>
            <a:r>
              <a:rPr lang="pt-BR" sz="2400" dirty="0" smtClean="0"/>
              <a:t>........: </a:t>
            </a:r>
            <a:r>
              <a:rPr lang="pt-BR" sz="2400" dirty="0"/>
              <a:t>32</a:t>
            </a:r>
          </a:p>
          <a:p>
            <a:r>
              <a:rPr lang="pt-BR" sz="2400" dirty="0"/>
              <a:t>Modelo </a:t>
            </a:r>
            <a:r>
              <a:rPr lang="pt-BR" sz="2400" dirty="0" smtClean="0"/>
              <a:t>......: </a:t>
            </a:r>
            <a:r>
              <a:rPr lang="pt-BR" sz="2400" dirty="0"/>
              <a:t>Intel(R) Xeon(R) CPU E5-2690 0 @ 2.90GHz</a:t>
            </a:r>
          </a:p>
          <a:p>
            <a:r>
              <a:rPr lang="pt-BR" sz="2400" dirty="0"/>
              <a:t>Cores </a:t>
            </a:r>
            <a:r>
              <a:rPr lang="pt-BR" sz="2400" dirty="0" smtClean="0"/>
              <a:t>..........: </a:t>
            </a:r>
            <a:r>
              <a:rPr lang="pt-BR" sz="2400" dirty="0"/>
              <a:t>8 por processador | Total Maquina = 256</a:t>
            </a:r>
          </a:p>
          <a:p>
            <a:r>
              <a:rPr lang="pt-BR" sz="2400" dirty="0"/>
              <a:t>MHz </a:t>
            </a:r>
            <a:r>
              <a:rPr lang="pt-BR" sz="2400" dirty="0" smtClean="0"/>
              <a:t>............: </a:t>
            </a:r>
            <a:r>
              <a:rPr lang="pt-BR" sz="2400" dirty="0"/>
              <a:t>2893.163</a:t>
            </a:r>
          </a:p>
          <a:p>
            <a:r>
              <a:rPr lang="pt-BR" sz="2400" dirty="0"/>
              <a:t>Arquitetura</a:t>
            </a:r>
            <a:r>
              <a:rPr lang="pt-BR" sz="2400" dirty="0" smtClean="0"/>
              <a:t>..: </a:t>
            </a:r>
            <a:r>
              <a:rPr lang="pt-BR" sz="2400" dirty="0"/>
              <a:t>x86_64</a:t>
            </a:r>
          </a:p>
          <a:p>
            <a:r>
              <a:rPr lang="pt-BR" sz="2400" dirty="0"/>
              <a:t>Memoria </a:t>
            </a:r>
            <a:r>
              <a:rPr lang="pt-BR" sz="2400" dirty="0" smtClean="0"/>
              <a:t>.....: </a:t>
            </a:r>
            <a:r>
              <a:rPr lang="pt-BR" sz="2400" dirty="0"/>
              <a:t>98837656 </a:t>
            </a:r>
            <a:r>
              <a:rPr lang="pt-BR" sz="2400" dirty="0" err="1"/>
              <a:t>kB</a:t>
            </a:r>
            <a:r>
              <a:rPr lang="pt-BR" sz="2400" dirty="0"/>
              <a:t>   || 96521  </a:t>
            </a:r>
            <a:r>
              <a:rPr lang="pt-BR" sz="2400" dirty="0" err="1"/>
              <a:t>mb</a:t>
            </a:r>
            <a:r>
              <a:rPr lang="pt-BR" sz="2400" dirty="0"/>
              <a:t>  || 94 </a:t>
            </a:r>
            <a:r>
              <a:rPr lang="pt-BR" sz="2400" dirty="0" err="1"/>
              <a:t>gb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092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Bkrpx01e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Host </a:t>
            </a:r>
            <a:r>
              <a:rPr lang="pt-BR" sz="2400" dirty="0" smtClean="0"/>
              <a:t>...........: </a:t>
            </a:r>
            <a:r>
              <a:rPr lang="pt-BR" sz="2400" dirty="0"/>
              <a:t>bkrpx01e</a:t>
            </a:r>
          </a:p>
          <a:p>
            <a:r>
              <a:rPr lang="pt-BR" sz="2400" dirty="0" err="1"/>
              <a:t>Ip</a:t>
            </a:r>
            <a:r>
              <a:rPr lang="pt-BR" sz="2400" dirty="0"/>
              <a:t> </a:t>
            </a:r>
            <a:r>
              <a:rPr lang="pt-BR" sz="2400" dirty="0" err="1"/>
              <a:t>Adress</a:t>
            </a:r>
            <a:r>
              <a:rPr lang="pt-BR" sz="2400" dirty="0"/>
              <a:t> </a:t>
            </a:r>
            <a:r>
              <a:rPr lang="pt-BR" sz="2400" dirty="0" smtClean="0"/>
              <a:t>....: </a:t>
            </a:r>
            <a:r>
              <a:rPr lang="pt-BR" sz="2400" dirty="0"/>
              <a:t>10.58.195.107</a:t>
            </a:r>
          </a:p>
          <a:p>
            <a:r>
              <a:rPr lang="pt-BR" sz="2400" dirty="0"/>
              <a:t>CPU(s) </a:t>
            </a:r>
            <a:r>
              <a:rPr lang="pt-BR" sz="2400" dirty="0" smtClean="0"/>
              <a:t>.........: </a:t>
            </a:r>
            <a:r>
              <a:rPr lang="pt-BR" sz="2400" dirty="0"/>
              <a:t>32</a:t>
            </a:r>
          </a:p>
          <a:p>
            <a:r>
              <a:rPr lang="pt-BR" sz="2400" dirty="0"/>
              <a:t>Modelo </a:t>
            </a:r>
            <a:r>
              <a:rPr lang="pt-BR" sz="2400" dirty="0" smtClean="0"/>
              <a:t>.......: </a:t>
            </a:r>
            <a:r>
              <a:rPr lang="pt-BR" sz="2400" dirty="0"/>
              <a:t>Intel(R) Xeon(R) CPU E5-2650 0 @ 2.00GHz</a:t>
            </a:r>
          </a:p>
          <a:p>
            <a:r>
              <a:rPr lang="pt-BR" sz="2400" dirty="0"/>
              <a:t>Cores </a:t>
            </a:r>
            <a:r>
              <a:rPr lang="pt-BR" sz="2400" dirty="0" smtClean="0"/>
              <a:t>..........: </a:t>
            </a:r>
            <a:r>
              <a:rPr lang="pt-BR" sz="2400" dirty="0"/>
              <a:t>8 por processador | Total Maquina = 256</a:t>
            </a:r>
          </a:p>
          <a:p>
            <a:r>
              <a:rPr lang="pt-BR" sz="2400" dirty="0"/>
              <a:t>MHz </a:t>
            </a:r>
            <a:r>
              <a:rPr lang="pt-BR" sz="2400" dirty="0" smtClean="0"/>
              <a:t>............: </a:t>
            </a:r>
            <a:r>
              <a:rPr lang="pt-BR" sz="2400" dirty="0"/>
              <a:t>1995.217</a:t>
            </a:r>
          </a:p>
          <a:p>
            <a:r>
              <a:rPr lang="pt-BR" sz="2400" dirty="0"/>
              <a:t>Arquitetura</a:t>
            </a:r>
            <a:r>
              <a:rPr lang="pt-BR" sz="2400" dirty="0" smtClean="0"/>
              <a:t>..: </a:t>
            </a:r>
            <a:r>
              <a:rPr lang="pt-BR" sz="2400" dirty="0"/>
              <a:t>x86_64</a:t>
            </a:r>
          </a:p>
          <a:p>
            <a:r>
              <a:rPr lang="pt-BR" sz="2400" dirty="0"/>
              <a:t>Memoria </a:t>
            </a:r>
            <a:r>
              <a:rPr lang="pt-BR" sz="2400" dirty="0" smtClean="0"/>
              <a:t>.....: </a:t>
            </a:r>
            <a:r>
              <a:rPr lang="pt-BR" sz="2400" dirty="0"/>
              <a:t>98837656 </a:t>
            </a:r>
            <a:r>
              <a:rPr lang="pt-BR" sz="2400" dirty="0" err="1"/>
              <a:t>kB</a:t>
            </a:r>
            <a:r>
              <a:rPr lang="pt-BR" sz="2400" dirty="0"/>
              <a:t>   || 96521  </a:t>
            </a:r>
            <a:r>
              <a:rPr lang="pt-BR" sz="2400" dirty="0" err="1"/>
              <a:t>mb</a:t>
            </a:r>
            <a:r>
              <a:rPr lang="pt-BR" sz="2400" dirty="0"/>
              <a:t>  || 94 </a:t>
            </a:r>
            <a:r>
              <a:rPr lang="pt-BR" sz="2400" dirty="0" err="1"/>
              <a:t>gb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962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Bkrpx01f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Host ............: bkrpx01f</a:t>
            </a:r>
          </a:p>
          <a:p>
            <a:r>
              <a:rPr lang="pt-BR" sz="2400" dirty="0" err="1"/>
              <a:t>Ip</a:t>
            </a:r>
            <a:r>
              <a:rPr lang="pt-BR" sz="2400" dirty="0"/>
              <a:t> </a:t>
            </a:r>
            <a:r>
              <a:rPr lang="pt-BR" sz="2400" dirty="0" err="1"/>
              <a:t>Adress</a:t>
            </a:r>
            <a:r>
              <a:rPr lang="pt-BR" sz="2400" dirty="0"/>
              <a:t> .......: 10.158.5.32</a:t>
            </a:r>
          </a:p>
          <a:p>
            <a:r>
              <a:rPr lang="pt-BR" sz="2400" dirty="0"/>
              <a:t>CPU(s) ..........: 32</a:t>
            </a:r>
          </a:p>
          <a:p>
            <a:r>
              <a:rPr lang="pt-BR" sz="2400" dirty="0"/>
              <a:t>Modelo ..........: Intel(R) Xeon(R) CPU E5-2690 0 @ 2.90GHz</a:t>
            </a:r>
          </a:p>
          <a:p>
            <a:r>
              <a:rPr lang="pt-BR" sz="2400" dirty="0"/>
              <a:t>Cores ...........: 8 por processador | Total Maquina = 256</a:t>
            </a:r>
          </a:p>
          <a:p>
            <a:r>
              <a:rPr lang="pt-BR" sz="2400" dirty="0"/>
              <a:t>MHz .............: 2892.858</a:t>
            </a:r>
          </a:p>
          <a:p>
            <a:r>
              <a:rPr lang="pt-BR" sz="2400" dirty="0"/>
              <a:t>Arquitetura......: x86_64</a:t>
            </a:r>
          </a:p>
          <a:p>
            <a:r>
              <a:rPr lang="pt-BR" sz="2400" dirty="0"/>
              <a:t>Memoria .........: 98837656 </a:t>
            </a:r>
            <a:r>
              <a:rPr lang="pt-BR" sz="2400" dirty="0" err="1"/>
              <a:t>kB</a:t>
            </a:r>
            <a:r>
              <a:rPr lang="pt-BR" sz="2400" dirty="0"/>
              <a:t>   || 96521  </a:t>
            </a:r>
            <a:r>
              <a:rPr lang="pt-BR" sz="2400" dirty="0" err="1"/>
              <a:t>mb</a:t>
            </a:r>
            <a:r>
              <a:rPr lang="pt-BR" sz="2400" dirty="0"/>
              <a:t>  || 94 </a:t>
            </a:r>
            <a:r>
              <a:rPr lang="pt-BR" sz="2400" dirty="0" err="1"/>
              <a:t>gb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48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Bkrpx01g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Host </a:t>
            </a:r>
            <a:r>
              <a:rPr lang="pt-BR" sz="2400" dirty="0" smtClean="0"/>
              <a:t>...........: </a:t>
            </a:r>
            <a:r>
              <a:rPr lang="pt-BR" sz="2400" dirty="0"/>
              <a:t>bkrpx01g</a:t>
            </a:r>
          </a:p>
          <a:p>
            <a:r>
              <a:rPr lang="pt-BR" sz="2400" dirty="0" err="1"/>
              <a:t>Ip</a:t>
            </a:r>
            <a:r>
              <a:rPr lang="pt-BR" sz="2400" dirty="0"/>
              <a:t> </a:t>
            </a:r>
            <a:r>
              <a:rPr lang="pt-BR" sz="2400" dirty="0" err="1"/>
              <a:t>Adress</a:t>
            </a:r>
            <a:r>
              <a:rPr lang="pt-BR" sz="2400" dirty="0"/>
              <a:t> </a:t>
            </a:r>
            <a:r>
              <a:rPr lang="pt-BR" sz="2400" dirty="0" smtClean="0"/>
              <a:t>....: </a:t>
            </a:r>
            <a:r>
              <a:rPr lang="pt-BR" sz="2400" dirty="0"/>
              <a:t>10.158.5.33</a:t>
            </a:r>
          </a:p>
          <a:p>
            <a:r>
              <a:rPr lang="pt-BR" sz="2400" dirty="0"/>
              <a:t>CPU(s) </a:t>
            </a:r>
            <a:r>
              <a:rPr lang="pt-BR" sz="2400" dirty="0" smtClean="0"/>
              <a:t>........: </a:t>
            </a:r>
            <a:r>
              <a:rPr lang="pt-BR" sz="2400" dirty="0"/>
              <a:t>32</a:t>
            </a:r>
          </a:p>
          <a:p>
            <a:r>
              <a:rPr lang="pt-BR" sz="2400" dirty="0"/>
              <a:t>Modelo </a:t>
            </a:r>
            <a:r>
              <a:rPr lang="pt-BR" sz="2400" dirty="0" smtClean="0"/>
              <a:t>......: </a:t>
            </a:r>
            <a:r>
              <a:rPr lang="pt-BR" sz="2400" dirty="0"/>
              <a:t>Intel(R) Xeon(R) CPU E5-2690 0 @ 2.90GHz</a:t>
            </a:r>
          </a:p>
          <a:p>
            <a:r>
              <a:rPr lang="pt-BR" sz="2400" dirty="0"/>
              <a:t>Cores </a:t>
            </a:r>
            <a:r>
              <a:rPr lang="pt-BR" sz="2400" dirty="0" smtClean="0"/>
              <a:t>..........: </a:t>
            </a:r>
            <a:r>
              <a:rPr lang="pt-BR" sz="2400" dirty="0"/>
              <a:t>8 por processador | Total Maquina = 256</a:t>
            </a:r>
          </a:p>
          <a:p>
            <a:r>
              <a:rPr lang="pt-BR" sz="2400" dirty="0"/>
              <a:t>MHz </a:t>
            </a:r>
            <a:r>
              <a:rPr lang="pt-BR" sz="2400" dirty="0" smtClean="0"/>
              <a:t>............: </a:t>
            </a:r>
            <a:r>
              <a:rPr lang="pt-BR" sz="2400" dirty="0"/>
              <a:t>2892.966</a:t>
            </a:r>
          </a:p>
          <a:p>
            <a:r>
              <a:rPr lang="pt-BR" sz="2400" dirty="0"/>
              <a:t>Arquitetura</a:t>
            </a:r>
            <a:r>
              <a:rPr lang="pt-BR" sz="2400" dirty="0" smtClean="0"/>
              <a:t>..: </a:t>
            </a:r>
            <a:r>
              <a:rPr lang="pt-BR" sz="2400" dirty="0"/>
              <a:t>x86_64</a:t>
            </a:r>
          </a:p>
          <a:p>
            <a:r>
              <a:rPr lang="pt-BR" sz="2400" dirty="0"/>
              <a:t>Memoria </a:t>
            </a:r>
            <a:r>
              <a:rPr lang="pt-BR" sz="2400" dirty="0" smtClean="0"/>
              <a:t>.....: </a:t>
            </a:r>
            <a:r>
              <a:rPr lang="pt-BR" sz="2400" dirty="0"/>
              <a:t>98837656 </a:t>
            </a:r>
            <a:r>
              <a:rPr lang="pt-BR" sz="2400" dirty="0" err="1"/>
              <a:t>kB</a:t>
            </a:r>
            <a:r>
              <a:rPr lang="pt-BR" sz="2400" dirty="0"/>
              <a:t>   || 96521  </a:t>
            </a:r>
            <a:r>
              <a:rPr lang="pt-BR" sz="2400" dirty="0" err="1"/>
              <a:t>mb</a:t>
            </a:r>
            <a:r>
              <a:rPr lang="pt-BR" sz="2400" dirty="0"/>
              <a:t>  || 94 </a:t>
            </a:r>
            <a:r>
              <a:rPr lang="pt-BR" sz="2400" dirty="0" err="1"/>
              <a:t>gb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36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Bkrpx02a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Host </a:t>
            </a:r>
            <a:r>
              <a:rPr lang="pt-BR" sz="2400" dirty="0" smtClean="0"/>
              <a:t>...........: </a:t>
            </a:r>
            <a:r>
              <a:rPr lang="pt-BR" sz="2400" dirty="0"/>
              <a:t>bkrpx02a</a:t>
            </a:r>
          </a:p>
          <a:p>
            <a:r>
              <a:rPr lang="pt-BR" sz="2400" dirty="0" err="1"/>
              <a:t>Ip</a:t>
            </a:r>
            <a:r>
              <a:rPr lang="pt-BR" sz="2400" dirty="0"/>
              <a:t> </a:t>
            </a:r>
            <a:r>
              <a:rPr lang="pt-BR" sz="2400" dirty="0" err="1"/>
              <a:t>Adress</a:t>
            </a:r>
            <a:r>
              <a:rPr lang="pt-BR" sz="2400" dirty="0"/>
              <a:t> </a:t>
            </a:r>
            <a:r>
              <a:rPr lang="pt-BR" sz="2400" dirty="0" smtClean="0"/>
              <a:t>....: </a:t>
            </a:r>
            <a:r>
              <a:rPr lang="pt-BR" sz="2400" dirty="0"/>
              <a:t>10.58.195.100</a:t>
            </a:r>
          </a:p>
          <a:p>
            <a:r>
              <a:rPr lang="pt-BR" sz="2400" dirty="0"/>
              <a:t>CPU(s) </a:t>
            </a:r>
            <a:r>
              <a:rPr lang="pt-BR" sz="2400" dirty="0" smtClean="0"/>
              <a:t>........: </a:t>
            </a:r>
            <a:r>
              <a:rPr lang="pt-BR" sz="2400" dirty="0"/>
              <a:t>80</a:t>
            </a:r>
          </a:p>
          <a:p>
            <a:r>
              <a:rPr lang="pt-BR" sz="2400" dirty="0"/>
              <a:t>Modelo </a:t>
            </a:r>
            <a:r>
              <a:rPr lang="pt-BR" sz="2400" dirty="0" smtClean="0"/>
              <a:t>......: </a:t>
            </a:r>
            <a:r>
              <a:rPr lang="pt-BR" sz="2400" dirty="0"/>
              <a:t>Intel(R) Xeon(R) CPU E7- 4850  @ 2.00GHz</a:t>
            </a:r>
          </a:p>
          <a:p>
            <a:r>
              <a:rPr lang="pt-BR" sz="2400" dirty="0"/>
              <a:t>Cores </a:t>
            </a:r>
            <a:r>
              <a:rPr lang="pt-BR" sz="2400" dirty="0" smtClean="0"/>
              <a:t>..........: </a:t>
            </a:r>
            <a:r>
              <a:rPr lang="pt-BR" sz="2400" dirty="0"/>
              <a:t>10 por processador | Total Maquina = 800</a:t>
            </a:r>
          </a:p>
          <a:p>
            <a:r>
              <a:rPr lang="pt-BR" sz="2400" dirty="0"/>
              <a:t>MHz </a:t>
            </a:r>
            <a:r>
              <a:rPr lang="pt-BR" sz="2400" dirty="0" smtClean="0"/>
              <a:t>............: </a:t>
            </a:r>
            <a:r>
              <a:rPr lang="pt-BR" sz="2400" dirty="0"/>
              <a:t>1997.888</a:t>
            </a:r>
          </a:p>
          <a:p>
            <a:r>
              <a:rPr lang="pt-BR" sz="2400" dirty="0"/>
              <a:t>Arquitetura</a:t>
            </a:r>
            <a:r>
              <a:rPr lang="pt-BR" sz="2400" dirty="0" smtClean="0"/>
              <a:t>..: </a:t>
            </a:r>
            <a:r>
              <a:rPr lang="pt-BR" sz="2400" dirty="0"/>
              <a:t>x86_64</a:t>
            </a:r>
          </a:p>
          <a:p>
            <a:r>
              <a:rPr lang="pt-BR" sz="2400" dirty="0"/>
              <a:t>Memoria </a:t>
            </a:r>
            <a:r>
              <a:rPr lang="pt-BR" sz="2400" dirty="0" smtClean="0"/>
              <a:t>.....: </a:t>
            </a:r>
            <a:r>
              <a:rPr lang="pt-BR" sz="2400" dirty="0"/>
              <a:t>264533468 </a:t>
            </a:r>
            <a:r>
              <a:rPr lang="pt-BR" sz="2400" dirty="0" err="1"/>
              <a:t>kB</a:t>
            </a:r>
            <a:r>
              <a:rPr lang="pt-BR" sz="2400" dirty="0"/>
              <a:t>   || 258333  </a:t>
            </a:r>
            <a:r>
              <a:rPr lang="pt-BR" sz="2400" dirty="0" err="1"/>
              <a:t>mb</a:t>
            </a:r>
            <a:r>
              <a:rPr lang="pt-BR" sz="2400" dirty="0"/>
              <a:t>  || 252 </a:t>
            </a:r>
            <a:r>
              <a:rPr lang="pt-BR" sz="2400" dirty="0" err="1"/>
              <a:t>gb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4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813</Words>
  <Application>Microsoft Office PowerPoint</Application>
  <PresentationFormat>Apresentação na tela (4:3)</PresentationFormat>
  <Paragraphs>242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Bkrpx01a</vt:lpstr>
      <vt:lpstr>BKRPX01B </vt:lpstr>
      <vt:lpstr>BKRPX01C </vt:lpstr>
      <vt:lpstr>Bkrpx03a</vt:lpstr>
      <vt:lpstr>BKRPX01d</vt:lpstr>
      <vt:lpstr>Bkrpx01e</vt:lpstr>
      <vt:lpstr>Bkrpx01f</vt:lpstr>
      <vt:lpstr>Bkrpx01g</vt:lpstr>
      <vt:lpstr>Bkrpx02a</vt:lpstr>
      <vt:lpstr>Bkrpx02b </vt:lpstr>
      <vt:lpstr>Bkrpx02c</vt:lpstr>
      <vt:lpstr>Bkrpx03b</vt:lpstr>
      <vt:lpstr>Bkrpx03c</vt:lpstr>
      <vt:lpstr>BKRPX03A</vt:lpstr>
      <vt:lpstr>Tablespaces  </vt:lpstr>
      <vt:lpstr>Total espaço Filesystem</vt:lpstr>
      <vt:lpstr>  Topologia IB6 STI 86259 – PRJ 1619 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Topologia Ib6 </dc:title>
  <dc:creator>Supervisor</dc:creator>
  <cp:lastModifiedBy>Supervisor</cp:lastModifiedBy>
  <cp:revision>33</cp:revision>
  <dcterms:created xsi:type="dcterms:W3CDTF">2015-12-21T20:35:25Z</dcterms:created>
  <dcterms:modified xsi:type="dcterms:W3CDTF">2017-12-14T16:26:24Z</dcterms:modified>
</cp:coreProperties>
</file>