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34A"/>
    <a:srgbClr val="93B7A8"/>
    <a:srgbClr val="769387"/>
    <a:srgbClr val="FF974F"/>
    <a:srgbClr val="F45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31E1-FD91-42E7-99D3-45058200E83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841AF-7D46-40DC-9B53-246565B1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841AF-7D46-40DC-9B53-246565B1A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584201"/>
            <a:ext cx="10639955" cy="5825066"/>
          </a:xfrm>
        </p:spPr>
        <p:txBody>
          <a:bodyPr/>
          <a:lstStyle/>
          <a:p>
            <a:r>
              <a:rPr lang="en-US" dirty="0" smtClean="0"/>
              <a:t>Git branching &amp; Merging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81" y="1471943"/>
            <a:ext cx="3234013" cy="5174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3276600" y="3767667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8389" y="2849418"/>
            <a:ext cx="9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5400" y="485328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git branch brnchName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124" y="4220734"/>
            <a:ext cx="29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git checkout brnchName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57455" y="502457"/>
            <a:ext cx="0" cy="2346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3812" y="584201"/>
            <a:ext cx="0" cy="2346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55733" y="1030217"/>
            <a:ext cx="3149600" cy="36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926667" y="1617134"/>
            <a:ext cx="821266" cy="86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6807367" y="1177535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33900" y="1512815"/>
            <a:ext cx="1371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88" y="891959"/>
            <a:ext cx="1241711" cy="12417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26667" y="2048610"/>
            <a:ext cx="13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git add 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00160" y="1225722"/>
            <a:ext cx="151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git commit commitId</a:t>
            </a:r>
            <a:endParaRPr lang="en-US" sz="1000" dirty="0"/>
          </a:p>
        </p:txBody>
      </p:sp>
      <p:sp>
        <p:nvSpPr>
          <p:cNvPr id="27" name="Curved Up Arrow 26"/>
          <p:cNvSpPr/>
          <p:nvPr/>
        </p:nvSpPr>
        <p:spPr>
          <a:xfrm rot="12739435">
            <a:off x="4329429" y="2042719"/>
            <a:ext cx="973566" cy="4655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1510" y="1606864"/>
            <a:ext cx="1985607" cy="357054"/>
          </a:xfrm>
          <a:prstGeom prst="wedgeEllipseCallou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Git checkout master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83" y="2391895"/>
            <a:ext cx="987050" cy="987050"/>
          </a:xfrm>
          <a:prstGeom prst="rect">
            <a:avLst/>
          </a:prstGeom>
        </p:spPr>
      </p:pic>
      <p:sp>
        <p:nvSpPr>
          <p:cNvPr id="30" name="Curved Down Arrow 29"/>
          <p:cNvSpPr/>
          <p:nvPr/>
        </p:nvSpPr>
        <p:spPr>
          <a:xfrm rot="2870821">
            <a:off x="9997465" y="1384882"/>
            <a:ext cx="1232232" cy="6208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71357" y="2845657"/>
            <a:ext cx="1855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g</a:t>
            </a:r>
            <a:r>
              <a:rPr lang="en-US" sz="1100" dirty="0" smtClean="0">
                <a:solidFill>
                  <a:srgbClr val="FFFF00"/>
                </a:solidFill>
              </a:rPr>
              <a:t>it branch –D brnchName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36" name="Elbow Connector 35"/>
          <p:cNvCxnSpPr>
            <a:stCxn id="24" idx="0"/>
          </p:cNvCxnSpPr>
          <p:nvPr/>
        </p:nvCxnSpPr>
        <p:spPr>
          <a:xfrm rot="16200000" flipH="1" flipV="1">
            <a:off x="6379837" y="-1838745"/>
            <a:ext cx="244704" cy="5706111"/>
          </a:xfrm>
          <a:prstGeom prst="bentConnector4">
            <a:avLst>
              <a:gd name="adj1" fmla="val -93419"/>
              <a:gd name="adj2" fmla="val 5544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57600" y="1147019"/>
            <a:ext cx="8467" cy="627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9" y="991565"/>
            <a:ext cx="1241711" cy="124171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048545" y="654861"/>
            <a:ext cx="1722799" cy="246221"/>
          </a:xfrm>
          <a:prstGeom prst="wedgeRectCallout">
            <a:avLst>
              <a:gd name="adj1" fmla="val -19359"/>
              <a:gd name="adj2" fmla="val 127835"/>
            </a:avLst>
          </a:prstGeom>
          <a:solidFill>
            <a:srgbClr val="F4511E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</a:t>
            </a:r>
            <a:r>
              <a:rPr lang="en-US" sz="1000" dirty="0" smtClean="0">
                <a:solidFill>
                  <a:schemeClr val="bg1"/>
                </a:solidFill>
              </a:rPr>
              <a:t>it mergege brnchName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01" y="2173428"/>
            <a:ext cx="987050" cy="9870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2275" y="2627190"/>
            <a:ext cx="1855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g</a:t>
            </a:r>
            <a:r>
              <a:rPr lang="en-US" sz="1100" dirty="0" smtClean="0">
                <a:solidFill>
                  <a:srgbClr val="FFFF00"/>
                </a:solidFill>
              </a:rPr>
              <a:t>it branch –d brnchName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 rot="9310917">
            <a:off x="1126944" y="1397160"/>
            <a:ext cx="1697285" cy="465597"/>
          </a:xfrm>
          <a:prstGeom prst="curvedUpArrow">
            <a:avLst/>
          </a:prstGeom>
          <a:solidFill>
            <a:srgbClr val="F451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6" name="Picture 4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10" y="2918877"/>
            <a:ext cx="680601" cy="680601"/>
          </a:xfrm>
          <a:prstGeom prst="rect">
            <a:avLst/>
          </a:prstGeom>
        </p:spPr>
      </p:pic>
      <p:sp>
        <p:nvSpPr>
          <p:cNvPr id="48" name="Right Brace 47"/>
          <p:cNvSpPr/>
          <p:nvPr/>
        </p:nvSpPr>
        <p:spPr>
          <a:xfrm rot="2998060">
            <a:off x="6910919" y="4331643"/>
            <a:ext cx="499533" cy="141261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45854" y="5119134"/>
            <a:ext cx="32077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checkout </a:t>
            </a:r>
            <a:r>
              <a:rPr lang="en-US" dirty="0" smtClean="0">
                <a:solidFill>
                  <a:schemeClr val="bg1"/>
                </a:solidFill>
              </a:rPr>
              <a:t>–b branchName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667874" y="5428993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7960" y="5671029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13197">
            <a:off x="6365876" y="3379344"/>
            <a:ext cx="1064433" cy="369332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push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147410" y="4021996"/>
            <a:ext cx="893642" cy="1247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</p:cNvCxnSpPr>
          <p:nvPr/>
        </p:nvCxnSpPr>
        <p:spPr>
          <a:xfrm flipH="1" flipV="1">
            <a:off x="5773365" y="2086922"/>
            <a:ext cx="808551" cy="104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04000" y="26839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441700">
            <a:off x="4007039" y="3464124"/>
            <a:ext cx="825551" cy="276999"/>
          </a:xfrm>
          <a:prstGeom prst="rect">
            <a:avLst/>
          </a:prstGeom>
          <a:solidFill>
            <a:srgbClr val="F6734A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</a:t>
            </a:r>
            <a:r>
              <a:rPr lang="en-US" sz="1200" dirty="0" smtClean="0">
                <a:solidFill>
                  <a:schemeClr val="bg1"/>
                </a:solidFill>
              </a:rPr>
              <a:t>it push 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339166" y="3842353"/>
            <a:ext cx="59153" cy="180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4670305" y="2084597"/>
            <a:ext cx="1077760" cy="1189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78" y="5164019"/>
            <a:ext cx="901021" cy="670172"/>
          </a:xfrm>
          <a:prstGeom prst="rect">
            <a:avLst/>
          </a:prstGeom>
        </p:spPr>
      </p:pic>
      <p:sp>
        <p:nvSpPr>
          <p:cNvPr id="36" name="Donut 35"/>
          <p:cNvSpPr/>
          <p:nvPr/>
        </p:nvSpPr>
        <p:spPr>
          <a:xfrm>
            <a:off x="10974591" y="5187886"/>
            <a:ext cx="608449" cy="56019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948400" y="5492119"/>
            <a:ext cx="89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496067" y="5428993"/>
            <a:ext cx="89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&quot;No&quot; Symbol 25"/>
          <p:cNvSpPr/>
          <p:nvPr/>
        </p:nvSpPr>
        <p:spPr>
          <a:xfrm>
            <a:off x="5578750" y="1982646"/>
            <a:ext cx="355600" cy="3347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667874" y="5428993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7960" y="5671029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13197">
            <a:off x="6208227" y="2943540"/>
            <a:ext cx="693820" cy="261610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g</a:t>
            </a:r>
            <a:r>
              <a:rPr lang="en-US" sz="1050" dirty="0" smtClean="0">
                <a:solidFill>
                  <a:schemeClr val="bg1"/>
                </a:solidFill>
              </a:rPr>
              <a:t>it fetch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 flipV="1">
            <a:off x="5517146" y="2909314"/>
            <a:ext cx="932770" cy="24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36027" y="2134434"/>
            <a:ext cx="537314" cy="68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04000" y="26839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441700">
            <a:off x="4007039" y="3464124"/>
            <a:ext cx="825551" cy="276999"/>
          </a:xfrm>
          <a:prstGeom prst="rect">
            <a:avLst/>
          </a:prstGeom>
          <a:solidFill>
            <a:srgbClr val="F6734A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</a:t>
            </a:r>
            <a:r>
              <a:rPr lang="en-US" sz="1200" dirty="0" smtClean="0">
                <a:solidFill>
                  <a:schemeClr val="bg1"/>
                </a:solidFill>
              </a:rPr>
              <a:t>it push 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339166" y="3842353"/>
            <a:ext cx="59153" cy="180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4670305" y="2084597"/>
            <a:ext cx="1077760" cy="1189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78" y="5164019"/>
            <a:ext cx="901021" cy="670172"/>
          </a:xfrm>
          <a:prstGeom prst="rect">
            <a:avLst/>
          </a:prstGeom>
        </p:spPr>
      </p:pic>
      <p:sp>
        <p:nvSpPr>
          <p:cNvPr id="36" name="Donut 35"/>
          <p:cNvSpPr/>
          <p:nvPr/>
        </p:nvSpPr>
        <p:spPr>
          <a:xfrm>
            <a:off x="10974591" y="5187886"/>
            <a:ext cx="608449" cy="56019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948400" y="5492119"/>
            <a:ext cx="89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496067" y="5428993"/>
            <a:ext cx="89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3213197">
            <a:off x="5036972" y="3469367"/>
            <a:ext cx="1651180" cy="253916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g</a:t>
            </a:r>
            <a:r>
              <a:rPr lang="en-US" sz="1050" dirty="0" smtClean="0">
                <a:solidFill>
                  <a:schemeClr val="bg1"/>
                </a:solidFill>
              </a:rPr>
              <a:t>it merge origin/master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349683" y="4310424"/>
            <a:ext cx="285035" cy="370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067949">
            <a:off x="6453785" y="4974945"/>
            <a:ext cx="1043996" cy="253916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g</a:t>
            </a:r>
            <a:r>
              <a:rPr lang="en-US" sz="1050" dirty="0" smtClean="0">
                <a:solidFill>
                  <a:schemeClr val="bg1"/>
                </a:solidFill>
              </a:rPr>
              <a:t>it mergetool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98465" y="5528634"/>
            <a:ext cx="936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575026" y="3098459"/>
            <a:ext cx="1940797" cy="2910157"/>
          </a:xfrm>
          <a:prstGeom prst="rect">
            <a:avLst/>
          </a:prstGeom>
          <a:solidFill>
            <a:srgbClr val="F4511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422" y="372533"/>
            <a:ext cx="1842246" cy="499533"/>
          </a:xfrm>
        </p:spPr>
        <p:txBody>
          <a:bodyPr>
            <a:normAutofit/>
          </a:bodyPr>
          <a:lstStyle/>
          <a:p>
            <a:r>
              <a:rPr lang="en-US" dirty="0" smtClean="0"/>
              <a:t>Git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96733" y="872066"/>
            <a:ext cx="25400" cy="5444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63933" y="872066"/>
            <a:ext cx="59267" cy="5444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46488" y="1456267"/>
            <a:ext cx="9377579" cy="10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46200" y="956733"/>
            <a:ext cx="18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Derectory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484" y="952899"/>
            <a:ext cx="19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7736" y="759477"/>
            <a:ext cx="159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00198" y="2187265"/>
            <a:ext cx="694268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4715451" y="2246532"/>
            <a:ext cx="795867" cy="448733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File.git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4467" y="2441265"/>
            <a:ext cx="2386634" cy="63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43033" y="2470898"/>
            <a:ext cx="3280834" cy="6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1020" y="2017443"/>
            <a:ext cx="14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add 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0166" y="2125133"/>
            <a:ext cx="33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commit –m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smtClean="0"/>
              <a:t>Message</a:t>
            </a:r>
            <a:r>
              <a:rPr lang="en-US" dirty="0" smtClean="0">
                <a:solidFill>
                  <a:srgbClr val="FFFF00"/>
                </a:solidFill>
              </a:rPr>
              <a:t> 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4184" y="952899"/>
            <a:ext cx="2370197" cy="1192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28840" y="905833"/>
            <a:ext cx="1583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log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log - - all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itk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</a:t>
            </a:r>
            <a:r>
              <a:rPr lang="en-US" sz="1400" dirty="0" smtClean="0">
                <a:solidFill>
                  <a:srgbClr val="FFFF00"/>
                </a:solidFill>
              </a:rPr>
              <a:t>it log - - oneline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1" name="Curved Left Arrow 40"/>
          <p:cNvSpPr/>
          <p:nvPr/>
        </p:nvSpPr>
        <p:spPr>
          <a:xfrm rot="5400000">
            <a:off x="3271259" y="1534690"/>
            <a:ext cx="564891" cy="274143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8628" y="2870608"/>
            <a:ext cx="20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checkout file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36" y="1657044"/>
            <a:ext cx="1591392" cy="159139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193262" y="3479498"/>
            <a:ext cx="919687" cy="49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Commit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4079" y="4114498"/>
            <a:ext cx="923920" cy="601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93262" y="4882890"/>
            <a:ext cx="1241540" cy="54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266085" y="4319946"/>
            <a:ext cx="93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commit2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883195" y="3735983"/>
            <a:ext cx="287867" cy="605367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3743" y="3871642"/>
            <a:ext cx="262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checkout commit1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0243" y="5056302"/>
            <a:ext cx="131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Revert Commit 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Curved Right Arrow 3"/>
          <p:cNvSpPr/>
          <p:nvPr/>
        </p:nvSpPr>
        <p:spPr>
          <a:xfrm rot="10559977" flipV="1">
            <a:off x="10124248" y="3672282"/>
            <a:ext cx="287867" cy="66043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8181" y="3775944"/>
            <a:ext cx="198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git checkout </a:t>
            </a:r>
            <a:r>
              <a:rPr lang="en-US" sz="1600" dirty="0" smtClean="0">
                <a:solidFill>
                  <a:srgbClr val="FFFF00"/>
                </a:solidFill>
              </a:rPr>
              <a:t>master 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 rot="10559977" flipV="1">
            <a:off x="10170424" y="4456877"/>
            <a:ext cx="554872" cy="61953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58032" y="4559005"/>
            <a:ext cx="262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revert commit1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3866" y="4004734"/>
            <a:ext cx="1900125" cy="16134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39762" y="5471999"/>
            <a:ext cx="31897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reset commit1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reset commit1 - - hard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45" y="5749278"/>
            <a:ext cx="987050" cy="987050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>
          <a:xfrm rot="3851239">
            <a:off x="7410247" y="3600664"/>
            <a:ext cx="416533" cy="273245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0" y="4789026"/>
            <a:ext cx="697674" cy="86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4062" y="4800707"/>
            <a:ext cx="136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089" cy="504015"/>
          </a:xfrm>
        </p:spPr>
        <p:txBody>
          <a:bodyPr/>
          <a:lstStyle/>
          <a:p>
            <a:r>
              <a:rPr lang="en-US" sz="2400" dirty="0" smtClean="0"/>
              <a:t>Clone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56734"/>
            <a:ext cx="10851621" cy="5291666"/>
          </a:xfrm>
        </p:spPr>
        <p:txBody>
          <a:bodyPr/>
          <a:lstStyle/>
          <a:p>
            <a:r>
              <a:rPr lang="en-US" dirty="0" smtClean="0"/>
              <a:t>Git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056467" y="2108198"/>
            <a:ext cx="1354666" cy="131233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178800" y="2108199"/>
            <a:ext cx="1354666" cy="2514602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1133" y="2764365"/>
            <a:ext cx="3691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7233" y="2305477"/>
            <a:ext cx="254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Git clone remoteFolder clone Folder</a:t>
            </a:r>
            <a:endParaRPr lang="en-US" sz="1100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32" y="2870200"/>
            <a:ext cx="511413" cy="63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95626" y="2197755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364132" y="2382421"/>
            <a:ext cx="1371601" cy="487779"/>
          </a:xfrm>
          <a:prstGeom prst="wedgeRoundRectCallout">
            <a:avLst>
              <a:gd name="adj1" fmla="val -65371"/>
              <a:gd name="adj2" fmla="val 11791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it remote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533466" y="3095654"/>
            <a:ext cx="1515534" cy="487779"/>
          </a:xfrm>
          <a:prstGeom prst="wedgeRoundRectCallout">
            <a:avLst>
              <a:gd name="adj1" fmla="val -65371"/>
              <a:gd name="adj2" fmla="val 11791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it remote -v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33" y="3602567"/>
            <a:ext cx="511413" cy="6361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88467" y="296164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it remote rm origin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 rot="2436838">
            <a:off x="5742732" y="2497128"/>
            <a:ext cx="391248" cy="522338"/>
          </a:xfrm>
          <a:custGeom>
            <a:avLst/>
            <a:gdLst>
              <a:gd name="connsiteX0" fmla="*/ 0 w 1164166"/>
              <a:gd name="connsiteY0" fmla="*/ 291042 h 1278467"/>
              <a:gd name="connsiteX1" fmla="*/ 291042 w 1164166"/>
              <a:gd name="connsiteY1" fmla="*/ 291042 h 1278467"/>
              <a:gd name="connsiteX2" fmla="*/ 291042 w 1164166"/>
              <a:gd name="connsiteY2" fmla="*/ 0 h 1278467"/>
              <a:gd name="connsiteX3" fmla="*/ 873125 w 1164166"/>
              <a:gd name="connsiteY3" fmla="*/ 0 h 1278467"/>
              <a:gd name="connsiteX4" fmla="*/ 873125 w 1164166"/>
              <a:gd name="connsiteY4" fmla="*/ 291042 h 1278467"/>
              <a:gd name="connsiteX5" fmla="*/ 1164166 w 1164166"/>
              <a:gd name="connsiteY5" fmla="*/ 291042 h 1278467"/>
              <a:gd name="connsiteX6" fmla="*/ 1164166 w 1164166"/>
              <a:gd name="connsiteY6" fmla="*/ 987426 h 1278467"/>
              <a:gd name="connsiteX7" fmla="*/ 873125 w 1164166"/>
              <a:gd name="connsiteY7" fmla="*/ 987426 h 1278467"/>
              <a:gd name="connsiteX8" fmla="*/ 873125 w 1164166"/>
              <a:gd name="connsiteY8" fmla="*/ 1278467 h 1278467"/>
              <a:gd name="connsiteX9" fmla="*/ 291042 w 1164166"/>
              <a:gd name="connsiteY9" fmla="*/ 1278467 h 1278467"/>
              <a:gd name="connsiteX10" fmla="*/ 291042 w 1164166"/>
              <a:gd name="connsiteY10" fmla="*/ 987426 h 1278467"/>
              <a:gd name="connsiteX11" fmla="*/ 0 w 1164166"/>
              <a:gd name="connsiteY11" fmla="*/ 987426 h 1278467"/>
              <a:gd name="connsiteX12" fmla="*/ 0 w 1164166"/>
              <a:gd name="connsiteY12" fmla="*/ 291042 h 1278467"/>
              <a:gd name="connsiteX0" fmla="*/ 0 w 1164166"/>
              <a:gd name="connsiteY0" fmla="*/ 291042 h 1278467"/>
              <a:gd name="connsiteX1" fmla="*/ 291042 w 1164166"/>
              <a:gd name="connsiteY1" fmla="*/ 291042 h 1278467"/>
              <a:gd name="connsiteX2" fmla="*/ 291042 w 1164166"/>
              <a:gd name="connsiteY2" fmla="*/ 0 h 1278467"/>
              <a:gd name="connsiteX3" fmla="*/ 873125 w 1164166"/>
              <a:gd name="connsiteY3" fmla="*/ 0 h 1278467"/>
              <a:gd name="connsiteX4" fmla="*/ 873125 w 1164166"/>
              <a:gd name="connsiteY4" fmla="*/ 291042 h 1278467"/>
              <a:gd name="connsiteX5" fmla="*/ 1164166 w 1164166"/>
              <a:gd name="connsiteY5" fmla="*/ 291042 h 1278467"/>
              <a:gd name="connsiteX6" fmla="*/ 1164166 w 1164166"/>
              <a:gd name="connsiteY6" fmla="*/ 987426 h 1278467"/>
              <a:gd name="connsiteX7" fmla="*/ 873125 w 1164166"/>
              <a:gd name="connsiteY7" fmla="*/ 987426 h 1278467"/>
              <a:gd name="connsiteX8" fmla="*/ 873125 w 1164166"/>
              <a:gd name="connsiteY8" fmla="*/ 1278467 h 1278467"/>
              <a:gd name="connsiteX9" fmla="*/ 291042 w 1164166"/>
              <a:gd name="connsiteY9" fmla="*/ 1278467 h 1278467"/>
              <a:gd name="connsiteX10" fmla="*/ 477308 w 1164166"/>
              <a:gd name="connsiteY10" fmla="*/ 733426 h 1278467"/>
              <a:gd name="connsiteX11" fmla="*/ 0 w 1164166"/>
              <a:gd name="connsiteY11" fmla="*/ 987426 h 1278467"/>
              <a:gd name="connsiteX12" fmla="*/ 0 w 1164166"/>
              <a:gd name="connsiteY12" fmla="*/ 291042 h 1278467"/>
              <a:gd name="connsiteX0" fmla="*/ 0 w 1164166"/>
              <a:gd name="connsiteY0" fmla="*/ 291042 h 1278467"/>
              <a:gd name="connsiteX1" fmla="*/ 291042 w 1164166"/>
              <a:gd name="connsiteY1" fmla="*/ 291042 h 1278467"/>
              <a:gd name="connsiteX2" fmla="*/ 291042 w 1164166"/>
              <a:gd name="connsiteY2" fmla="*/ 0 h 1278467"/>
              <a:gd name="connsiteX3" fmla="*/ 873125 w 1164166"/>
              <a:gd name="connsiteY3" fmla="*/ 0 h 1278467"/>
              <a:gd name="connsiteX4" fmla="*/ 636058 w 1164166"/>
              <a:gd name="connsiteY4" fmla="*/ 553509 h 1278467"/>
              <a:gd name="connsiteX5" fmla="*/ 1164166 w 1164166"/>
              <a:gd name="connsiteY5" fmla="*/ 291042 h 1278467"/>
              <a:gd name="connsiteX6" fmla="*/ 1164166 w 1164166"/>
              <a:gd name="connsiteY6" fmla="*/ 987426 h 1278467"/>
              <a:gd name="connsiteX7" fmla="*/ 873125 w 1164166"/>
              <a:gd name="connsiteY7" fmla="*/ 987426 h 1278467"/>
              <a:gd name="connsiteX8" fmla="*/ 873125 w 1164166"/>
              <a:gd name="connsiteY8" fmla="*/ 1278467 h 1278467"/>
              <a:gd name="connsiteX9" fmla="*/ 291042 w 1164166"/>
              <a:gd name="connsiteY9" fmla="*/ 1278467 h 1278467"/>
              <a:gd name="connsiteX10" fmla="*/ 477308 w 1164166"/>
              <a:gd name="connsiteY10" fmla="*/ 733426 h 1278467"/>
              <a:gd name="connsiteX11" fmla="*/ 0 w 1164166"/>
              <a:gd name="connsiteY11" fmla="*/ 987426 h 1278467"/>
              <a:gd name="connsiteX12" fmla="*/ 0 w 1164166"/>
              <a:gd name="connsiteY12" fmla="*/ 291042 h 1278467"/>
              <a:gd name="connsiteX0" fmla="*/ 0 w 1164166"/>
              <a:gd name="connsiteY0" fmla="*/ 291042 h 1278467"/>
              <a:gd name="connsiteX1" fmla="*/ 528109 w 1164166"/>
              <a:gd name="connsiteY1" fmla="*/ 595842 h 1278467"/>
              <a:gd name="connsiteX2" fmla="*/ 291042 w 1164166"/>
              <a:gd name="connsiteY2" fmla="*/ 0 h 1278467"/>
              <a:gd name="connsiteX3" fmla="*/ 873125 w 1164166"/>
              <a:gd name="connsiteY3" fmla="*/ 0 h 1278467"/>
              <a:gd name="connsiteX4" fmla="*/ 636058 w 1164166"/>
              <a:gd name="connsiteY4" fmla="*/ 553509 h 1278467"/>
              <a:gd name="connsiteX5" fmla="*/ 1164166 w 1164166"/>
              <a:gd name="connsiteY5" fmla="*/ 291042 h 1278467"/>
              <a:gd name="connsiteX6" fmla="*/ 1164166 w 1164166"/>
              <a:gd name="connsiteY6" fmla="*/ 987426 h 1278467"/>
              <a:gd name="connsiteX7" fmla="*/ 873125 w 1164166"/>
              <a:gd name="connsiteY7" fmla="*/ 987426 h 1278467"/>
              <a:gd name="connsiteX8" fmla="*/ 873125 w 1164166"/>
              <a:gd name="connsiteY8" fmla="*/ 1278467 h 1278467"/>
              <a:gd name="connsiteX9" fmla="*/ 291042 w 1164166"/>
              <a:gd name="connsiteY9" fmla="*/ 1278467 h 1278467"/>
              <a:gd name="connsiteX10" fmla="*/ 477308 w 1164166"/>
              <a:gd name="connsiteY10" fmla="*/ 733426 h 1278467"/>
              <a:gd name="connsiteX11" fmla="*/ 0 w 1164166"/>
              <a:gd name="connsiteY11" fmla="*/ 987426 h 1278467"/>
              <a:gd name="connsiteX12" fmla="*/ 0 w 1164166"/>
              <a:gd name="connsiteY12" fmla="*/ 291042 h 1278467"/>
              <a:gd name="connsiteX0" fmla="*/ 0 w 1164166"/>
              <a:gd name="connsiteY0" fmla="*/ 291042 h 1278467"/>
              <a:gd name="connsiteX1" fmla="*/ 528109 w 1164166"/>
              <a:gd name="connsiteY1" fmla="*/ 595842 h 1278467"/>
              <a:gd name="connsiteX2" fmla="*/ 291042 w 1164166"/>
              <a:gd name="connsiteY2" fmla="*/ 0 h 1278467"/>
              <a:gd name="connsiteX3" fmla="*/ 873125 w 1164166"/>
              <a:gd name="connsiteY3" fmla="*/ 0 h 1278467"/>
              <a:gd name="connsiteX4" fmla="*/ 636058 w 1164166"/>
              <a:gd name="connsiteY4" fmla="*/ 553509 h 1278467"/>
              <a:gd name="connsiteX5" fmla="*/ 1164166 w 1164166"/>
              <a:gd name="connsiteY5" fmla="*/ 291042 h 1278467"/>
              <a:gd name="connsiteX6" fmla="*/ 1164166 w 1164166"/>
              <a:gd name="connsiteY6" fmla="*/ 987426 h 1278467"/>
              <a:gd name="connsiteX7" fmla="*/ 619125 w 1164166"/>
              <a:gd name="connsiteY7" fmla="*/ 674160 h 1278467"/>
              <a:gd name="connsiteX8" fmla="*/ 873125 w 1164166"/>
              <a:gd name="connsiteY8" fmla="*/ 1278467 h 1278467"/>
              <a:gd name="connsiteX9" fmla="*/ 291042 w 1164166"/>
              <a:gd name="connsiteY9" fmla="*/ 1278467 h 1278467"/>
              <a:gd name="connsiteX10" fmla="*/ 477308 w 1164166"/>
              <a:gd name="connsiteY10" fmla="*/ 733426 h 1278467"/>
              <a:gd name="connsiteX11" fmla="*/ 0 w 1164166"/>
              <a:gd name="connsiteY11" fmla="*/ 987426 h 1278467"/>
              <a:gd name="connsiteX12" fmla="*/ 0 w 1164166"/>
              <a:gd name="connsiteY12" fmla="*/ 291042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4166" h="1278467">
                <a:moveTo>
                  <a:pt x="0" y="291042"/>
                </a:moveTo>
                <a:lnTo>
                  <a:pt x="528109" y="595842"/>
                </a:lnTo>
                <a:lnTo>
                  <a:pt x="291042" y="0"/>
                </a:lnTo>
                <a:lnTo>
                  <a:pt x="873125" y="0"/>
                </a:lnTo>
                <a:lnTo>
                  <a:pt x="636058" y="553509"/>
                </a:lnTo>
                <a:lnTo>
                  <a:pt x="1164166" y="291042"/>
                </a:lnTo>
                <a:lnTo>
                  <a:pt x="1164166" y="987426"/>
                </a:lnTo>
                <a:lnTo>
                  <a:pt x="619125" y="674160"/>
                </a:lnTo>
                <a:lnTo>
                  <a:pt x="873125" y="1278467"/>
                </a:lnTo>
                <a:lnTo>
                  <a:pt x="291042" y="1278467"/>
                </a:lnTo>
                <a:lnTo>
                  <a:pt x="477308" y="733426"/>
                </a:lnTo>
                <a:lnTo>
                  <a:pt x="0" y="987426"/>
                </a:lnTo>
                <a:lnTo>
                  <a:pt x="0" y="29104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25596" y="4665133"/>
            <a:ext cx="1" cy="2076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989411" y="4758267"/>
            <a:ext cx="34122" cy="146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-30360" y="5509457"/>
            <a:ext cx="3149600" cy="36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nut 28"/>
          <p:cNvSpPr/>
          <p:nvPr/>
        </p:nvSpPr>
        <p:spPr>
          <a:xfrm>
            <a:off x="1049445" y="5656631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29531" y="5898667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96" y="5319841"/>
            <a:ext cx="1241711" cy="12417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30360" y="5877816"/>
            <a:ext cx="13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git add 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init –bare pro5.git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15430" y="1600246"/>
            <a:ext cx="101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Pro5.git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55" y="4871954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19568" y="2673539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87723" y="2373071"/>
            <a:ext cx="1606804" cy="191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550349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39" y="4982825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3259742" y="5603680"/>
            <a:ext cx="1079424" cy="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26897" y="1184253"/>
            <a:ext cx="1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Pro5.git</a:t>
            </a:r>
            <a:r>
              <a:rPr lang="en-US" dirty="0" smtClean="0">
                <a:solidFill>
                  <a:srgbClr val="FFFF00"/>
                </a:solidFill>
              </a:rPr>
              <a:t>(Origin)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78229" y="2192169"/>
            <a:ext cx="667319" cy="280663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947333">
            <a:off x="3770438" y="3517162"/>
            <a:ext cx="263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</a:t>
            </a:r>
            <a:r>
              <a:rPr lang="en-US" sz="1100" dirty="0" smtClean="0">
                <a:solidFill>
                  <a:schemeClr val="bg1"/>
                </a:solidFill>
              </a:rPr>
              <a:t>it remote add origin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02656">
            <a:off x="5032214" y="3238256"/>
            <a:ext cx="353177" cy="35317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5208802" y="1940592"/>
            <a:ext cx="793352" cy="3209163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75" y="1381677"/>
            <a:ext cx="714821" cy="7148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90378" y="1567723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Pro5 Copy</a:t>
            </a:r>
            <a:endParaRPr lang="en-US" sz="11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947333">
            <a:off x="4423526" y="3565667"/>
            <a:ext cx="263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</a:t>
            </a:r>
            <a:r>
              <a:rPr lang="en-US" sz="1100" dirty="0" smtClean="0">
                <a:solidFill>
                  <a:schemeClr val="bg1"/>
                </a:solidFill>
              </a:rPr>
              <a:t>it push Origin master 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87562" y="3045600"/>
            <a:ext cx="86964" cy="413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Donut 42"/>
          <p:cNvSpPr/>
          <p:nvPr/>
        </p:nvSpPr>
        <p:spPr>
          <a:xfrm>
            <a:off x="660130" y="5326168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240216" y="5568204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3303092">
            <a:off x="6545075" y="2826459"/>
            <a:ext cx="1972562" cy="369332"/>
          </a:xfrm>
          <a:prstGeom prst="rect">
            <a:avLst/>
          </a:prstGeom>
          <a:solidFill>
            <a:srgbClr val="76938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clone pro5.git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667874" y="5428993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7960" y="5671029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10623349" y="5021482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9" y="4968634"/>
            <a:ext cx="884628" cy="88462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0050135" y="5310391"/>
            <a:ext cx="541381" cy="2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</p:cNvCxnSpPr>
          <p:nvPr/>
        </p:nvCxnSpPr>
        <p:spPr>
          <a:xfrm flipH="1" flipV="1">
            <a:off x="8629115" y="5367269"/>
            <a:ext cx="686584" cy="4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13197">
            <a:off x="6365876" y="3379344"/>
            <a:ext cx="1064433" cy="369332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push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233953" y="3978760"/>
            <a:ext cx="982496" cy="1295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</p:cNvCxnSpPr>
          <p:nvPr/>
        </p:nvCxnSpPr>
        <p:spPr>
          <a:xfrm flipH="1" flipV="1">
            <a:off x="5850952" y="2021716"/>
            <a:ext cx="730964" cy="1114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04000" y="26839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441700">
            <a:off x="3928944" y="3329326"/>
            <a:ext cx="1222825" cy="230832"/>
          </a:xfrm>
          <a:prstGeom prst="rect">
            <a:avLst/>
          </a:prstGeom>
          <a:solidFill>
            <a:srgbClr val="F6734A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</a:t>
            </a:r>
            <a:r>
              <a:rPr lang="en-US" sz="900" dirty="0" smtClean="0">
                <a:solidFill>
                  <a:schemeClr val="bg1"/>
                </a:solidFill>
              </a:rPr>
              <a:t>it pull origin master 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59759" y="3975774"/>
            <a:ext cx="73574" cy="199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923989" y="2042095"/>
            <a:ext cx="786295" cy="892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667874" y="5428993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7960" y="5671029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13197">
            <a:off x="6365876" y="3379344"/>
            <a:ext cx="1064433" cy="369332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pull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13696" y="4044471"/>
            <a:ext cx="889962" cy="1196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>
            <a:off x="5886255" y="2084597"/>
            <a:ext cx="695661" cy="105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04000" y="26839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441700">
            <a:off x="3918275" y="3307758"/>
            <a:ext cx="1277098" cy="230832"/>
          </a:xfrm>
          <a:prstGeom prst="rect">
            <a:avLst/>
          </a:prstGeom>
          <a:solidFill>
            <a:srgbClr val="F6734A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</a:t>
            </a:r>
            <a:r>
              <a:rPr lang="en-US" sz="900" dirty="0" smtClean="0">
                <a:solidFill>
                  <a:schemeClr val="bg1"/>
                </a:solidFill>
              </a:rPr>
              <a:t>it push origin master 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339166" y="3842353"/>
            <a:ext cx="59153" cy="180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40595" y="1867676"/>
            <a:ext cx="679498" cy="109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10614555" cy="5841999"/>
          </a:xfrm>
        </p:spPr>
        <p:txBody>
          <a:bodyPr/>
          <a:lstStyle/>
          <a:p>
            <a:r>
              <a:rPr lang="en-US" dirty="0" smtClean="0"/>
              <a:t>Git push pull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758267" y="846666"/>
            <a:ext cx="1828800" cy="168486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023533" y="4199465"/>
            <a:ext cx="1845733" cy="2263881"/>
          </a:xfrm>
          <a:prstGeom prst="cube">
            <a:avLst/>
          </a:prstGeom>
          <a:solidFill>
            <a:srgbClr val="F451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467600" y="4199465"/>
            <a:ext cx="1845733" cy="2300511"/>
          </a:xfrm>
          <a:prstGeom prst="cube">
            <a:avLst/>
          </a:prstGeom>
          <a:solidFill>
            <a:srgbClr val="93B7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75" y="5123985"/>
            <a:ext cx="1591392" cy="159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7" y="2749244"/>
            <a:ext cx="1591392" cy="159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5" y="885840"/>
            <a:ext cx="1591392" cy="15913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616200"/>
            <a:ext cx="1210733" cy="150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7646" y="2362200"/>
            <a:ext cx="1415154" cy="167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7067" y="2123577"/>
            <a:ext cx="1340627" cy="189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51600" y="25315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54561" y="5855204"/>
            <a:ext cx="132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7" y="5085650"/>
            <a:ext cx="1241711" cy="124171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3425173" y="5737948"/>
            <a:ext cx="1004660" cy="4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320826" y="1155695"/>
            <a:ext cx="1094878" cy="1001140"/>
          </a:xfrm>
          <a:prstGeom prst="flowChartDecision">
            <a:avLst/>
          </a:prstGeom>
          <a:solidFill>
            <a:srgbClr val="FF9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57692" y="1038961"/>
            <a:ext cx="25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92989" y="7232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5448" y="1331248"/>
            <a:ext cx="19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Pro5.git(Origin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97" y="1468958"/>
            <a:ext cx="714821" cy="7148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9600" y="1655004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10000"/>
                  </a:schemeClr>
                </a:solidFill>
              </a:rPr>
              <a:t>Pro5 Copy</a:t>
            </a:r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12" y="4445738"/>
            <a:ext cx="1591392" cy="1591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94" y="5028856"/>
            <a:ext cx="714821" cy="714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1531" y="4794687"/>
            <a:ext cx="22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Pro5.git(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10623349" y="5021482"/>
            <a:ext cx="626533" cy="67056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9" y="4968634"/>
            <a:ext cx="884628" cy="88462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0050135" y="5310391"/>
            <a:ext cx="541381" cy="2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</p:cNvCxnSpPr>
          <p:nvPr/>
        </p:nvCxnSpPr>
        <p:spPr>
          <a:xfrm flipH="1" flipV="1">
            <a:off x="8629115" y="5367269"/>
            <a:ext cx="686584" cy="4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13197">
            <a:off x="6365876" y="3379344"/>
            <a:ext cx="1064433" cy="369332"/>
          </a:xfrm>
          <a:prstGeom prst="rect">
            <a:avLst/>
          </a:prstGeom>
          <a:solidFill>
            <a:srgbClr val="93B7A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it push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233953" y="3978760"/>
            <a:ext cx="982496" cy="1295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</p:cNvCxnSpPr>
          <p:nvPr/>
        </p:nvCxnSpPr>
        <p:spPr>
          <a:xfrm flipH="1" flipV="1">
            <a:off x="5850952" y="2021716"/>
            <a:ext cx="730964" cy="1114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04000" y="2683933"/>
            <a:ext cx="1185504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441700">
            <a:off x="3990286" y="3399479"/>
            <a:ext cx="910775" cy="338554"/>
          </a:xfrm>
          <a:prstGeom prst="rect">
            <a:avLst/>
          </a:prstGeom>
          <a:solidFill>
            <a:srgbClr val="F6734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</a:t>
            </a:r>
            <a:r>
              <a:rPr lang="en-US" sz="1600" dirty="0" smtClean="0">
                <a:solidFill>
                  <a:schemeClr val="bg1"/>
                </a:solidFill>
              </a:rPr>
              <a:t>it pull 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59759" y="3975774"/>
            <a:ext cx="73574" cy="199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3"/>
          </p:cNvCxnSpPr>
          <p:nvPr/>
        </p:nvCxnSpPr>
        <p:spPr>
          <a:xfrm flipH="1">
            <a:off x="4722023" y="2042095"/>
            <a:ext cx="988262" cy="1164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2" y="3908778"/>
            <a:ext cx="519573" cy="51957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280637" y="3074565"/>
            <a:ext cx="2716041" cy="702732"/>
          </a:xfrm>
          <a:prstGeom prst="wedgeRectCallout">
            <a:avLst>
              <a:gd name="adj1" fmla="val 89516"/>
              <a:gd name="adj2" fmla="val 11551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</a:t>
            </a:r>
            <a:r>
              <a:rPr lang="en-US" sz="1000" dirty="0" smtClean="0"/>
              <a:t>it branch –set-upstream-to origin/master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7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265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TechView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 Bandara</dc:creator>
  <cp:lastModifiedBy>Buddhi Bandara</cp:lastModifiedBy>
  <cp:revision>34</cp:revision>
  <dcterms:created xsi:type="dcterms:W3CDTF">2020-06-28T13:17:15Z</dcterms:created>
  <dcterms:modified xsi:type="dcterms:W3CDTF">2020-06-29T08:42:15Z</dcterms:modified>
</cp:coreProperties>
</file>