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F5B"/>
    <a:srgbClr val="CCFF99"/>
    <a:srgbClr val="85E2FF"/>
    <a:srgbClr val="ABEBFF"/>
    <a:srgbClr val="9AD3E5"/>
    <a:srgbClr val="009E2F"/>
    <a:srgbClr val="35D34F"/>
    <a:srgbClr val="FF9999"/>
    <a:srgbClr val="FFFFCC"/>
    <a:srgbClr val="C6E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50" d="100"/>
          <a:sy n="50" d="100"/>
        </p:scale>
        <p:origin x="172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741E-7F33-4C77-AB43-B7D263C4A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06C5F-3C3B-46D4-A359-EF69EC25D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71C2-14E4-40A2-AB4B-5D1C5898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25D5-1C4F-466E-9E37-5B29534B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1562-FACD-47A3-86D1-847CFED6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22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41A0-2C57-48E5-A842-D9733E1C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C9E49-CC34-4156-83D9-D0BFEA92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E5D5-A971-42DC-9783-6BA9848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8120-85C3-4F9B-8016-57C83662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3D93-0D2C-4139-BDEA-6C61F157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46272-C25F-4E66-B5E3-62C1A0983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772B2-48E6-49B3-85DE-BF9B4BCEA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36B3-0C4B-4267-AA37-C5F37FC3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3C1A-D787-4549-92DB-EB933924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9ADD-9861-47E1-BE55-534BF59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35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F6DB-AB0B-44B2-AD18-942CB509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5226-6AB2-4BE6-BA5B-09575379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63FD-ECF8-496C-BAF2-79D8ACB3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94C7-756A-4621-8960-11861987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2410-5ED7-423D-BD2C-B417BDF6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16-5477-4776-9B4A-8FDEDE66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97E5-810F-4C51-956F-36FD7CA1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17F6-E473-4AD4-9370-9EA8749E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A14EC-ECCC-44CA-8F0C-6CD6C5EB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9076B-EBA7-47DF-B349-0320B8F0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AC59-A4D9-48EE-BD00-417DDE5E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F4E8-5561-4BE9-8624-EB6B5C474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058A-CC80-47EC-9C61-0D2C5A10A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E353-3FF2-4305-AB0A-CB314719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F03F6-91DB-4D90-B13B-85435A2A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189C-9867-499B-A0DE-1AE3DF8A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4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8A6C-5124-4741-8A40-7B184238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105E2-3A87-4264-996A-799C07D0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5265-17A6-447A-828E-6670AEB16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D5226-4BD0-4B04-9CA9-3E2B762E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ED506-6C93-4C5F-80F8-8E90CB62A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0F5A1-EF1E-40CE-962A-0F4D88B5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20E45-F6B9-4352-B680-67235A65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C5C36-D9C2-4DDF-85D7-0013625F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7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1B40-6FDB-415F-88F1-8EA70FAB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516DE-3FD1-44C4-BF70-D0417339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F0B7B-C7CA-498A-95EF-DE839F98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D3DDF-CACC-40A6-B2E8-BB07F046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5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E888D-E371-4164-9E39-0B1309A3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78EB1-98E9-4480-80AB-71699042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82AF6-7C15-47E2-B0B9-7CEB04C3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4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493E-85B1-4B9F-8EFF-509F6B81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685E-61E4-46BE-B314-06DAA0E0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A9E40-BF51-43DD-BD8D-8A8DE0DA5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C5A4D-DE95-4F0C-B602-70D187E4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B226-81E9-48DF-B61C-DC89A4C4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BE74-774B-4997-AA57-E6144CCC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3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C1B0-621E-486D-B48A-E6AAC007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580F1-4322-47EC-A773-3851A3CC2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84EE4-F4A9-4AA7-A117-27273C59D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73F5A-7CEA-4A0B-AAE6-AA628C53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247E-46C9-48C0-A162-F3655D25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0E9A-D96A-443D-9F2E-BE6B3441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7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0154E-62D2-470C-81FE-72D7C812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C79B9-C321-468C-9672-D4498986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52BA-B484-44BF-83CA-E94F0422A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54A5-0967-48DB-B46C-340F04225B77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9F5AA-9812-400C-BC10-8E6A78E45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349C-4048-49C4-82A8-0E374892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C12A-8743-4D1B-B738-EC5F3122A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1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picture containing animal, fish&#10;&#10;Description automatically generated">
            <a:extLst>
              <a:ext uri="{FF2B5EF4-FFF2-40B4-BE49-F238E27FC236}">
                <a16:creationId xmlns:a16="http://schemas.microsoft.com/office/drawing/2014/main" id="{415CEBA4-1B4D-4E16-93D6-34895B5AD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5" r="17049" b="53934"/>
          <a:stretch/>
        </p:blipFill>
        <p:spPr>
          <a:xfrm>
            <a:off x="-28575" y="-3893001"/>
            <a:ext cx="12192000" cy="11650267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3AD5B12-0EFA-43BC-A8F0-5CBA30CCF32C}"/>
              </a:ext>
            </a:extLst>
          </p:cNvPr>
          <p:cNvGrpSpPr/>
          <p:nvPr/>
        </p:nvGrpSpPr>
        <p:grpSpPr>
          <a:xfrm>
            <a:off x="2122998" y="2255005"/>
            <a:ext cx="1567451" cy="1719017"/>
            <a:chOff x="3268727" y="1071880"/>
            <a:chExt cx="1567451" cy="1719017"/>
          </a:xfrm>
          <a:solidFill>
            <a:srgbClr val="00D363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064787-326F-4006-A2BA-1B33306375BA}"/>
                </a:ext>
              </a:extLst>
            </p:cNvPr>
            <p:cNvGrpSpPr/>
            <p:nvPr/>
          </p:nvGrpSpPr>
          <p:grpSpPr>
            <a:xfrm>
              <a:off x="3965146" y="1071880"/>
              <a:ext cx="177800" cy="471921"/>
              <a:chOff x="2832306" y="1076960"/>
              <a:chExt cx="177800" cy="471921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18C367-85AF-49E8-9CAD-E4F87DD41800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F2E2D0-73EA-4E94-802E-73EB9D868D50}"/>
                  </a:ext>
                </a:extLst>
              </p:cNvPr>
              <p:cNvSpPr/>
              <p:nvPr/>
            </p:nvSpPr>
            <p:spPr>
              <a:xfrm>
                <a:off x="2832306" y="1076960"/>
                <a:ext cx="177800" cy="177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3934E9-87A4-419D-AB04-AE5AD6E70FD7}"/>
                </a:ext>
              </a:extLst>
            </p:cNvPr>
            <p:cNvGrpSpPr/>
            <p:nvPr/>
          </p:nvGrpSpPr>
          <p:grpSpPr>
            <a:xfrm rot="20102581">
              <a:off x="3789796" y="1242421"/>
              <a:ext cx="102438" cy="434241"/>
              <a:chOff x="2869987" y="1114641"/>
              <a:chExt cx="102438" cy="434241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69C952-FFC6-4FF7-9BD3-81231A192231}"/>
                  </a:ext>
                </a:extLst>
              </p:cNvPr>
              <p:cNvSpPr/>
              <p:nvPr/>
            </p:nvSpPr>
            <p:spPr>
              <a:xfrm>
                <a:off x="2891995" y="1203961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0F7792C-EAB2-4F66-AB7E-F42BFAF35DE5}"/>
                  </a:ext>
                </a:extLst>
              </p:cNvPr>
              <p:cNvSpPr/>
              <p:nvPr/>
            </p:nvSpPr>
            <p:spPr>
              <a:xfrm>
                <a:off x="2869987" y="1114641"/>
                <a:ext cx="102438" cy="10243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C128EA-206F-442B-AA85-408B389AC66D}"/>
                </a:ext>
              </a:extLst>
            </p:cNvPr>
            <p:cNvGrpSpPr/>
            <p:nvPr/>
          </p:nvGrpSpPr>
          <p:grpSpPr>
            <a:xfrm rot="19714342" flipV="1">
              <a:off x="4425816" y="2318976"/>
              <a:ext cx="177800" cy="471921"/>
              <a:chOff x="2832306" y="1076960"/>
              <a:chExt cx="177800" cy="471921"/>
            </a:xfrm>
            <a:grp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84FCADD-319D-4C8B-9123-44DB57D58239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A8BC444-ABDA-4AB9-97D8-C3B69A866015}"/>
                  </a:ext>
                </a:extLst>
              </p:cNvPr>
              <p:cNvSpPr/>
              <p:nvPr/>
            </p:nvSpPr>
            <p:spPr>
              <a:xfrm>
                <a:off x="2832306" y="1076960"/>
                <a:ext cx="177800" cy="177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EDDABFF-2B2D-4F96-9B4C-BE53EC61B89F}"/>
                </a:ext>
              </a:extLst>
            </p:cNvPr>
            <p:cNvGrpSpPr/>
            <p:nvPr/>
          </p:nvGrpSpPr>
          <p:grpSpPr>
            <a:xfrm rot="2221385" flipV="1">
              <a:off x="3527567" y="2264791"/>
              <a:ext cx="177800" cy="471921"/>
              <a:chOff x="2832306" y="1076960"/>
              <a:chExt cx="177800" cy="471921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952F5C7-0EDE-4E2B-949B-67D94BC97BA0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12682C0-583B-4557-B273-961271065559}"/>
                  </a:ext>
                </a:extLst>
              </p:cNvPr>
              <p:cNvSpPr/>
              <p:nvPr/>
            </p:nvSpPr>
            <p:spPr>
              <a:xfrm>
                <a:off x="2832306" y="1076960"/>
                <a:ext cx="177800" cy="177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5DE139C-99D4-443A-B2D5-33865244B297}"/>
                </a:ext>
              </a:extLst>
            </p:cNvPr>
            <p:cNvGrpSpPr/>
            <p:nvPr/>
          </p:nvGrpSpPr>
          <p:grpSpPr>
            <a:xfrm rot="16200000">
              <a:off x="3434628" y="1801443"/>
              <a:ext cx="102438" cy="434240"/>
              <a:chOff x="2869987" y="1114641"/>
              <a:chExt cx="102438" cy="434240"/>
            </a:xfrm>
            <a:grp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7D78D0-173F-4B68-9D03-A88BA955218D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CB0B179-6589-498C-BF8C-2193620E45F1}"/>
                  </a:ext>
                </a:extLst>
              </p:cNvPr>
              <p:cNvSpPr/>
              <p:nvPr/>
            </p:nvSpPr>
            <p:spPr>
              <a:xfrm>
                <a:off x="2869987" y="1114641"/>
                <a:ext cx="102438" cy="10243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B9E281-0AAF-4706-8BDA-8CDE0F8FEF36}"/>
                </a:ext>
              </a:extLst>
            </p:cNvPr>
            <p:cNvGrpSpPr/>
            <p:nvPr/>
          </p:nvGrpSpPr>
          <p:grpSpPr>
            <a:xfrm rot="2062985">
              <a:off x="4446439" y="1169757"/>
              <a:ext cx="177800" cy="471921"/>
              <a:chOff x="2832306" y="1076960"/>
              <a:chExt cx="177800" cy="471921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7F5A2BF-FDEA-4FC5-A1EC-865165383719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138E709-F587-4FB6-9F21-5B012C96C0E3}"/>
                  </a:ext>
                </a:extLst>
              </p:cNvPr>
              <p:cNvSpPr/>
              <p:nvPr/>
            </p:nvSpPr>
            <p:spPr>
              <a:xfrm>
                <a:off x="2832306" y="1076960"/>
                <a:ext cx="177800" cy="177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D74001-3797-4151-B5BF-4B46ABE0479E}"/>
                </a:ext>
              </a:extLst>
            </p:cNvPr>
            <p:cNvGrpSpPr/>
            <p:nvPr/>
          </p:nvGrpSpPr>
          <p:grpSpPr>
            <a:xfrm rot="1535562">
              <a:off x="4259429" y="1233651"/>
              <a:ext cx="102438" cy="434240"/>
              <a:chOff x="2869987" y="1114641"/>
              <a:chExt cx="102438" cy="434240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7FA055B-E4AD-4E78-B0B3-79D5CABCBD6A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236AD53-9946-4E84-84AD-DA88D55C9292}"/>
                  </a:ext>
                </a:extLst>
              </p:cNvPr>
              <p:cNvSpPr/>
              <p:nvPr/>
            </p:nvSpPr>
            <p:spPr>
              <a:xfrm>
                <a:off x="2869987" y="1114641"/>
                <a:ext cx="102438" cy="10243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258B77D-44AC-4678-8A8E-8DEBE9CAA08D}"/>
                </a:ext>
              </a:extLst>
            </p:cNvPr>
            <p:cNvGrpSpPr/>
            <p:nvPr/>
          </p:nvGrpSpPr>
          <p:grpSpPr>
            <a:xfrm rot="18092854" flipH="1" flipV="1">
              <a:off x="4567839" y="2065442"/>
              <a:ext cx="102438" cy="434240"/>
              <a:chOff x="2869987" y="1114641"/>
              <a:chExt cx="102438" cy="434240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E0D2F28-7C12-4D1A-8B79-B9D672E1B61A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E4901DB-F2E4-4966-B110-C66F5928903A}"/>
                  </a:ext>
                </a:extLst>
              </p:cNvPr>
              <p:cNvSpPr/>
              <p:nvPr/>
            </p:nvSpPr>
            <p:spPr>
              <a:xfrm>
                <a:off x="2869987" y="1114641"/>
                <a:ext cx="102438" cy="10243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5B854B-DBD3-4DAC-BED0-AD959F14CF81}"/>
                </a:ext>
              </a:extLst>
            </p:cNvPr>
            <p:cNvSpPr/>
            <p:nvPr/>
          </p:nvSpPr>
          <p:spPr>
            <a:xfrm rot="19714342" flipV="1">
              <a:off x="4072005" y="2112007"/>
              <a:ext cx="177800" cy="1778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10A71B4-E770-44CB-BEE7-A3902DF23A25}"/>
                </a:ext>
              </a:extLst>
            </p:cNvPr>
            <p:cNvSpPr/>
            <p:nvPr/>
          </p:nvSpPr>
          <p:spPr>
            <a:xfrm rot="16200000">
              <a:off x="3787844" y="1880915"/>
              <a:ext cx="102438" cy="1024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E94FA0D-94DF-4D3E-B444-030CD307C157}"/>
                </a:ext>
              </a:extLst>
            </p:cNvPr>
            <p:cNvSpPr/>
            <p:nvPr/>
          </p:nvSpPr>
          <p:spPr>
            <a:xfrm rot="16200000">
              <a:off x="4018339" y="1760028"/>
              <a:ext cx="102438" cy="1024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619B04D-0A80-4B75-8BA6-52CE7D737414}"/>
                </a:ext>
              </a:extLst>
            </p:cNvPr>
            <p:cNvSpPr/>
            <p:nvPr/>
          </p:nvSpPr>
          <p:spPr>
            <a:xfrm rot="16200000">
              <a:off x="3987473" y="2004819"/>
              <a:ext cx="45720" cy="4572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DE2F4-A059-4C61-91AB-04CDCF83962B}"/>
              </a:ext>
            </a:extLst>
          </p:cNvPr>
          <p:cNvSpPr/>
          <p:nvPr/>
        </p:nvSpPr>
        <p:spPr>
          <a:xfrm>
            <a:off x="4707404" y="791300"/>
            <a:ext cx="2331087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9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0871B-7A73-4526-8753-DC61DEF1E0AB}"/>
              </a:ext>
            </a:extLst>
          </p:cNvPr>
          <p:cNvSpPr txBox="1"/>
          <p:nvPr/>
        </p:nvSpPr>
        <p:spPr>
          <a:xfrm>
            <a:off x="6333646" y="1143898"/>
            <a:ext cx="36359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b="1" dirty="0" err="1">
                <a:ln>
                  <a:solidFill>
                    <a:schemeClr val="bg1"/>
                  </a:solidFill>
                </a:ln>
                <a:solidFill>
                  <a:srgbClr val="00D363"/>
                </a:solidFill>
                <a:latin typeface="Century Gothic" panose="020B0502020202020204" pitchFamily="34" charset="0"/>
              </a:rPr>
              <a:t>i</a:t>
            </a:r>
            <a:r>
              <a:rPr lang="en-GB" sz="1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gital</a:t>
            </a:r>
            <a:endParaRPr lang="en-GB" sz="11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AE470-ACE1-47A2-AEEB-CAC4E10B0C4F}"/>
              </a:ext>
            </a:extLst>
          </p:cNvPr>
          <p:cNvSpPr txBox="1"/>
          <p:nvPr/>
        </p:nvSpPr>
        <p:spPr>
          <a:xfrm>
            <a:off x="1079311" y="2219445"/>
            <a:ext cx="401744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b="1" dirty="0">
                <a:ln w="12700"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C</a:t>
            </a:r>
            <a:r>
              <a:rPr lang="en-GB" sz="11500" b="1" dirty="0">
                <a:ln w="12700">
                  <a:solidFill>
                    <a:schemeClr val="bg1"/>
                  </a:solidFill>
                </a:ln>
                <a:solidFill>
                  <a:srgbClr val="00D363"/>
                </a:solidFill>
                <a:latin typeface="Century Gothic" panose="020B0502020202020204" pitchFamily="34" charset="0"/>
              </a:rPr>
              <a:t>O</a:t>
            </a:r>
            <a:r>
              <a:rPr lang="en-GB" sz="11500" b="1" dirty="0">
                <a:ln w="12700"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VI</a:t>
            </a:r>
            <a:endParaRPr lang="en-GB" sz="11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74A323-2C31-4EAB-A28E-ABBA3C5476DB}"/>
              </a:ext>
            </a:extLst>
          </p:cNvPr>
          <p:cNvSpPr txBox="1"/>
          <p:nvPr/>
        </p:nvSpPr>
        <p:spPr>
          <a:xfrm>
            <a:off x="7554384" y="2563005"/>
            <a:ext cx="51049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spc="350" dirty="0">
                <a:ln>
                  <a:solidFill>
                    <a:schemeClr val="bg1"/>
                  </a:solidFill>
                </a:ln>
                <a:solidFill>
                  <a:srgbClr val="00D363"/>
                </a:solidFill>
                <a:latin typeface="Century Gothic" panose="020B0502020202020204" pitchFamily="34" charset="0"/>
              </a:rPr>
              <a:t>SOLUTIONS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B6AA7FD-221C-4249-98A5-62090532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035" y="4561563"/>
            <a:ext cx="3714354" cy="1319933"/>
          </a:xfrm>
          <a:prstGeom prst="rect">
            <a:avLst/>
          </a:prstGeom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1BF49B-7159-4B7E-BBB5-ACC76B10A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470" y="-2262849"/>
            <a:ext cx="11157878" cy="319570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339ABBD-F292-4499-BB2B-E9F0B2351D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88" t="26246" r="4136" b="34879"/>
          <a:stretch/>
        </p:blipFill>
        <p:spPr>
          <a:xfrm>
            <a:off x="-11733836" y="6558621"/>
            <a:ext cx="10799180" cy="239729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DD3DED2-6AE5-45F8-B5FF-11955C07A3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00" t="23603" r="2188" b="30925"/>
          <a:stretch/>
        </p:blipFill>
        <p:spPr>
          <a:xfrm>
            <a:off x="885825" y="4525420"/>
            <a:ext cx="11010900" cy="28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5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830E75-08FE-426B-BEA9-40D62DA4F989}"/>
              </a:ext>
            </a:extLst>
          </p:cNvPr>
          <p:cNvGrpSpPr/>
          <p:nvPr/>
        </p:nvGrpSpPr>
        <p:grpSpPr>
          <a:xfrm>
            <a:off x="433094" y="4465770"/>
            <a:ext cx="1567451" cy="1719017"/>
            <a:chOff x="3268727" y="1071880"/>
            <a:chExt cx="1567451" cy="1719017"/>
          </a:xfrm>
          <a:solidFill>
            <a:srgbClr val="00D363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5E2D82-056E-4782-B66E-94CA2E7F04FA}"/>
                </a:ext>
              </a:extLst>
            </p:cNvPr>
            <p:cNvGrpSpPr/>
            <p:nvPr/>
          </p:nvGrpSpPr>
          <p:grpSpPr>
            <a:xfrm>
              <a:off x="3965146" y="1071880"/>
              <a:ext cx="177800" cy="471921"/>
              <a:chOff x="2832306" y="1076960"/>
              <a:chExt cx="177800" cy="471921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1ADBE76-9DE8-4974-855F-D149A8BADE44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2F09F96-7FC4-4A37-90DE-64C8634581D8}"/>
                  </a:ext>
                </a:extLst>
              </p:cNvPr>
              <p:cNvSpPr/>
              <p:nvPr/>
            </p:nvSpPr>
            <p:spPr>
              <a:xfrm>
                <a:off x="2832306" y="1076960"/>
                <a:ext cx="177800" cy="177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5FFA62-377B-4007-8B36-1DB22738C995}"/>
                </a:ext>
              </a:extLst>
            </p:cNvPr>
            <p:cNvGrpSpPr/>
            <p:nvPr/>
          </p:nvGrpSpPr>
          <p:grpSpPr>
            <a:xfrm rot="20102581">
              <a:off x="3789796" y="1242421"/>
              <a:ext cx="102438" cy="434241"/>
              <a:chOff x="2869987" y="1114641"/>
              <a:chExt cx="102438" cy="434241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456D402-88C7-4CE3-BF2C-3A0CB9C45FB0}"/>
                  </a:ext>
                </a:extLst>
              </p:cNvPr>
              <p:cNvSpPr/>
              <p:nvPr/>
            </p:nvSpPr>
            <p:spPr>
              <a:xfrm>
                <a:off x="2891995" y="1203961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2818279-DF7F-4AF0-85C2-94CDC5A98604}"/>
                  </a:ext>
                </a:extLst>
              </p:cNvPr>
              <p:cNvSpPr/>
              <p:nvPr/>
            </p:nvSpPr>
            <p:spPr>
              <a:xfrm>
                <a:off x="2869987" y="1114641"/>
                <a:ext cx="102438" cy="10243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EC2B3-BB87-4FE6-A171-8C77256D4F07}"/>
                </a:ext>
              </a:extLst>
            </p:cNvPr>
            <p:cNvGrpSpPr/>
            <p:nvPr/>
          </p:nvGrpSpPr>
          <p:grpSpPr>
            <a:xfrm rot="19714342" flipV="1">
              <a:off x="4425816" y="2318976"/>
              <a:ext cx="177800" cy="471921"/>
              <a:chOff x="2832306" y="1076960"/>
              <a:chExt cx="177800" cy="471921"/>
            </a:xfrm>
            <a:grp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39481E-57A6-4E0F-A6ED-3E476A6474F7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BA2F635-CA6A-4DF9-B1FC-5F1E67B0700D}"/>
                  </a:ext>
                </a:extLst>
              </p:cNvPr>
              <p:cNvSpPr/>
              <p:nvPr/>
            </p:nvSpPr>
            <p:spPr>
              <a:xfrm>
                <a:off x="2832306" y="1076960"/>
                <a:ext cx="177800" cy="177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762FF2-7C3D-48CB-BFFD-3662828157C5}"/>
                </a:ext>
              </a:extLst>
            </p:cNvPr>
            <p:cNvGrpSpPr/>
            <p:nvPr/>
          </p:nvGrpSpPr>
          <p:grpSpPr>
            <a:xfrm rot="2221385" flipV="1">
              <a:off x="3527567" y="2264791"/>
              <a:ext cx="177800" cy="471921"/>
              <a:chOff x="2832306" y="1076960"/>
              <a:chExt cx="177800" cy="471921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EAE239-75A0-4B1B-9B79-D92856EF7F3F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03F6711-76F4-4ADB-8F0A-D3279195DE6E}"/>
                  </a:ext>
                </a:extLst>
              </p:cNvPr>
              <p:cNvSpPr/>
              <p:nvPr/>
            </p:nvSpPr>
            <p:spPr>
              <a:xfrm>
                <a:off x="2832306" y="1076960"/>
                <a:ext cx="177800" cy="177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E4DA89-A9DC-417E-B0FD-A816A9F13D03}"/>
                </a:ext>
              </a:extLst>
            </p:cNvPr>
            <p:cNvGrpSpPr/>
            <p:nvPr/>
          </p:nvGrpSpPr>
          <p:grpSpPr>
            <a:xfrm rot="16200000">
              <a:off x="3434628" y="1801443"/>
              <a:ext cx="102438" cy="434240"/>
              <a:chOff x="2869987" y="1114641"/>
              <a:chExt cx="102438" cy="434240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CEBC29-CEFE-441A-80C9-9B636BCA476B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D7A7A9-DF3A-4448-BB53-D58EAECD8339}"/>
                  </a:ext>
                </a:extLst>
              </p:cNvPr>
              <p:cNvSpPr/>
              <p:nvPr/>
            </p:nvSpPr>
            <p:spPr>
              <a:xfrm>
                <a:off x="2869987" y="1114641"/>
                <a:ext cx="102438" cy="10243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7EE228-966E-419C-ABA3-842C85A4F90F}"/>
                </a:ext>
              </a:extLst>
            </p:cNvPr>
            <p:cNvGrpSpPr/>
            <p:nvPr/>
          </p:nvGrpSpPr>
          <p:grpSpPr>
            <a:xfrm rot="2062985">
              <a:off x="4446439" y="1169757"/>
              <a:ext cx="177800" cy="471921"/>
              <a:chOff x="2832306" y="1076960"/>
              <a:chExt cx="177800" cy="471921"/>
            </a:xfrm>
            <a:grp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243F98-66A8-4B71-81D2-59949CE6800C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507A71-3CC5-4C59-AE67-9F568EFF2110}"/>
                  </a:ext>
                </a:extLst>
              </p:cNvPr>
              <p:cNvSpPr/>
              <p:nvPr/>
            </p:nvSpPr>
            <p:spPr>
              <a:xfrm>
                <a:off x="2832306" y="1076960"/>
                <a:ext cx="177800" cy="177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9C9141A-A516-4E46-8DD4-52CC04038D29}"/>
                </a:ext>
              </a:extLst>
            </p:cNvPr>
            <p:cNvGrpSpPr/>
            <p:nvPr/>
          </p:nvGrpSpPr>
          <p:grpSpPr>
            <a:xfrm rot="1535562">
              <a:off x="4259429" y="1233651"/>
              <a:ext cx="102438" cy="434240"/>
              <a:chOff x="2869987" y="1114641"/>
              <a:chExt cx="102438" cy="434240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0067A7-A9EE-44F6-B82A-5D05A4EC35B2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6ECFD0-AB2B-416D-91E5-4F58C62EC4CE}"/>
                  </a:ext>
                </a:extLst>
              </p:cNvPr>
              <p:cNvSpPr/>
              <p:nvPr/>
            </p:nvSpPr>
            <p:spPr>
              <a:xfrm>
                <a:off x="2869987" y="1114641"/>
                <a:ext cx="102438" cy="10243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8203CC-9E46-4521-9415-DD8299419385}"/>
                </a:ext>
              </a:extLst>
            </p:cNvPr>
            <p:cNvGrpSpPr/>
            <p:nvPr/>
          </p:nvGrpSpPr>
          <p:grpSpPr>
            <a:xfrm rot="18092854" flipH="1" flipV="1">
              <a:off x="4567839" y="2065442"/>
              <a:ext cx="102438" cy="434240"/>
              <a:chOff x="2869987" y="1114641"/>
              <a:chExt cx="102438" cy="434240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AA328D-A646-4ECF-9F91-7E3DCE28183C}"/>
                  </a:ext>
                </a:extLst>
              </p:cNvPr>
              <p:cNvSpPr/>
              <p:nvPr/>
            </p:nvSpPr>
            <p:spPr>
              <a:xfrm>
                <a:off x="2891996" y="1203960"/>
                <a:ext cx="58421" cy="3449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B567920-7C18-40B9-B1D4-A1A4F815DC82}"/>
                  </a:ext>
                </a:extLst>
              </p:cNvPr>
              <p:cNvSpPr/>
              <p:nvPr/>
            </p:nvSpPr>
            <p:spPr>
              <a:xfrm>
                <a:off x="2869987" y="1114641"/>
                <a:ext cx="102438" cy="102438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EED5F1-AD60-4FB8-9DA1-E6281642B582}"/>
                </a:ext>
              </a:extLst>
            </p:cNvPr>
            <p:cNvSpPr/>
            <p:nvPr/>
          </p:nvSpPr>
          <p:spPr>
            <a:xfrm rot="19714342" flipV="1">
              <a:off x="4072005" y="2112007"/>
              <a:ext cx="177800" cy="1778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4D1FF-D3F6-4594-837D-8776FD6F3BD2}"/>
                </a:ext>
              </a:extLst>
            </p:cNvPr>
            <p:cNvSpPr/>
            <p:nvPr/>
          </p:nvSpPr>
          <p:spPr>
            <a:xfrm rot="16200000">
              <a:off x="3787844" y="1880915"/>
              <a:ext cx="102438" cy="1024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F1D2A-5A22-470F-A510-46319AB4A4E2}"/>
                </a:ext>
              </a:extLst>
            </p:cNvPr>
            <p:cNvSpPr/>
            <p:nvPr/>
          </p:nvSpPr>
          <p:spPr>
            <a:xfrm rot="16200000">
              <a:off x="4018339" y="1760028"/>
              <a:ext cx="102438" cy="10243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FB767C-4D21-4885-87CA-F8E6DD703A63}"/>
                </a:ext>
              </a:extLst>
            </p:cNvPr>
            <p:cNvSpPr/>
            <p:nvPr/>
          </p:nvSpPr>
          <p:spPr>
            <a:xfrm rot="16200000">
              <a:off x="3987473" y="2004819"/>
              <a:ext cx="45720" cy="4572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388D44-8D7C-478F-A195-472F176F62CE}"/>
              </a:ext>
            </a:extLst>
          </p:cNvPr>
          <p:cNvSpPr txBox="1"/>
          <p:nvPr/>
        </p:nvSpPr>
        <p:spPr>
          <a:xfrm>
            <a:off x="546681" y="4446219"/>
            <a:ext cx="1423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b="1" dirty="0">
                <a:ln w="12700">
                  <a:solidFill>
                    <a:schemeClr val="bg1"/>
                  </a:solidFill>
                </a:ln>
                <a:solidFill>
                  <a:srgbClr val="00D363"/>
                </a:solidFill>
                <a:latin typeface="Century Gothic" panose="020B0502020202020204" pitchFamily="34" charset="0"/>
              </a:rPr>
              <a:t>O</a:t>
            </a:r>
            <a:endParaRPr lang="en-GB" sz="11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367824C-EBF2-4152-A5E2-A968BF85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69" y="1299703"/>
            <a:ext cx="1938886" cy="231000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D5F2BF0-4027-4795-902C-C16FE9597017}"/>
              </a:ext>
            </a:extLst>
          </p:cNvPr>
          <p:cNvSpPr/>
          <p:nvPr/>
        </p:nvSpPr>
        <p:spPr>
          <a:xfrm>
            <a:off x="2990605" y="391329"/>
            <a:ext cx="4109013" cy="4126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A5D935-E264-47C3-A6A9-FBA61C4EA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392" y="164932"/>
            <a:ext cx="6600825" cy="48672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A77B72-8E52-4DA5-82CF-661785C4599A}"/>
              </a:ext>
            </a:extLst>
          </p:cNvPr>
          <p:cNvGrpSpPr/>
          <p:nvPr/>
        </p:nvGrpSpPr>
        <p:grpSpPr>
          <a:xfrm>
            <a:off x="4970667" y="269587"/>
            <a:ext cx="6941868" cy="4964369"/>
            <a:chOff x="4970667" y="269587"/>
            <a:chExt cx="6941868" cy="496436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BFEACE5-9F79-4097-8A31-78C5E541A23A}"/>
                </a:ext>
              </a:extLst>
            </p:cNvPr>
            <p:cNvSpPr/>
            <p:nvPr/>
          </p:nvSpPr>
          <p:spPr>
            <a:xfrm>
              <a:off x="4970667" y="269587"/>
              <a:ext cx="6310169" cy="4826129"/>
            </a:xfrm>
            <a:custGeom>
              <a:avLst/>
              <a:gdLst>
                <a:gd name="connsiteX0" fmla="*/ 144780 w 6377940"/>
                <a:gd name="connsiteY0" fmla="*/ 1882140 h 4716780"/>
                <a:gd name="connsiteX1" fmla="*/ 91440 w 6377940"/>
                <a:gd name="connsiteY1" fmla="*/ 1859280 h 4716780"/>
                <a:gd name="connsiteX2" fmla="*/ 1249680 w 6377940"/>
                <a:gd name="connsiteY2" fmla="*/ 929640 h 4716780"/>
                <a:gd name="connsiteX3" fmla="*/ 1432560 w 6377940"/>
                <a:gd name="connsiteY3" fmla="*/ 426720 h 4716780"/>
                <a:gd name="connsiteX4" fmla="*/ 2948940 w 6377940"/>
                <a:gd name="connsiteY4" fmla="*/ 0 h 4716780"/>
                <a:gd name="connsiteX5" fmla="*/ 4450080 w 6377940"/>
                <a:gd name="connsiteY5" fmla="*/ 876300 h 4716780"/>
                <a:gd name="connsiteX6" fmla="*/ 5646420 w 6377940"/>
                <a:gd name="connsiteY6" fmla="*/ 2788920 h 4716780"/>
                <a:gd name="connsiteX7" fmla="*/ 6339840 w 6377940"/>
                <a:gd name="connsiteY7" fmla="*/ 3025140 h 4716780"/>
                <a:gd name="connsiteX8" fmla="*/ 6377940 w 6377940"/>
                <a:gd name="connsiteY8" fmla="*/ 3817620 h 4716780"/>
                <a:gd name="connsiteX9" fmla="*/ 4686300 w 6377940"/>
                <a:gd name="connsiteY9" fmla="*/ 4061460 h 4716780"/>
                <a:gd name="connsiteX10" fmla="*/ 3672840 w 6377940"/>
                <a:gd name="connsiteY10" fmla="*/ 4480560 h 4716780"/>
                <a:gd name="connsiteX11" fmla="*/ 1668780 w 6377940"/>
                <a:gd name="connsiteY11" fmla="*/ 4320540 h 4716780"/>
                <a:gd name="connsiteX12" fmla="*/ 1584960 w 6377940"/>
                <a:gd name="connsiteY12" fmla="*/ 4351020 h 4716780"/>
                <a:gd name="connsiteX13" fmla="*/ 556260 w 6377940"/>
                <a:gd name="connsiteY13" fmla="*/ 4716780 h 4716780"/>
                <a:gd name="connsiteX14" fmla="*/ 533400 w 6377940"/>
                <a:gd name="connsiteY14" fmla="*/ 3832860 h 4716780"/>
                <a:gd name="connsiteX15" fmla="*/ 0 w 6377940"/>
                <a:gd name="connsiteY15" fmla="*/ 3147060 h 4716780"/>
                <a:gd name="connsiteX16" fmla="*/ 426720 w 6377940"/>
                <a:gd name="connsiteY16" fmla="*/ 2956560 h 4716780"/>
                <a:gd name="connsiteX17" fmla="*/ 396240 w 6377940"/>
                <a:gd name="connsiteY17" fmla="*/ 2872740 h 4716780"/>
                <a:gd name="connsiteX18" fmla="*/ 144780 w 6377940"/>
                <a:gd name="connsiteY18" fmla="*/ 1882140 h 4716780"/>
                <a:gd name="connsiteX0" fmla="*/ 144780 w 6377940"/>
                <a:gd name="connsiteY0" fmla="*/ 1882140 h 4716780"/>
                <a:gd name="connsiteX1" fmla="*/ 91440 w 6377940"/>
                <a:gd name="connsiteY1" fmla="*/ 1859280 h 4716780"/>
                <a:gd name="connsiteX2" fmla="*/ 1249680 w 6377940"/>
                <a:gd name="connsiteY2" fmla="*/ 929640 h 4716780"/>
                <a:gd name="connsiteX3" fmla="*/ 1432560 w 6377940"/>
                <a:gd name="connsiteY3" fmla="*/ 426720 h 4716780"/>
                <a:gd name="connsiteX4" fmla="*/ 2948940 w 6377940"/>
                <a:gd name="connsiteY4" fmla="*/ 0 h 4716780"/>
                <a:gd name="connsiteX5" fmla="*/ 4450080 w 6377940"/>
                <a:gd name="connsiteY5" fmla="*/ 876300 h 4716780"/>
                <a:gd name="connsiteX6" fmla="*/ 5646420 w 6377940"/>
                <a:gd name="connsiteY6" fmla="*/ 2788920 h 4716780"/>
                <a:gd name="connsiteX7" fmla="*/ 6339840 w 6377940"/>
                <a:gd name="connsiteY7" fmla="*/ 3025140 h 4716780"/>
                <a:gd name="connsiteX8" fmla="*/ 6377940 w 6377940"/>
                <a:gd name="connsiteY8" fmla="*/ 3817620 h 4716780"/>
                <a:gd name="connsiteX9" fmla="*/ 4686300 w 6377940"/>
                <a:gd name="connsiteY9" fmla="*/ 4061460 h 4716780"/>
                <a:gd name="connsiteX10" fmla="*/ 3672840 w 6377940"/>
                <a:gd name="connsiteY10" fmla="*/ 4480560 h 4716780"/>
                <a:gd name="connsiteX11" fmla="*/ 1668780 w 6377940"/>
                <a:gd name="connsiteY11" fmla="*/ 4320540 h 4716780"/>
                <a:gd name="connsiteX12" fmla="*/ 1584960 w 6377940"/>
                <a:gd name="connsiteY12" fmla="*/ 4351020 h 4716780"/>
                <a:gd name="connsiteX13" fmla="*/ 556260 w 6377940"/>
                <a:gd name="connsiteY13" fmla="*/ 4716780 h 4716780"/>
                <a:gd name="connsiteX14" fmla="*/ 533400 w 6377940"/>
                <a:gd name="connsiteY14" fmla="*/ 3832860 h 4716780"/>
                <a:gd name="connsiteX15" fmla="*/ 0 w 6377940"/>
                <a:gd name="connsiteY15" fmla="*/ 3147060 h 4716780"/>
                <a:gd name="connsiteX16" fmla="*/ 426720 w 6377940"/>
                <a:gd name="connsiteY16" fmla="*/ 2956560 h 4716780"/>
                <a:gd name="connsiteX17" fmla="*/ 396240 w 6377940"/>
                <a:gd name="connsiteY17" fmla="*/ 2872740 h 4716780"/>
                <a:gd name="connsiteX18" fmla="*/ 144780 w 6377940"/>
                <a:gd name="connsiteY18" fmla="*/ 1882140 h 4716780"/>
                <a:gd name="connsiteX0" fmla="*/ 396240 w 6377940"/>
                <a:gd name="connsiteY0" fmla="*/ 2872740 h 4716780"/>
                <a:gd name="connsiteX1" fmla="*/ 91440 w 6377940"/>
                <a:gd name="connsiteY1" fmla="*/ 1859280 h 4716780"/>
                <a:gd name="connsiteX2" fmla="*/ 1249680 w 6377940"/>
                <a:gd name="connsiteY2" fmla="*/ 929640 h 4716780"/>
                <a:gd name="connsiteX3" fmla="*/ 1432560 w 6377940"/>
                <a:gd name="connsiteY3" fmla="*/ 426720 h 4716780"/>
                <a:gd name="connsiteX4" fmla="*/ 2948940 w 6377940"/>
                <a:gd name="connsiteY4" fmla="*/ 0 h 4716780"/>
                <a:gd name="connsiteX5" fmla="*/ 4450080 w 6377940"/>
                <a:gd name="connsiteY5" fmla="*/ 876300 h 4716780"/>
                <a:gd name="connsiteX6" fmla="*/ 5646420 w 6377940"/>
                <a:gd name="connsiteY6" fmla="*/ 2788920 h 4716780"/>
                <a:gd name="connsiteX7" fmla="*/ 6339840 w 6377940"/>
                <a:gd name="connsiteY7" fmla="*/ 3025140 h 4716780"/>
                <a:gd name="connsiteX8" fmla="*/ 6377940 w 6377940"/>
                <a:gd name="connsiteY8" fmla="*/ 3817620 h 4716780"/>
                <a:gd name="connsiteX9" fmla="*/ 4686300 w 6377940"/>
                <a:gd name="connsiteY9" fmla="*/ 4061460 h 4716780"/>
                <a:gd name="connsiteX10" fmla="*/ 3672840 w 6377940"/>
                <a:gd name="connsiteY10" fmla="*/ 4480560 h 4716780"/>
                <a:gd name="connsiteX11" fmla="*/ 1668780 w 6377940"/>
                <a:gd name="connsiteY11" fmla="*/ 4320540 h 4716780"/>
                <a:gd name="connsiteX12" fmla="*/ 1584960 w 6377940"/>
                <a:gd name="connsiteY12" fmla="*/ 4351020 h 4716780"/>
                <a:gd name="connsiteX13" fmla="*/ 556260 w 6377940"/>
                <a:gd name="connsiteY13" fmla="*/ 4716780 h 4716780"/>
                <a:gd name="connsiteX14" fmla="*/ 533400 w 6377940"/>
                <a:gd name="connsiteY14" fmla="*/ 3832860 h 4716780"/>
                <a:gd name="connsiteX15" fmla="*/ 0 w 6377940"/>
                <a:gd name="connsiteY15" fmla="*/ 3147060 h 4716780"/>
                <a:gd name="connsiteX16" fmla="*/ 426720 w 6377940"/>
                <a:gd name="connsiteY16" fmla="*/ 2956560 h 4716780"/>
                <a:gd name="connsiteX17" fmla="*/ 396240 w 6377940"/>
                <a:gd name="connsiteY17" fmla="*/ 2872740 h 4716780"/>
                <a:gd name="connsiteX0" fmla="*/ 396240 w 6377940"/>
                <a:gd name="connsiteY0" fmla="*/ 2872740 h 4716780"/>
                <a:gd name="connsiteX1" fmla="*/ 91440 w 6377940"/>
                <a:gd name="connsiteY1" fmla="*/ 1859280 h 4716780"/>
                <a:gd name="connsiteX2" fmla="*/ 1249680 w 6377940"/>
                <a:gd name="connsiteY2" fmla="*/ 929640 h 4716780"/>
                <a:gd name="connsiteX3" fmla="*/ 1432560 w 6377940"/>
                <a:gd name="connsiteY3" fmla="*/ 426720 h 4716780"/>
                <a:gd name="connsiteX4" fmla="*/ 2948940 w 6377940"/>
                <a:gd name="connsiteY4" fmla="*/ 0 h 4716780"/>
                <a:gd name="connsiteX5" fmla="*/ 4450080 w 6377940"/>
                <a:gd name="connsiteY5" fmla="*/ 876300 h 4716780"/>
                <a:gd name="connsiteX6" fmla="*/ 5646420 w 6377940"/>
                <a:gd name="connsiteY6" fmla="*/ 2788920 h 4716780"/>
                <a:gd name="connsiteX7" fmla="*/ 6339840 w 6377940"/>
                <a:gd name="connsiteY7" fmla="*/ 3025140 h 4716780"/>
                <a:gd name="connsiteX8" fmla="*/ 6377940 w 6377940"/>
                <a:gd name="connsiteY8" fmla="*/ 3817620 h 4716780"/>
                <a:gd name="connsiteX9" fmla="*/ 4686300 w 6377940"/>
                <a:gd name="connsiteY9" fmla="*/ 4061460 h 4716780"/>
                <a:gd name="connsiteX10" fmla="*/ 3672840 w 6377940"/>
                <a:gd name="connsiteY10" fmla="*/ 4480560 h 4716780"/>
                <a:gd name="connsiteX11" fmla="*/ 1668780 w 6377940"/>
                <a:gd name="connsiteY11" fmla="*/ 4320540 h 4716780"/>
                <a:gd name="connsiteX12" fmla="*/ 1584960 w 6377940"/>
                <a:gd name="connsiteY12" fmla="*/ 4351020 h 4716780"/>
                <a:gd name="connsiteX13" fmla="*/ 556260 w 6377940"/>
                <a:gd name="connsiteY13" fmla="*/ 4716780 h 4716780"/>
                <a:gd name="connsiteX14" fmla="*/ 533400 w 6377940"/>
                <a:gd name="connsiteY14" fmla="*/ 3832860 h 4716780"/>
                <a:gd name="connsiteX15" fmla="*/ 0 w 6377940"/>
                <a:gd name="connsiteY15" fmla="*/ 3147060 h 4716780"/>
                <a:gd name="connsiteX16" fmla="*/ 426720 w 6377940"/>
                <a:gd name="connsiteY16" fmla="*/ 2956560 h 4716780"/>
                <a:gd name="connsiteX17" fmla="*/ 396240 w 6377940"/>
                <a:gd name="connsiteY17" fmla="*/ 2872740 h 4716780"/>
                <a:gd name="connsiteX0" fmla="*/ 396240 w 6377940"/>
                <a:gd name="connsiteY0" fmla="*/ 2872740 h 4716780"/>
                <a:gd name="connsiteX1" fmla="*/ 91440 w 6377940"/>
                <a:gd name="connsiteY1" fmla="*/ 1859280 h 4716780"/>
                <a:gd name="connsiteX2" fmla="*/ 1249680 w 6377940"/>
                <a:gd name="connsiteY2" fmla="*/ 929640 h 4716780"/>
                <a:gd name="connsiteX3" fmla="*/ 1432560 w 6377940"/>
                <a:gd name="connsiteY3" fmla="*/ 426720 h 4716780"/>
                <a:gd name="connsiteX4" fmla="*/ 2948940 w 6377940"/>
                <a:gd name="connsiteY4" fmla="*/ 0 h 4716780"/>
                <a:gd name="connsiteX5" fmla="*/ 4450080 w 6377940"/>
                <a:gd name="connsiteY5" fmla="*/ 876300 h 4716780"/>
                <a:gd name="connsiteX6" fmla="*/ 5646420 w 6377940"/>
                <a:gd name="connsiteY6" fmla="*/ 2788920 h 4716780"/>
                <a:gd name="connsiteX7" fmla="*/ 6339840 w 6377940"/>
                <a:gd name="connsiteY7" fmla="*/ 3025140 h 4716780"/>
                <a:gd name="connsiteX8" fmla="*/ 6377940 w 6377940"/>
                <a:gd name="connsiteY8" fmla="*/ 3817620 h 4716780"/>
                <a:gd name="connsiteX9" fmla="*/ 4686300 w 6377940"/>
                <a:gd name="connsiteY9" fmla="*/ 4061460 h 4716780"/>
                <a:gd name="connsiteX10" fmla="*/ 3672840 w 6377940"/>
                <a:gd name="connsiteY10" fmla="*/ 4480560 h 4716780"/>
                <a:gd name="connsiteX11" fmla="*/ 1668780 w 6377940"/>
                <a:gd name="connsiteY11" fmla="*/ 4320540 h 4716780"/>
                <a:gd name="connsiteX12" fmla="*/ 1584960 w 6377940"/>
                <a:gd name="connsiteY12" fmla="*/ 4351020 h 4716780"/>
                <a:gd name="connsiteX13" fmla="*/ 556260 w 6377940"/>
                <a:gd name="connsiteY13" fmla="*/ 4716780 h 4716780"/>
                <a:gd name="connsiteX14" fmla="*/ 533400 w 6377940"/>
                <a:gd name="connsiteY14" fmla="*/ 3832860 h 4716780"/>
                <a:gd name="connsiteX15" fmla="*/ 0 w 6377940"/>
                <a:gd name="connsiteY15" fmla="*/ 3147060 h 4716780"/>
                <a:gd name="connsiteX16" fmla="*/ 426720 w 6377940"/>
                <a:gd name="connsiteY16" fmla="*/ 2956560 h 4716780"/>
                <a:gd name="connsiteX17" fmla="*/ 396240 w 6377940"/>
                <a:gd name="connsiteY17" fmla="*/ 2872740 h 4716780"/>
                <a:gd name="connsiteX0" fmla="*/ 396240 w 6377940"/>
                <a:gd name="connsiteY0" fmla="*/ 2872740 h 4716780"/>
                <a:gd name="connsiteX1" fmla="*/ 91440 w 6377940"/>
                <a:gd name="connsiteY1" fmla="*/ 1859280 h 4716780"/>
                <a:gd name="connsiteX2" fmla="*/ 1249680 w 6377940"/>
                <a:gd name="connsiteY2" fmla="*/ 929640 h 4716780"/>
                <a:gd name="connsiteX3" fmla="*/ 1432560 w 6377940"/>
                <a:gd name="connsiteY3" fmla="*/ 426720 h 4716780"/>
                <a:gd name="connsiteX4" fmla="*/ 2948940 w 6377940"/>
                <a:gd name="connsiteY4" fmla="*/ 0 h 4716780"/>
                <a:gd name="connsiteX5" fmla="*/ 4450080 w 6377940"/>
                <a:gd name="connsiteY5" fmla="*/ 876300 h 4716780"/>
                <a:gd name="connsiteX6" fmla="*/ 5646420 w 6377940"/>
                <a:gd name="connsiteY6" fmla="*/ 2788920 h 4716780"/>
                <a:gd name="connsiteX7" fmla="*/ 6339840 w 6377940"/>
                <a:gd name="connsiteY7" fmla="*/ 3025140 h 4716780"/>
                <a:gd name="connsiteX8" fmla="*/ 6377940 w 6377940"/>
                <a:gd name="connsiteY8" fmla="*/ 3817620 h 4716780"/>
                <a:gd name="connsiteX9" fmla="*/ 4686300 w 6377940"/>
                <a:gd name="connsiteY9" fmla="*/ 4061460 h 4716780"/>
                <a:gd name="connsiteX10" fmla="*/ 3672840 w 6377940"/>
                <a:gd name="connsiteY10" fmla="*/ 4480560 h 4716780"/>
                <a:gd name="connsiteX11" fmla="*/ 1668780 w 6377940"/>
                <a:gd name="connsiteY11" fmla="*/ 4320540 h 4716780"/>
                <a:gd name="connsiteX12" fmla="*/ 1584960 w 6377940"/>
                <a:gd name="connsiteY12" fmla="*/ 4351020 h 4716780"/>
                <a:gd name="connsiteX13" fmla="*/ 556260 w 6377940"/>
                <a:gd name="connsiteY13" fmla="*/ 4716780 h 4716780"/>
                <a:gd name="connsiteX14" fmla="*/ 533400 w 6377940"/>
                <a:gd name="connsiteY14" fmla="*/ 3832860 h 4716780"/>
                <a:gd name="connsiteX15" fmla="*/ 0 w 6377940"/>
                <a:gd name="connsiteY15" fmla="*/ 3147060 h 4716780"/>
                <a:gd name="connsiteX16" fmla="*/ 426720 w 6377940"/>
                <a:gd name="connsiteY16" fmla="*/ 2956560 h 4716780"/>
                <a:gd name="connsiteX17" fmla="*/ 396240 w 6377940"/>
                <a:gd name="connsiteY17" fmla="*/ 2872740 h 4716780"/>
                <a:gd name="connsiteX0" fmla="*/ 396240 w 6377940"/>
                <a:gd name="connsiteY0" fmla="*/ 2883528 h 4727568"/>
                <a:gd name="connsiteX1" fmla="*/ 91440 w 6377940"/>
                <a:gd name="connsiteY1" fmla="*/ 1870068 h 4727568"/>
                <a:gd name="connsiteX2" fmla="*/ 1249680 w 6377940"/>
                <a:gd name="connsiteY2" fmla="*/ 940428 h 4727568"/>
                <a:gd name="connsiteX3" fmla="*/ 1432560 w 6377940"/>
                <a:gd name="connsiteY3" fmla="*/ 437508 h 4727568"/>
                <a:gd name="connsiteX4" fmla="*/ 2948940 w 6377940"/>
                <a:gd name="connsiteY4" fmla="*/ 10788 h 4727568"/>
                <a:gd name="connsiteX5" fmla="*/ 4450080 w 6377940"/>
                <a:gd name="connsiteY5" fmla="*/ 887088 h 4727568"/>
                <a:gd name="connsiteX6" fmla="*/ 5646420 w 6377940"/>
                <a:gd name="connsiteY6" fmla="*/ 2799708 h 4727568"/>
                <a:gd name="connsiteX7" fmla="*/ 6339840 w 6377940"/>
                <a:gd name="connsiteY7" fmla="*/ 3035928 h 4727568"/>
                <a:gd name="connsiteX8" fmla="*/ 6377940 w 6377940"/>
                <a:gd name="connsiteY8" fmla="*/ 3828408 h 4727568"/>
                <a:gd name="connsiteX9" fmla="*/ 4686300 w 6377940"/>
                <a:gd name="connsiteY9" fmla="*/ 4072248 h 4727568"/>
                <a:gd name="connsiteX10" fmla="*/ 3672840 w 6377940"/>
                <a:gd name="connsiteY10" fmla="*/ 4491348 h 4727568"/>
                <a:gd name="connsiteX11" fmla="*/ 1668780 w 6377940"/>
                <a:gd name="connsiteY11" fmla="*/ 4331328 h 4727568"/>
                <a:gd name="connsiteX12" fmla="*/ 1584960 w 6377940"/>
                <a:gd name="connsiteY12" fmla="*/ 4361808 h 4727568"/>
                <a:gd name="connsiteX13" fmla="*/ 556260 w 6377940"/>
                <a:gd name="connsiteY13" fmla="*/ 4727568 h 4727568"/>
                <a:gd name="connsiteX14" fmla="*/ 533400 w 6377940"/>
                <a:gd name="connsiteY14" fmla="*/ 3843648 h 4727568"/>
                <a:gd name="connsiteX15" fmla="*/ 0 w 6377940"/>
                <a:gd name="connsiteY15" fmla="*/ 3157848 h 4727568"/>
                <a:gd name="connsiteX16" fmla="*/ 426720 w 6377940"/>
                <a:gd name="connsiteY16" fmla="*/ 2967348 h 4727568"/>
                <a:gd name="connsiteX17" fmla="*/ 396240 w 6377940"/>
                <a:gd name="connsiteY17" fmla="*/ 2883528 h 4727568"/>
                <a:gd name="connsiteX0" fmla="*/ 396240 w 6377940"/>
                <a:gd name="connsiteY0" fmla="*/ 2955401 h 4799441"/>
                <a:gd name="connsiteX1" fmla="*/ 91440 w 6377940"/>
                <a:gd name="connsiteY1" fmla="*/ 1941941 h 4799441"/>
                <a:gd name="connsiteX2" fmla="*/ 1249680 w 6377940"/>
                <a:gd name="connsiteY2" fmla="*/ 1012301 h 4799441"/>
                <a:gd name="connsiteX3" fmla="*/ 1432560 w 6377940"/>
                <a:gd name="connsiteY3" fmla="*/ 509381 h 4799441"/>
                <a:gd name="connsiteX4" fmla="*/ 2948940 w 6377940"/>
                <a:gd name="connsiteY4" fmla="*/ 82661 h 4799441"/>
                <a:gd name="connsiteX5" fmla="*/ 4450080 w 6377940"/>
                <a:gd name="connsiteY5" fmla="*/ 958961 h 4799441"/>
                <a:gd name="connsiteX6" fmla="*/ 5646420 w 6377940"/>
                <a:gd name="connsiteY6" fmla="*/ 2871581 h 4799441"/>
                <a:gd name="connsiteX7" fmla="*/ 6339840 w 6377940"/>
                <a:gd name="connsiteY7" fmla="*/ 3107801 h 4799441"/>
                <a:gd name="connsiteX8" fmla="*/ 6377940 w 6377940"/>
                <a:gd name="connsiteY8" fmla="*/ 3900281 h 4799441"/>
                <a:gd name="connsiteX9" fmla="*/ 4686300 w 6377940"/>
                <a:gd name="connsiteY9" fmla="*/ 4144121 h 4799441"/>
                <a:gd name="connsiteX10" fmla="*/ 3672840 w 6377940"/>
                <a:gd name="connsiteY10" fmla="*/ 4563221 h 4799441"/>
                <a:gd name="connsiteX11" fmla="*/ 1668780 w 6377940"/>
                <a:gd name="connsiteY11" fmla="*/ 4403201 h 4799441"/>
                <a:gd name="connsiteX12" fmla="*/ 1584960 w 6377940"/>
                <a:gd name="connsiteY12" fmla="*/ 4433681 h 4799441"/>
                <a:gd name="connsiteX13" fmla="*/ 556260 w 6377940"/>
                <a:gd name="connsiteY13" fmla="*/ 4799441 h 4799441"/>
                <a:gd name="connsiteX14" fmla="*/ 533400 w 6377940"/>
                <a:gd name="connsiteY14" fmla="*/ 3915521 h 4799441"/>
                <a:gd name="connsiteX15" fmla="*/ 0 w 6377940"/>
                <a:gd name="connsiteY15" fmla="*/ 3229721 h 4799441"/>
                <a:gd name="connsiteX16" fmla="*/ 426720 w 6377940"/>
                <a:gd name="connsiteY16" fmla="*/ 3039221 h 4799441"/>
                <a:gd name="connsiteX17" fmla="*/ 396240 w 6377940"/>
                <a:gd name="connsiteY17" fmla="*/ 2955401 h 4799441"/>
                <a:gd name="connsiteX0" fmla="*/ 396240 w 6377940"/>
                <a:gd name="connsiteY0" fmla="*/ 2899168 h 4743208"/>
                <a:gd name="connsiteX1" fmla="*/ 91440 w 6377940"/>
                <a:gd name="connsiteY1" fmla="*/ 1885708 h 4743208"/>
                <a:gd name="connsiteX2" fmla="*/ 1249680 w 6377940"/>
                <a:gd name="connsiteY2" fmla="*/ 956068 h 4743208"/>
                <a:gd name="connsiteX3" fmla="*/ 1524000 w 6377940"/>
                <a:gd name="connsiteY3" fmla="*/ 293128 h 4743208"/>
                <a:gd name="connsiteX4" fmla="*/ 2948940 w 6377940"/>
                <a:gd name="connsiteY4" fmla="*/ 26428 h 4743208"/>
                <a:gd name="connsiteX5" fmla="*/ 4450080 w 6377940"/>
                <a:gd name="connsiteY5" fmla="*/ 902728 h 4743208"/>
                <a:gd name="connsiteX6" fmla="*/ 5646420 w 6377940"/>
                <a:gd name="connsiteY6" fmla="*/ 2815348 h 4743208"/>
                <a:gd name="connsiteX7" fmla="*/ 6339840 w 6377940"/>
                <a:gd name="connsiteY7" fmla="*/ 3051568 h 4743208"/>
                <a:gd name="connsiteX8" fmla="*/ 6377940 w 6377940"/>
                <a:gd name="connsiteY8" fmla="*/ 3844048 h 4743208"/>
                <a:gd name="connsiteX9" fmla="*/ 4686300 w 6377940"/>
                <a:gd name="connsiteY9" fmla="*/ 4087888 h 4743208"/>
                <a:gd name="connsiteX10" fmla="*/ 3672840 w 6377940"/>
                <a:gd name="connsiteY10" fmla="*/ 4506988 h 4743208"/>
                <a:gd name="connsiteX11" fmla="*/ 1668780 w 6377940"/>
                <a:gd name="connsiteY11" fmla="*/ 4346968 h 4743208"/>
                <a:gd name="connsiteX12" fmla="*/ 1584960 w 6377940"/>
                <a:gd name="connsiteY12" fmla="*/ 4377448 h 4743208"/>
                <a:gd name="connsiteX13" fmla="*/ 556260 w 6377940"/>
                <a:gd name="connsiteY13" fmla="*/ 4743208 h 4743208"/>
                <a:gd name="connsiteX14" fmla="*/ 533400 w 6377940"/>
                <a:gd name="connsiteY14" fmla="*/ 3859288 h 4743208"/>
                <a:gd name="connsiteX15" fmla="*/ 0 w 6377940"/>
                <a:gd name="connsiteY15" fmla="*/ 3173488 h 4743208"/>
                <a:gd name="connsiteX16" fmla="*/ 426720 w 6377940"/>
                <a:gd name="connsiteY16" fmla="*/ 2982988 h 4743208"/>
                <a:gd name="connsiteX17" fmla="*/ 396240 w 6377940"/>
                <a:gd name="connsiteY17" fmla="*/ 2899168 h 4743208"/>
                <a:gd name="connsiteX0" fmla="*/ 396240 w 6377940"/>
                <a:gd name="connsiteY0" fmla="*/ 2900662 h 4744702"/>
                <a:gd name="connsiteX1" fmla="*/ 91440 w 6377940"/>
                <a:gd name="connsiteY1" fmla="*/ 1887202 h 4744702"/>
                <a:gd name="connsiteX2" fmla="*/ 1341120 w 6377940"/>
                <a:gd name="connsiteY2" fmla="*/ 1064242 h 4744702"/>
                <a:gd name="connsiteX3" fmla="*/ 1524000 w 6377940"/>
                <a:gd name="connsiteY3" fmla="*/ 294622 h 4744702"/>
                <a:gd name="connsiteX4" fmla="*/ 2948940 w 6377940"/>
                <a:gd name="connsiteY4" fmla="*/ 27922 h 4744702"/>
                <a:gd name="connsiteX5" fmla="*/ 4450080 w 6377940"/>
                <a:gd name="connsiteY5" fmla="*/ 904222 h 4744702"/>
                <a:gd name="connsiteX6" fmla="*/ 5646420 w 6377940"/>
                <a:gd name="connsiteY6" fmla="*/ 2816842 h 4744702"/>
                <a:gd name="connsiteX7" fmla="*/ 6339840 w 6377940"/>
                <a:gd name="connsiteY7" fmla="*/ 3053062 h 4744702"/>
                <a:gd name="connsiteX8" fmla="*/ 6377940 w 6377940"/>
                <a:gd name="connsiteY8" fmla="*/ 3845542 h 4744702"/>
                <a:gd name="connsiteX9" fmla="*/ 4686300 w 6377940"/>
                <a:gd name="connsiteY9" fmla="*/ 4089382 h 4744702"/>
                <a:gd name="connsiteX10" fmla="*/ 3672840 w 6377940"/>
                <a:gd name="connsiteY10" fmla="*/ 4508482 h 4744702"/>
                <a:gd name="connsiteX11" fmla="*/ 1668780 w 6377940"/>
                <a:gd name="connsiteY11" fmla="*/ 4348462 h 4744702"/>
                <a:gd name="connsiteX12" fmla="*/ 1584960 w 6377940"/>
                <a:gd name="connsiteY12" fmla="*/ 4378942 h 4744702"/>
                <a:gd name="connsiteX13" fmla="*/ 556260 w 6377940"/>
                <a:gd name="connsiteY13" fmla="*/ 4744702 h 4744702"/>
                <a:gd name="connsiteX14" fmla="*/ 533400 w 6377940"/>
                <a:gd name="connsiteY14" fmla="*/ 3860782 h 4744702"/>
                <a:gd name="connsiteX15" fmla="*/ 0 w 6377940"/>
                <a:gd name="connsiteY15" fmla="*/ 3174982 h 4744702"/>
                <a:gd name="connsiteX16" fmla="*/ 426720 w 6377940"/>
                <a:gd name="connsiteY16" fmla="*/ 2984482 h 4744702"/>
                <a:gd name="connsiteX17" fmla="*/ 396240 w 6377940"/>
                <a:gd name="connsiteY17" fmla="*/ 2900662 h 4744702"/>
                <a:gd name="connsiteX0" fmla="*/ 396240 w 6377940"/>
                <a:gd name="connsiteY0" fmla="*/ 2903189 h 4747229"/>
                <a:gd name="connsiteX1" fmla="*/ 91440 w 6377940"/>
                <a:gd name="connsiteY1" fmla="*/ 1889729 h 4747229"/>
                <a:gd name="connsiteX2" fmla="*/ 1173480 w 6377940"/>
                <a:gd name="connsiteY2" fmla="*/ 1226789 h 4747229"/>
                <a:gd name="connsiteX3" fmla="*/ 1524000 w 6377940"/>
                <a:gd name="connsiteY3" fmla="*/ 297149 h 4747229"/>
                <a:gd name="connsiteX4" fmla="*/ 2948940 w 6377940"/>
                <a:gd name="connsiteY4" fmla="*/ 30449 h 4747229"/>
                <a:gd name="connsiteX5" fmla="*/ 4450080 w 6377940"/>
                <a:gd name="connsiteY5" fmla="*/ 906749 h 4747229"/>
                <a:gd name="connsiteX6" fmla="*/ 5646420 w 6377940"/>
                <a:gd name="connsiteY6" fmla="*/ 2819369 h 4747229"/>
                <a:gd name="connsiteX7" fmla="*/ 6339840 w 6377940"/>
                <a:gd name="connsiteY7" fmla="*/ 3055589 h 4747229"/>
                <a:gd name="connsiteX8" fmla="*/ 6377940 w 6377940"/>
                <a:gd name="connsiteY8" fmla="*/ 3848069 h 4747229"/>
                <a:gd name="connsiteX9" fmla="*/ 4686300 w 6377940"/>
                <a:gd name="connsiteY9" fmla="*/ 4091909 h 4747229"/>
                <a:gd name="connsiteX10" fmla="*/ 3672840 w 6377940"/>
                <a:gd name="connsiteY10" fmla="*/ 4511009 h 4747229"/>
                <a:gd name="connsiteX11" fmla="*/ 1668780 w 6377940"/>
                <a:gd name="connsiteY11" fmla="*/ 4350989 h 4747229"/>
                <a:gd name="connsiteX12" fmla="*/ 1584960 w 6377940"/>
                <a:gd name="connsiteY12" fmla="*/ 4381469 h 4747229"/>
                <a:gd name="connsiteX13" fmla="*/ 556260 w 6377940"/>
                <a:gd name="connsiteY13" fmla="*/ 4747229 h 4747229"/>
                <a:gd name="connsiteX14" fmla="*/ 533400 w 6377940"/>
                <a:gd name="connsiteY14" fmla="*/ 3863309 h 4747229"/>
                <a:gd name="connsiteX15" fmla="*/ 0 w 6377940"/>
                <a:gd name="connsiteY15" fmla="*/ 3177509 h 4747229"/>
                <a:gd name="connsiteX16" fmla="*/ 426720 w 6377940"/>
                <a:gd name="connsiteY16" fmla="*/ 2987009 h 4747229"/>
                <a:gd name="connsiteX17" fmla="*/ 396240 w 6377940"/>
                <a:gd name="connsiteY17" fmla="*/ 2903189 h 4747229"/>
                <a:gd name="connsiteX0" fmla="*/ 396240 w 6377940"/>
                <a:gd name="connsiteY0" fmla="*/ 2909021 h 4753061"/>
                <a:gd name="connsiteX1" fmla="*/ 91440 w 6377940"/>
                <a:gd name="connsiteY1" fmla="*/ 1895561 h 4753061"/>
                <a:gd name="connsiteX2" fmla="*/ 1173480 w 6377940"/>
                <a:gd name="connsiteY2" fmla="*/ 1232621 h 4753061"/>
                <a:gd name="connsiteX3" fmla="*/ 1485900 w 6377940"/>
                <a:gd name="connsiteY3" fmla="*/ 272501 h 4753061"/>
                <a:gd name="connsiteX4" fmla="*/ 2948940 w 6377940"/>
                <a:gd name="connsiteY4" fmla="*/ 36281 h 4753061"/>
                <a:gd name="connsiteX5" fmla="*/ 4450080 w 6377940"/>
                <a:gd name="connsiteY5" fmla="*/ 912581 h 4753061"/>
                <a:gd name="connsiteX6" fmla="*/ 5646420 w 6377940"/>
                <a:gd name="connsiteY6" fmla="*/ 2825201 h 4753061"/>
                <a:gd name="connsiteX7" fmla="*/ 6339840 w 6377940"/>
                <a:gd name="connsiteY7" fmla="*/ 3061421 h 4753061"/>
                <a:gd name="connsiteX8" fmla="*/ 6377940 w 6377940"/>
                <a:gd name="connsiteY8" fmla="*/ 3853901 h 4753061"/>
                <a:gd name="connsiteX9" fmla="*/ 4686300 w 6377940"/>
                <a:gd name="connsiteY9" fmla="*/ 4097741 h 4753061"/>
                <a:gd name="connsiteX10" fmla="*/ 3672840 w 6377940"/>
                <a:gd name="connsiteY10" fmla="*/ 4516841 h 4753061"/>
                <a:gd name="connsiteX11" fmla="*/ 1668780 w 6377940"/>
                <a:gd name="connsiteY11" fmla="*/ 4356821 h 4753061"/>
                <a:gd name="connsiteX12" fmla="*/ 1584960 w 6377940"/>
                <a:gd name="connsiteY12" fmla="*/ 4387301 h 4753061"/>
                <a:gd name="connsiteX13" fmla="*/ 556260 w 6377940"/>
                <a:gd name="connsiteY13" fmla="*/ 4753061 h 4753061"/>
                <a:gd name="connsiteX14" fmla="*/ 533400 w 6377940"/>
                <a:gd name="connsiteY14" fmla="*/ 3869141 h 4753061"/>
                <a:gd name="connsiteX15" fmla="*/ 0 w 6377940"/>
                <a:gd name="connsiteY15" fmla="*/ 3183341 h 4753061"/>
                <a:gd name="connsiteX16" fmla="*/ 426720 w 6377940"/>
                <a:gd name="connsiteY16" fmla="*/ 2992841 h 4753061"/>
                <a:gd name="connsiteX17" fmla="*/ 396240 w 6377940"/>
                <a:gd name="connsiteY17" fmla="*/ 2909021 h 4753061"/>
                <a:gd name="connsiteX0" fmla="*/ 396240 w 6377940"/>
                <a:gd name="connsiteY0" fmla="*/ 2902323 h 4746363"/>
                <a:gd name="connsiteX1" fmla="*/ 91440 w 6377940"/>
                <a:gd name="connsiteY1" fmla="*/ 1888863 h 4746363"/>
                <a:gd name="connsiteX2" fmla="*/ 1173480 w 6377940"/>
                <a:gd name="connsiteY2" fmla="*/ 1225923 h 4746363"/>
                <a:gd name="connsiteX3" fmla="*/ 1485900 w 6377940"/>
                <a:gd name="connsiteY3" fmla="*/ 265803 h 4746363"/>
                <a:gd name="connsiteX4" fmla="*/ 3131820 w 6377940"/>
                <a:gd name="connsiteY4" fmla="*/ 37203 h 4746363"/>
                <a:gd name="connsiteX5" fmla="*/ 4450080 w 6377940"/>
                <a:gd name="connsiteY5" fmla="*/ 905883 h 4746363"/>
                <a:gd name="connsiteX6" fmla="*/ 5646420 w 6377940"/>
                <a:gd name="connsiteY6" fmla="*/ 2818503 h 4746363"/>
                <a:gd name="connsiteX7" fmla="*/ 6339840 w 6377940"/>
                <a:gd name="connsiteY7" fmla="*/ 3054723 h 4746363"/>
                <a:gd name="connsiteX8" fmla="*/ 6377940 w 6377940"/>
                <a:gd name="connsiteY8" fmla="*/ 3847203 h 4746363"/>
                <a:gd name="connsiteX9" fmla="*/ 4686300 w 6377940"/>
                <a:gd name="connsiteY9" fmla="*/ 4091043 h 4746363"/>
                <a:gd name="connsiteX10" fmla="*/ 3672840 w 6377940"/>
                <a:gd name="connsiteY10" fmla="*/ 4510143 h 4746363"/>
                <a:gd name="connsiteX11" fmla="*/ 1668780 w 6377940"/>
                <a:gd name="connsiteY11" fmla="*/ 4350123 h 4746363"/>
                <a:gd name="connsiteX12" fmla="*/ 1584960 w 6377940"/>
                <a:gd name="connsiteY12" fmla="*/ 4380603 h 4746363"/>
                <a:gd name="connsiteX13" fmla="*/ 556260 w 6377940"/>
                <a:gd name="connsiteY13" fmla="*/ 4746363 h 4746363"/>
                <a:gd name="connsiteX14" fmla="*/ 533400 w 6377940"/>
                <a:gd name="connsiteY14" fmla="*/ 3862443 h 4746363"/>
                <a:gd name="connsiteX15" fmla="*/ 0 w 6377940"/>
                <a:gd name="connsiteY15" fmla="*/ 3176643 h 4746363"/>
                <a:gd name="connsiteX16" fmla="*/ 426720 w 6377940"/>
                <a:gd name="connsiteY16" fmla="*/ 2986143 h 4746363"/>
                <a:gd name="connsiteX17" fmla="*/ 396240 w 6377940"/>
                <a:gd name="connsiteY17" fmla="*/ 2902323 h 4746363"/>
                <a:gd name="connsiteX0" fmla="*/ 396240 w 6377940"/>
                <a:gd name="connsiteY0" fmla="*/ 2902323 h 4746363"/>
                <a:gd name="connsiteX1" fmla="*/ 91440 w 6377940"/>
                <a:gd name="connsiteY1" fmla="*/ 1888863 h 4746363"/>
                <a:gd name="connsiteX2" fmla="*/ 1173480 w 6377940"/>
                <a:gd name="connsiteY2" fmla="*/ 1225923 h 4746363"/>
                <a:gd name="connsiteX3" fmla="*/ 1485900 w 6377940"/>
                <a:gd name="connsiteY3" fmla="*/ 265803 h 4746363"/>
                <a:gd name="connsiteX4" fmla="*/ 3131820 w 6377940"/>
                <a:gd name="connsiteY4" fmla="*/ 37203 h 4746363"/>
                <a:gd name="connsiteX5" fmla="*/ 4450080 w 6377940"/>
                <a:gd name="connsiteY5" fmla="*/ 905883 h 4746363"/>
                <a:gd name="connsiteX6" fmla="*/ 5646420 w 6377940"/>
                <a:gd name="connsiteY6" fmla="*/ 2818503 h 4746363"/>
                <a:gd name="connsiteX7" fmla="*/ 6339840 w 6377940"/>
                <a:gd name="connsiteY7" fmla="*/ 3054723 h 4746363"/>
                <a:gd name="connsiteX8" fmla="*/ 6377940 w 6377940"/>
                <a:gd name="connsiteY8" fmla="*/ 3847203 h 4746363"/>
                <a:gd name="connsiteX9" fmla="*/ 4686300 w 6377940"/>
                <a:gd name="connsiteY9" fmla="*/ 4091043 h 4746363"/>
                <a:gd name="connsiteX10" fmla="*/ 3672840 w 6377940"/>
                <a:gd name="connsiteY10" fmla="*/ 4510143 h 4746363"/>
                <a:gd name="connsiteX11" fmla="*/ 1668780 w 6377940"/>
                <a:gd name="connsiteY11" fmla="*/ 4350123 h 4746363"/>
                <a:gd name="connsiteX12" fmla="*/ 1584960 w 6377940"/>
                <a:gd name="connsiteY12" fmla="*/ 4380603 h 4746363"/>
                <a:gd name="connsiteX13" fmla="*/ 556260 w 6377940"/>
                <a:gd name="connsiteY13" fmla="*/ 4746363 h 4746363"/>
                <a:gd name="connsiteX14" fmla="*/ 533400 w 6377940"/>
                <a:gd name="connsiteY14" fmla="*/ 3862443 h 4746363"/>
                <a:gd name="connsiteX15" fmla="*/ 0 w 6377940"/>
                <a:gd name="connsiteY15" fmla="*/ 3176643 h 4746363"/>
                <a:gd name="connsiteX16" fmla="*/ 426720 w 6377940"/>
                <a:gd name="connsiteY16" fmla="*/ 2986143 h 4746363"/>
                <a:gd name="connsiteX17" fmla="*/ 396240 w 6377940"/>
                <a:gd name="connsiteY17" fmla="*/ 2902323 h 4746363"/>
                <a:gd name="connsiteX0" fmla="*/ 396240 w 6377940"/>
                <a:gd name="connsiteY0" fmla="*/ 2901501 h 4745541"/>
                <a:gd name="connsiteX1" fmla="*/ 91440 w 6377940"/>
                <a:gd name="connsiteY1" fmla="*/ 1888041 h 4745541"/>
                <a:gd name="connsiteX2" fmla="*/ 1021080 w 6377940"/>
                <a:gd name="connsiteY2" fmla="*/ 1187001 h 4745541"/>
                <a:gd name="connsiteX3" fmla="*/ 1485900 w 6377940"/>
                <a:gd name="connsiteY3" fmla="*/ 264981 h 4745541"/>
                <a:gd name="connsiteX4" fmla="*/ 3131820 w 6377940"/>
                <a:gd name="connsiteY4" fmla="*/ 36381 h 4745541"/>
                <a:gd name="connsiteX5" fmla="*/ 4450080 w 6377940"/>
                <a:gd name="connsiteY5" fmla="*/ 905061 h 4745541"/>
                <a:gd name="connsiteX6" fmla="*/ 5646420 w 6377940"/>
                <a:gd name="connsiteY6" fmla="*/ 2817681 h 4745541"/>
                <a:gd name="connsiteX7" fmla="*/ 6339840 w 6377940"/>
                <a:gd name="connsiteY7" fmla="*/ 3053901 h 4745541"/>
                <a:gd name="connsiteX8" fmla="*/ 6377940 w 6377940"/>
                <a:gd name="connsiteY8" fmla="*/ 3846381 h 4745541"/>
                <a:gd name="connsiteX9" fmla="*/ 4686300 w 6377940"/>
                <a:gd name="connsiteY9" fmla="*/ 4090221 h 4745541"/>
                <a:gd name="connsiteX10" fmla="*/ 3672840 w 6377940"/>
                <a:gd name="connsiteY10" fmla="*/ 4509321 h 4745541"/>
                <a:gd name="connsiteX11" fmla="*/ 1668780 w 6377940"/>
                <a:gd name="connsiteY11" fmla="*/ 4349301 h 4745541"/>
                <a:gd name="connsiteX12" fmla="*/ 1584960 w 6377940"/>
                <a:gd name="connsiteY12" fmla="*/ 4379781 h 4745541"/>
                <a:gd name="connsiteX13" fmla="*/ 556260 w 6377940"/>
                <a:gd name="connsiteY13" fmla="*/ 4745541 h 4745541"/>
                <a:gd name="connsiteX14" fmla="*/ 533400 w 6377940"/>
                <a:gd name="connsiteY14" fmla="*/ 3861621 h 4745541"/>
                <a:gd name="connsiteX15" fmla="*/ 0 w 6377940"/>
                <a:gd name="connsiteY15" fmla="*/ 3175821 h 4745541"/>
                <a:gd name="connsiteX16" fmla="*/ 426720 w 6377940"/>
                <a:gd name="connsiteY16" fmla="*/ 2985321 h 4745541"/>
                <a:gd name="connsiteX17" fmla="*/ 396240 w 6377940"/>
                <a:gd name="connsiteY17" fmla="*/ 2901501 h 4745541"/>
                <a:gd name="connsiteX0" fmla="*/ 396240 w 6377940"/>
                <a:gd name="connsiteY0" fmla="*/ 2905714 h 4749754"/>
                <a:gd name="connsiteX1" fmla="*/ 91440 w 6377940"/>
                <a:gd name="connsiteY1" fmla="*/ 1892254 h 4749754"/>
                <a:gd name="connsiteX2" fmla="*/ 1021080 w 6377940"/>
                <a:gd name="connsiteY2" fmla="*/ 1191214 h 4749754"/>
                <a:gd name="connsiteX3" fmla="*/ 1485900 w 6377940"/>
                <a:gd name="connsiteY3" fmla="*/ 269194 h 4749754"/>
                <a:gd name="connsiteX4" fmla="*/ 3131820 w 6377940"/>
                <a:gd name="connsiteY4" fmla="*/ 40594 h 4749754"/>
                <a:gd name="connsiteX5" fmla="*/ 4206240 w 6377940"/>
                <a:gd name="connsiteY5" fmla="*/ 970234 h 4749754"/>
                <a:gd name="connsiteX6" fmla="*/ 5646420 w 6377940"/>
                <a:gd name="connsiteY6" fmla="*/ 2821894 h 4749754"/>
                <a:gd name="connsiteX7" fmla="*/ 6339840 w 6377940"/>
                <a:gd name="connsiteY7" fmla="*/ 3058114 h 4749754"/>
                <a:gd name="connsiteX8" fmla="*/ 6377940 w 6377940"/>
                <a:gd name="connsiteY8" fmla="*/ 3850594 h 4749754"/>
                <a:gd name="connsiteX9" fmla="*/ 4686300 w 6377940"/>
                <a:gd name="connsiteY9" fmla="*/ 4094434 h 4749754"/>
                <a:gd name="connsiteX10" fmla="*/ 3672840 w 6377940"/>
                <a:gd name="connsiteY10" fmla="*/ 4513534 h 4749754"/>
                <a:gd name="connsiteX11" fmla="*/ 1668780 w 6377940"/>
                <a:gd name="connsiteY11" fmla="*/ 4353514 h 4749754"/>
                <a:gd name="connsiteX12" fmla="*/ 1584960 w 6377940"/>
                <a:gd name="connsiteY12" fmla="*/ 4383994 h 4749754"/>
                <a:gd name="connsiteX13" fmla="*/ 556260 w 6377940"/>
                <a:gd name="connsiteY13" fmla="*/ 4749754 h 4749754"/>
                <a:gd name="connsiteX14" fmla="*/ 533400 w 6377940"/>
                <a:gd name="connsiteY14" fmla="*/ 3865834 h 4749754"/>
                <a:gd name="connsiteX15" fmla="*/ 0 w 6377940"/>
                <a:gd name="connsiteY15" fmla="*/ 3180034 h 4749754"/>
                <a:gd name="connsiteX16" fmla="*/ 426720 w 6377940"/>
                <a:gd name="connsiteY16" fmla="*/ 2989534 h 4749754"/>
                <a:gd name="connsiteX17" fmla="*/ 396240 w 6377940"/>
                <a:gd name="connsiteY17" fmla="*/ 2905714 h 4749754"/>
                <a:gd name="connsiteX0" fmla="*/ 396240 w 6519141"/>
                <a:gd name="connsiteY0" fmla="*/ 2905714 h 4749754"/>
                <a:gd name="connsiteX1" fmla="*/ 91440 w 6519141"/>
                <a:gd name="connsiteY1" fmla="*/ 1892254 h 4749754"/>
                <a:gd name="connsiteX2" fmla="*/ 1021080 w 6519141"/>
                <a:gd name="connsiteY2" fmla="*/ 1191214 h 4749754"/>
                <a:gd name="connsiteX3" fmla="*/ 1485900 w 6519141"/>
                <a:gd name="connsiteY3" fmla="*/ 269194 h 4749754"/>
                <a:gd name="connsiteX4" fmla="*/ 3131820 w 6519141"/>
                <a:gd name="connsiteY4" fmla="*/ 40594 h 4749754"/>
                <a:gd name="connsiteX5" fmla="*/ 4206240 w 6519141"/>
                <a:gd name="connsiteY5" fmla="*/ 970234 h 4749754"/>
                <a:gd name="connsiteX6" fmla="*/ 5646420 w 6519141"/>
                <a:gd name="connsiteY6" fmla="*/ 2821894 h 4749754"/>
                <a:gd name="connsiteX7" fmla="*/ 6339840 w 6519141"/>
                <a:gd name="connsiteY7" fmla="*/ 3058114 h 4749754"/>
                <a:gd name="connsiteX8" fmla="*/ 6377940 w 6519141"/>
                <a:gd name="connsiteY8" fmla="*/ 3850594 h 4749754"/>
                <a:gd name="connsiteX9" fmla="*/ 4686300 w 6519141"/>
                <a:gd name="connsiteY9" fmla="*/ 4094434 h 4749754"/>
                <a:gd name="connsiteX10" fmla="*/ 3672840 w 6519141"/>
                <a:gd name="connsiteY10" fmla="*/ 4513534 h 4749754"/>
                <a:gd name="connsiteX11" fmla="*/ 1668780 w 6519141"/>
                <a:gd name="connsiteY11" fmla="*/ 4353514 h 4749754"/>
                <a:gd name="connsiteX12" fmla="*/ 1584960 w 6519141"/>
                <a:gd name="connsiteY12" fmla="*/ 4383994 h 4749754"/>
                <a:gd name="connsiteX13" fmla="*/ 556260 w 6519141"/>
                <a:gd name="connsiteY13" fmla="*/ 4749754 h 4749754"/>
                <a:gd name="connsiteX14" fmla="*/ 533400 w 6519141"/>
                <a:gd name="connsiteY14" fmla="*/ 3865834 h 4749754"/>
                <a:gd name="connsiteX15" fmla="*/ 0 w 6519141"/>
                <a:gd name="connsiteY15" fmla="*/ 3180034 h 4749754"/>
                <a:gd name="connsiteX16" fmla="*/ 426720 w 6519141"/>
                <a:gd name="connsiteY16" fmla="*/ 2989534 h 4749754"/>
                <a:gd name="connsiteX17" fmla="*/ 396240 w 6519141"/>
                <a:gd name="connsiteY17" fmla="*/ 2905714 h 4749754"/>
                <a:gd name="connsiteX0" fmla="*/ 396240 w 6512185"/>
                <a:gd name="connsiteY0" fmla="*/ 2905714 h 4749754"/>
                <a:gd name="connsiteX1" fmla="*/ 91440 w 6512185"/>
                <a:gd name="connsiteY1" fmla="*/ 1892254 h 4749754"/>
                <a:gd name="connsiteX2" fmla="*/ 1021080 w 6512185"/>
                <a:gd name="connsiteY2" fmla="*/ 1191214 h 4749754"/>
                <a:gd name="connsiteX3" fmla="*/ 1485900 w 6512185"/>
                <a:gd name="connsiteY3" fmla="*/ 269194 h 4749754"/>
                <a:gd name="connsiteX4" fmla="*/ 3131820 w 6512185"/>
                <a:gd name="connsiteY4" fmla="*/ 40594 h 4749754"/>
                <a:gd name="connsiteX5" fmla="*/ 4206240 w 6512185"/>
                <a:gd name="connsiteY5" fmla="*/ 970234 h 4749754"/>
                <a:gd name="connsiteX6" fmla="*/ 5646420 w 6512185"/>
                <a:gd name="connsiteY6" fmla="*/ 2821894 h 4749754"/>
                <a:gd name="connsiteX7" fmla="*/ 6316980 w 6512185"/>
                <a:gd name="connsiteY7" fmla="*/ 2997154 h 4749754"/>
                <a:gd name="connsiteX8" fmla="*/ 6377940 w 6512185"/>
                <a:gd name="connsiteY8" fmla="*/ 3850594 h 4749754"/>
                <a:gd name="connsiteX9" fmla="*/ 4686300 w 6512185"/>
                <a:gd name="connsiteY9" fmla="*/ 4094434 h 4749754"/>
                <a:gd name="connsiteX10" fmla="*/ 3672840 w 6512185"/>
                <a:gd name="connsiteY10" fmla="*/ 4513534 h 4749754"/>
                <a:gd name="connsiteX11" fmla="*/ 1668780 w 6512185"/>
                <a:gd name="connsiteY11" fmla="*/ 4353514 h 4749754"/>
                <a:gd name="connsiteX12" fmla="*/ 1584960 w 6512185"/>
                <a:gd name="connsiteY12" fmla="*/ 4383994 h 4749754"/>
                <a:gd name="connsiteX13" fmla="*/ 556260 w 6512185"/>
                <a:gd name="connsiteY13" fmla="*/ 4749754 h 4749754"/>
                <a:gd name="connsiteX14" fmla="*/ 533400 w 6512185"/>
                <a:gd name="connsiteY14" fmla="*/ 3865834 h 4749754"/>
                <a:gd name="connsiteX15" fmla="*/ 0 w 6512185"/>
                <a:gd name="connsiteY15" fmla="*/ 3180034 h 4749754"/>
                <a:gd name="connsiteX16" fmla="*/ 426720 w 6512185"/>
                <a:gd name="connsiteY16" fmla="*/ 2989534 h 4749754"/>
                <a:gd name="connsiteX17" fmla="*/ 396240 w 6512185"/>
                <a:gd name="connsiteY17" fmla="*/ 2905714 h 4749754"/>
                <a:gd name="connsiteX0" fmla="*/ 396240 w 6526825"/>
                <a:gd name="connsiteY0" fmla="*/ 2905714 h 4749754"/>
                <a:gd name="connsiteX1" fmla="*/ 91440 w 6526825"/>
                <a:gd name="connsiteY1" fmla="*/ 1892254 h 4749754"/>
                <a:gd name="connsiteX2" fmla="*/ 1021080 w 6526825"/>
                <a:gd name="connsiteY2" fmla="*/ 1191214 h 4749754"/>
                <a:gd name="connsiteX3" fmla="*/ 1485900 w 6526825"/>
                <a:gd name="connsiteY3" fmla="*/ 269194 h 4749754"/>
                <a:gd name="connsiteX4" fmla="*/ 3131820 w 6526825"/>
                <a:gd name="connsiteY4" fmla="*/ 40594 h 4749754"/>
                <a:gd name="connsiteX5" fmla="*/ 4206240 w 6526825"/>
                <a:gd name="connsiteY5" fmla="*/ 970234 h 4749754"/>
                <a:gd name="connsiteX6" fmla="*/ 5311140 w 6526825"/>
                <a:gd name="connsiteY6" fmla="*/ 2402794 h 4749754"/>
                <a:gd name="connsiteX7" fmla="*/ 6316980 w 6526825"/>
                <a:gd name="connsiteY7" fmla="*/ 2997154 h 4749754"/>
                <a:gd name="connsiteX8" fmla="*/ 6377940 w 6526825"/>
                <a:gd name="connsiteY8" fmla="*/ 3850594 h 4749754"/>
                <a:gd name="connsiteX9" fmla="*/ 4686300 w 6526825"/>
                <a:gd name="connsiteY9" fmla="*/ 4094434 h 4749754"/>
                <a:gd name="connsiteX10" fmla="*/ 3672840 w 6526825"/>
                <a:gd name="connsiteY10" fmla="*/ 4513534 h 4749754"/>
                <a:gd name="connsiteX11" fmla="*/ 1668780 w 6526825"/>
                <a:gd name="connsiteY11" fmla="*/ 4353514 h 4749754"/>
                <a:gd name="connsiteX12" fmla="*/ 1584960 w 6526825"/>
                <a:gd name="connsiteY12" fmla="*/ 4383994 h 4749754"/>
                <a:gd name="connsiteX13" fmla="*/ 556260 w 6526825"/>
                <a:gd name="connsiteY13" fmla="*/ 4749754 h 4749754"/>
                <a:gd name="connsiteX14" fmla="*/ 533400 w 6526825"/>
                <a:gd name="connsiteY14" fmla="*/ 3865834 h 4749754"/>
                <a:gd name="connsiteX15" fmla="*/ 0 w 6526825"/>
                <a:gd name="connsiteY15" fmla="*/ 3180034 h 4749754"/>
                <a:gd name="connsiteX16" fmla="*/ 426720 w 6526825"/>
                <a:gd name="connsiteY16" fmla="*/ 2989534 h 4749754"/>
                <a:gd name="connsiteX17" fmla="*/ 396240 w 6526825"/>
                <a:gd name="connsiteY17" fmla="*/ 2905714 h 4749754"/>
                <a:gd name="connsiteX0" fmla="*/ 396240 w 6653616"/>
                <a:gd name="connsiteY0" fmla="*/ 2905714 h 4749754"/>
                <a:gd name="connsiteX1" fmla="*/ 91440 w 6653616"/>
                <a:gd name="connsiteY1" fmla="*/ 1892254 h 4749754"/>
                <a:gd name="connsiteX2" fmla="*/ 1021080 w 6653616"/>
                <a:gd name="connsiteY2" fmla="*/ 1191214 h 4749754"/>
                <a:gd name="connsiteX3" fmla="*/ 1485900 w 6653616"/>
                <a:gd name="connsiteY3" fmla="*/ 269194 h 4749754"/>
                <a:gd name="connsiteX4" fmla="*/ 3131820 w 6653616"/>
                <a:gd name="connsiteY4" fmla="*/ 40594 h 4749754"/>
                <a:gd name="connsiteX5" fmla="*/ 4206240 w 6653616"/>
                <a:gd name="connsiteY5" fmla="*/ 970234 h 4749754"/>
                <a:gd name="connsiteX6" fmla="*/ 5311140 w 6653616"/>
                <a:gd name="connsiteY6" fmla="*/ 2402794 h 4749754"/>
                <a:gd name="connsiteX7" fmla="*/ 6316980 w 6653616"/>
                <a:gd name="connsiteY7" fmla="*/ 2997154 h 4749754"/>
                <a:gd name="connsiteX8" fmla="*/ 6377940 w 6653616"/>
                <a:gd name="connsiteY8" fmla="*/ 3850594 h 4749754"/>
                <a:gd name="connsiteX9" fmla="*/ 4686300 w 6653616"/>
                <a:gd name="connsiteY9" fmla="*/ 4094434 h 4749754"/>
                <a:gd name="connsiteX10" fmla="*/ 3672840 w 6653616"/>
                <a:gd name="connsiteY10" fmla="*/ 4513534 h 4749754"/>
                <a:gd name="connsiteX11" fmla="*/ 1668780 w 6653616"/>
                <a:gd name="connsiteY11" fmla="*/ 4353514 h 4749754"/>
                <a:gd name="connsiteX12" fmla="*/ 1584960 w 6653616"/>
                <a:gd name="connsiteY12" fmla="*/ 4383994 h 4749754"/>
                <a:gd name="connsiteX13" fmla="*/ 556260 w 6653616"/>
                <a:gd name="connsiteY13" fmla="*/ 4749754 h 4749754"/>
                <a:gd name="connsiteX14" fmla="*/ 533400 w 6653616"/>
                <a:gd name="connsiteY14" fmla="*/ 3865834 h 4749754"/>
                <a:gd name="connsiteX15" fmla="*/ 0 w 6653616"/>
                <a:gd name="connsiteY15" fmla="*/ 3180034 h 4749754"/>
                <a:gd name="connsiteX16" fmla="*/ 426720 w 6653616"/>
                <a:gd name="connsiteY16" fmla="*/ 2989534 h 4749754"/>
                <a:gd name="connsiteX17" fmla="*/ 396240 w 6653616"/>
                <a:gd name="connsiteY17" fmla="*/ 2905714 h 4749754"/>
                <a:gd name="connsiteX0" fmla="*/ 396240 w 6498027"/>
                <a:gd name="connsiteY0" fmla="*/ 2905714 h 4749754"/>
                <a:gd name="connsiteX1" fmla="*/ 91440 w 6498027"/>
                <a:gd name="connsiteY1" fmla="*/ 1892254 h 4749754"/>
                <a:gd name="connsiteX2" fmla="*/ 1021080 w 6498027"/>
                <a:gd name="connsiteY2" fmla="*/ 1191214 h 4749754"/>
                <a:gd name="connsiteX3" fmla="*/ 1485900 w 6498027"/>
                <a:gd name="connsiteY3" fmla="*/ 269194 h 4749754"/>
                <a:gd name="connsiteX4" fmla="*/ 3131820 w 6498027"/>
                <a:gd name="connsiteY4" fmla="*/ 40594 h 4749754"/>
                <a:gd name="connsiteX5" fmla="*/ 4206240 w 6498027"/>
                <a:gd name="connsiteY5" fmla="*/ 970234 h 4749754"/>
                <a:gd name="connsiteX6" fmla="*/ 5311140 w 6498027"/>
                <a:gd name="connsiteY6" fmla="*/ 2402794 h 4749754"/>
                <a:gd name="connsiteX7" fmla="*/ 6316980 w 6498027"/>
                <a:gd name="connsiteY7" fmla="*/ 2997154 h 4749754"/>
                <a:gd name="connsiteX8" fmla="*/ 6149340 w 6498027"/>
                <a:gd name="connsiteY8" fmla="*/ 3881074 h 4749754"/>
                <a:gd name="connsiteX9" fmla="*/ 4686300 w 6498027"/>
                <a:gd name="connsiteY9" fmla="*/ 4094434 h 4749754"/>
                <a:gd name="connsiteX10" fmla="*/ 3672840 w 6498027"/>
                <a:gd name="connsiteY10" fmla="*/ 4513534 h 4749754"/>
                <a:gd name="connsiteX11" fmla="*/ 1668780 w 6498027"/>
                <a:gd name="connsiteY11" fmla="*/ 4353514 h 4749754"/>
                <a:gd name="connsiteX12" fmla="*/ 1584960 w 6498027"/>
                <a:gd name="connsiteY12" fmla="*/ 4383994 h 4749754"/>
                <a:gd name="connsiteX13" fmla="*/ 556260 w 6498027"/>
                <a:gd name="connsiteY13" fmla="*/ 4749754 h 4749754"/>
                <a:gd name="connsiteX14" fmla="*/ 533400 w 6498027"/>
                <a:gd name="connsiteY14" fmla="*/ 3865834 h 4749754"/>
                <a:gd name="connsiteX15" fmla="*/ 0 w 6498027"/>
                <a:gd name="connsiteY15" fmla="*/ 3180034 h 4749754"/>
                <a:gd name="connsiteX16" fmla="*/ 426720 w 6498027"/>
                <a:gd name="connsiteY16" fmla="*/ 2989534 h 4749754"/>
                <a:gd name="connsiteX17" fmla="*/ 396240 w 6498027"/>
                <a:gd name="connsiteY17" fmla="*/ 2905714 h 4749754"/>
                <a:gd name="connsiteX0" fmla="*/ 396240 w 6454243"/>
                <a:gd name="connsiteY0" fmla="*/ 2905714 h 4749754"/>
                <a:gd name="connsiteX1" fmla="*/ 91440 w 6454243"/>
                <a:gd name="connsiteY1" fmla="*/ 1892254 h 4749754"/>
                <a:gd name="connsiteX2" fmla="*/ 1021080 w 6454243"/>
                <a:gd name="connsiteY2" fmla="*/ 1191214 h 4749754"/>
                <a:gd name="connsiteX3" fmla="*/ 1485900 w 6454243"/>
                <a:gd name="connsiteY3" fmla="*/ 269194 h 4749754"/>
                <a:gd name="connsiteX4" fmla="*/ 3131820 w 6454243"/>
                <a:gd name="connsiteY4" fmla="*/ 40594 h 4749754"/>
                <a:gd name="connsiteX5" fmla="*/ 4206240 w 6454243"/>
                <a:gd name="connsiteY5" fmla="*/ 970234 h 4749754"/>
                <a:gd name="connsiteX6" fmla="*/ 5311140 w 6454243"/>
                <a:gd name="connsiteY6" fmla="*/ 2402794 h 4749754"/>
                <a:gd name="connsiteX7" fmla="*/ 6316980 w 6454243"/>
                <a:gd name="connsiteY7" fmla="*/ 2997154 h 4749754"/>
                <a:gd name="connsiteX8" fmla="*/ 6149340 w 6454243"/>
                <a:gd name="connsiteY8" fmla="*/ 3881074 h 4749754"/>
                <a:gd name="connsiteX9" fmla="*/ 4686300 w 6454243"/>
                <a:gd name="connsiteY9" fmla="*/ 4094434 h 4749754"/>
                <a:gd name="connsiteX10" fmla="*/ 3672840 w 6454243"/>
                <a:gd name="connsiteY10" fmla="*/ 4513534 h 4749754"/>
                <a:gd name="connsiteX11" fmla="*/ 1668780 w 6454243"/>
                <a:gd name="connsiteY11" fmla="*/ 4353514 h 4749754"/>
                <a:gd name="connsiteX12" fmla="*/ 1584960 w 6454243"/>
                <a:gd name="connsiteY12" fmla="*/ 4383994 h 4749754"/>
                <a:gd name="connsiteX13" fmla="*/ 556260 w 6454243"/>
                <a:gd name="connsiteY13" fmla="*/ 4749754 h 4749754"/>
                <a:gd name="connsiteX14" fmla="*/ 533400 w 6454243"/>
                <a:gd name="connsiteY14" fmla="*/ 3865834 h 4749754"/>
                <a:gd name="connsiteX15" fmla="*/ 0 w 6454243"/>
                <a:gd name="connsiteY15" fmla="*/ 3180034 h 4749754"/>
                <a:gd name="connsiteX16" fmla="*/ 426720 w 6454243"/>
                <a:gd name="connsiteY16" fmla="*/ 2989534 h 4749754"/>
                <a:gd name="connsiteX17" fmla="*/ 396240 w 6454243"/>
                <a:gd name="connsiteY17" fmla="*/ 2905714 h 4749754"/>
                <a:gd name="connsiteX0" fmla="*/ 396240 w 6454243"/>
                <a:gd name="connsiteY0" fmla="*/ 2905714 h 4749754"/>
                <a:gd name="connsiteX1" fmla="*/ 91440 w 6454243"/>
                <a:gd name="connsiteY1" fmla="*/ 1892254 h 4749754"/>
                <a:gd name="connsiteX2" fmla="*/ 1021080 w 6454243"/>
                <a:gd name="connsiteY2" fmla="*/ 1191214 h 4749754"/>
                <a:gd name="connsiteX3" fmla="*/ 1485900 w 6454243"/>
                <a:gd name="connsiteY3" fmla="*/ 269194 h 4749754"/>
                <a:gd name="connsiteX4" fmla="*/ 3131820 w 6454243"/>
                <a:gd name="connsiteY4" fmla="*/ 40594 h 4749754"/>
                <a:gd name="connsiteX5" fmla="*/ 4206240 w 6454243"/>
                <a:gd name="connsiteY5" fmla="*/ 970234 h 4749754"/>
                <a:gd name="connsiteX6" fmla="*/ 5311140 w 6454243"/>
                <a:gd name="connsiteY6" fmla="*/ 2402794 h 4749754"/>
                <a:gd name="connsiteX7" fmla="*/ 6316980 w 6454243"/>
                <a:gd name="connsiteY7" fmla="*/ 2997154 h 4749754"/>
                <a:gd name="connsiteX8" fmla="*/ 6149340 w 6454243"/>
                <a:gd name="connsiteY8" fmla="*/ 3881074 h 4749754"/>
                <a:gd name="connsiteX9" fmla="*/ 4686300 w 6454243"/>
                <a:gd name="connsiteY9" fmla="*/ 4094434 h 4749754"/>
                <a:gd name="connsiteX10" fmla="*/ 3672840 w 6454243"/>
                <a:gd name="connsiteY10" fmla="*/ 4513534 h 4749754"/>
                <a:gd name="connsiteX11" fmla="*/ 1668780 w 6454243"/>
                <a:gd name="connsiteY11" fmla="*/ 4353514 h 4749754"/>
                <a:gd name="connsiteX12" fmla="*/ 1584960 w 6454243"/>
                <a:gd name="connsiteY12" fmla="*/ 4383994 h 4749754"/>
                <a:gd name="connsiteX13" fmla="*/ 556260 w 6454243"/>
                <a:gd name="connsiteY13" fmla="*/ 4749754 h 4749754"/>
                <a:gd name="connsiteX14" fmla="*/ 533400 w 6454243"/>
                <a:gd name="connsiteY14" fmla="*/ 3865834 h 4749754"/>
                <a:gd name="connsiteX15" fmla="*/ 0 w 6454243"/>
                <a:gd name="connsiteY15" fmla="*/ 3180034 h 4749754"/>
                <a:gd name="connsiteX16" fmla="*/ 426720 w 6454243"/>
                <a:gd name="connsiteY16" fmla="*/ 2989534 h 4749754"/>
                <a:gd name="connsiteX17" fmla="*/ 396240 w 6454243"/>
                <a:gd name="connsiteY17" fmla="*/ 2905714 h 4749754"/>
                <a:gd name="connsiteX0" fmla="*/ 396240 w 6404646"/>
                <a:gd name="connsiteY0" fmla="*/ 2905714 h 4749754"/>
                <a:gd name="connsiteX1" fmla="*/ 91440 w 6404646"/>
                <a:gd name="connsiteY1" fmla="*/ 1892254 h 4749754"/>
                <a:gd name="connsiteX2" fmla="*/ 1021080 w 6404646"/>
                <a:gd name="connsiteY2" fmla="*/ 1191214 h 4749754"/>
                <a:gd name="connsiteX3" fmla="*/ 1485900 w 6404646"/>
                <a:gd name="connsiteY3" fmla="*/ 269194 h 4749754"/>
                <a:gd name="connsiteX4" fmla="*/ 3131820 w 6404646"/>
                <a:gd name="connsiteY4" fmla="*/ 40594 h 4749754"/>
                <a:gd name="connsiteX5" fmla="*/ 4206240 w 6404646"/>
                <a:gd name="connsiteY5" fmla="*/ 970234 h 4749754"/>
                <a:gd name="connsiteX6" fmla="*/ 5311140 w 6404646"/>
                <a:gd name="connsiteY6" fmla="*/ 2402794 h 4749754"/>
                <a:gd name="connsiteX7" fmla="*/ 6316980 w 6404646"/>
                <a:gd name="connsiteY7" fmla="*/ 2997154 h 4749754"/>
                <a:gd name="connsiteX8" fmla="*/ 6149340 w 6404646"/>
                <a:gd name="connsiteY8" fmla="*/ 3881074 h 4749754"/>
                <a:gd name="connsiteX9" fmla="*/ 4518660 w 6404646"/>
                <a:gd name="connsiteY9" fmla="*/ 3797254 h 4749754"/>
                <a:gd name="connsiteX10" fmla="*/ 3672840 w 6404646"/>
                <a:gd name="connsiteY10" fmla="*/ 4513534 h 4749754"/>
                <a:gd name="connsiteX11" fmla="*/ 1668780 w 6404646"/>
                <a:gd name="connsiteY11" fmla="*/ 4353514 h 4749754"/>
                <a:gd name="connsiteX12" fmla="*/ 1584960 w 6404646"/>
                <a:gd name="connsiteY12" fmla="*/ 4383994 h 4749754"/>
                <a:gd name="connsiteX13" fmla="*/ 556260 w 6404646"/>
                <a:gd name="connsiteY13" fmla="*/ 4749754 h 4749754"/>
                <a:gd name="connsiteX14" fmla="*/ 533400 w 6404646"/>
                <a:gd name="connsiteY14" fmla="*/ 3865834 h 4749754"/>
                <a:gd name="connsiteX15" fmla="*/ 0 w 6404646"/>
                <a:gd name="connsiteY15" fmla="*/ 3180034 h 4749754"/>
                <a:gd name="connsiteX16" fmla="*/ 426720 w 6404646"/>
                <a:gd name="connsiteY16" fmla="*/ 2989534 h 4749754"/>
                <a:gd name="connsiteX17" fmla="*/ 396240 w 6404646"/>
                <a:gd name="connsiteY17" fmla="*/ 2905714 h 4749754"/>
                <a:gd name="connsiteX0" fmla="*/ 396240 w 6404646"/>
                <a:gd name="connsiteY0" fmla="*/ 2905714 h 4749754"/>
                <a:gd name="connsiteX1" fmla="*/ 91440 w 6404646"/>
                <a:gd name="connsiteY1" fmla="*/ 1892254 h 4749754"/>
                <a:gd name="connsiteX2" fmla="*/ 1021080 w 6404646"/>
                <a:gd name="connsiteY2" fmla="*/ 1191214 h 4749754"/>
                <a:gd name="connsiteX3" fmla="*/ 1485900 w 6404646"/>
                <a:gd name="connsiteY3" fmla="*/ 269194 h 4749754"/>
                <a:gd name="connsiteX4" fmla="*/ 3131820 w 6404646"/>
                <a:gd name="connsiteY4" fmla="*/ 40594 h 4749754"/>
                <a:gd name="connsiteX5" fmla="*/ 4206240 w 6404646"/>
                <a:gd name="connsiteY5" fmla="*/ 970234 h 4749754"/>
                <a:gd name="connsiteX6" fmla="*/ 5311140 w 6404646"/>
                <a:gd name="connsiteY6" fmla="*/ 2402794 h 4749754"/>
                <a:gd name="connsiteX7" fmla="*/ 6316980 w 6404646"/>
                <a:gd name="connsiteY7" fmla="*/ 2997154 h 4749754"/>
                <a:gd name="connsiteX8" fmla="*/ 6149340 w 6404646"/>
                <a:gd name="connsiteY8" fmla="*/ 3881074 h 4749754"/>
                <a:gd name="connsiteX9" fmla="*/ 4518660 w 6404646"/>
                <a:gd name="connsiteY9" fmla="*/ 3797254 h 4749754"/>
                <a:gd name="connsiteX10" fmla="*/ 3672840 w 6404646"/>
                <a:gd name="connsiteY10" fmla="*/ 4513534 h 4749754"/>
                <a:gd name="connsiteX11" fmla="*/ 1668780 w 6404646"/>
                <a:gd name="connsiteY11" fmla="*/ 4353514 h 4749754"/>
                <a:gd name="connsiteX12" fmla="*/ 1584960 w 6404646"/>
                <a:gd name="connsiteY12" fmla="*/ 4383994 h 4749754"/>
                <a:gd name="connsiteX13" fmla="*/ 556260 w 6404646"/>
                <a:gd name="connsiteY13" fmla="*/ 4749754 h 4749754"/>
                <a:gd name="connsiteX14" fmla="*/ 533400 w 6404646"/>
                <a:gd name="connsiteY14" fmla="*/ 3865834 h 4749754"/>
                <a:gd name="connsiteX15" fmla="*/ 0 w 6404646"/>
                <a:gd name="connsiteY15" fmla="*/ 3180034 h 4749754"/>
                <a:gd name="connsiteX16" fmla="*/ 426720 w 6404646"/>
                <a:gd name="connsiteY16" fmla="*/ 2989534 h 4749754"/>
                <a:gd name="connsiteX17" fmla="*/ 396240 w 6404646"/>
                <a:gd name="connsiteY17" fmla="*/ 2905714 h 4749754"/>
                <a:gd name="connsiteX0" fmla="*/ 396240 w 6404646"/>
                <a:gd name="connsiteY0" fmla="*/ 2905714 h 4749754"/>
                <a:gd name="connsiteX1" fmla="*/ 91440 w 6404646"/>
                <a:gd name="connsiteY1" fmla="*/ 1892254 h 4749754"/>
                <a:gd name="connsiteX2" fmla="*/ 1021080 w 6404646"/>
                <a:gd name="connsiteY2" fmla="*/ 1191214 h 4749754"/>
                <a:gd name="connsiteX3" fmla="*/ 1485900 w 6404646"/>
                <a:gd name="connsiteY3" fmla="*/ 269194 h 4749754"/>
                <a:gd name="connsiteX4" fmla="*/ 3131820 w 6404646"/>
                <a:gd name="connsiteY4" fmla="*/ 40594 h 4749754"/>
                <a:gd name="connsiteX5" fmla="*/ 4206240 w 6404646"/>
                <a:gd name="connsiteY5" fmla="*/ 970234 h 4749754"/>
                <a:gd name="connsiteX6" fmla="*/ 5311140 w 6404646"/>
                <a:gd name="connsiteY6" fmla="*/ 2402794 h 4749754"/>
                <a:gd name="connsiteX7" fmla="*/ 6316980 w 6404646"/>
                <a:gd name="connsiteY7" fmla="*/ 2997154 h 4749754"/>
                <a:gd name="connsiteX8" fmla="*/ 6149340 w 6404646"/>
                <a:gd name="connsiteY8" fmla="*/ 3881074 h 4749754"/>
                <a:gd name="connsiteX9" fmla="*/ 4518660 w 6404646"/>
                <a:gd name="connsiteY9" fmla="*/ 3797254 h 4749754"/>
                <a:gd name="connsiteX10" fmla="*/ 3672840 w 6404646"/>
                <a:gd name="connsiteY10" fmla="*/ 4513534 h 4749754"/>
                <a:gd name="connsiteX11" fmla="*/ 1668780 w 6404646"/>
                <a:gd name="connsiteY11" fmla="*/ 4353514 h 4749754"/>
                <a:gd name="connsiteX12" fmla="*/ 1584960 w 6404646"/>
                <a:gd name="connsiteY12" fmla="*/ 4383994 h 4749754"/>
                <a:gd name="connsiteX13" fmla="*/ 556260 w 6404646"/>
                <a:gd name="connsiteY13" fmla="*/ 4749754 h 4749754"/>
                <a:gd name="connsiteX14" fmla="*/ 533400 w 6404646"/>
                <a:gd name="connsiteY14" fmla="*/ 3865834 h 4749754"/>
                <a:gd name="connsiteX15" fmla="*/ 0 w 6404646"/>
                <a:gd name="connsiteY15" fmla="*/ 3180034 h 4749754"/>
                <a:gd name="connsiteX16" fmla="*/ 426720 w 6404646"/>
                <a:gd name="connsiteY16" fmla="*/ 2989534 h 4749754"/>
                <a:gd name="connsiteX17" fmla="*/ 396240 w 6404646"/>
                <a:gd name="connsiteY17" fmla="*/ 2905714 h 4749754"/>
                <a:gd name="connsiteX0" fmla="*/ 396240 w 6404646"/>
                <a:gd name="connsiteY0" fmla="*/ 2905714 h 4749754"/>
                <a:gd name="connsiteX1" fmla="*/ 91440 w 6404646"/>
                <a:gd name="connsiteY1" fmla="*/ 1892254 h 4749754"/>
                <a:gd name="connsiteX2" fmla="*/ 1021080 w 6404646"/>
                <a:gd name="connsiteY2" fmla="*/ 1191214 h 4749754"/>
                <a:gd name="connsiteX3" fmla="*/ 1485900 w 6404646"/>
                <a:gd name="connsiteY3" fmla="*/ 269194 h 4749754"/>
                <a:gd name="connsiteX4" fmla="*/ 3131820 w 6404646"/>
                <a:gd name="connsiteY4" fmla="*/ 40594 h 4749754"/>
                <a:gd name="connsiteX5" fmla="*/ 4206240 w 6404646"/>
                <a:gd name="connsiteY5" fmla="*/ 970234 h 4749754"/>
                <a:gd name="connsiteX6" fmla="*/ 5311140 w 6404646"/>
                <a:gd name="connsiteY6" fmla="*/ 2402794 h 4749754"/>
                <a:gd name="connsiteX7" fmla="*/ 6316980 w 6404646"/>
                <a:gd name="connsiteY7" fmla="*/ 2997154 h 4749754"/>
                <a:gd name="connsiteX8" fmla="*/ 6149340 w 6404646"/>
                <a:gd name="connsiteY8" fmla="*/ 3881074 h 4749754"/>
                <a:gd name="connsiteX9" fmla="*/ 4518660 w 6404646"/>
                <a:gd name="connsiteY9" fmla="*/ 3797254 h 4749754"/>
                <a:gd name="connsiteX10" fmla="*/ 3238500 w 6404646"/>
                <a:gd name="connsiteY10" fmla="*/ 4665934 h 4749754"/>
                <a:gd name="connsiteX11" fmla="*/ 1668780 w 6404646"/>
                <a:gd name="connsiteY11" fmla="*/ 4353514 h 4749754"/>
                <a:gd name="connsiteX12" fmla="*/ 1584960 w 6404646"/>
                <a:gd name="connsiteY12" fmla="*/ 4383994 h 4749754"/>
                <a:gd name="connsiteX13" fmla="*/ 556260 w 6404646"/>
                <a:gd name="connsiteY13" fmla="*/ 4749754 h 4749754"/>
                <a:gd name="connsiteX14" fmla="*/ 533400 w 6404646"/>
                <a:gd name="connsiteY14" fmla="*/ 3865834 h 4749754"/>
                <a:gd name="connsiteX15" fmla="*/ 0 w 6404646"/>
                <a:gd name="connsiteY15" fmla="*/ 3180034 h 4749754"/>
                <a:gd name="connsiteX16" fmla="*/ 426720 w 6404646"/>
                <a:gd name="connsiteY16" fmla="*/ 2989534 h 4749754"/>
                <a:gd name="connsiteX17" fmla="*/ 396240 w 6404646"/>
                <a:gd name="connsiteY17" fmla="*/ 2905714 h 4749754"/>
                <a:gd name="connsiteX0" fmla="*/ 396240 w 6404646"/>
                <a:gd name="connsiteY0" fmla="*/ 2905714 h 4749754"/>
                <a:gd name="connsiteX1" fmla="*/ 91440 w 6404646"/>
                <a:gd name="connsiteY1" fmla="*/ 1892254 h 4749754"/>
                <a:gd name="connsiteX2" fmla="*/ 1021080 w 6404646"/>
                <a:gd name="connsiteY2" fmla="*/ 1191214 h 4749754"/>
                <a:gd name="connsiteX3" fmla="*/ 1485900 w 6404646"/>
                <a:gd name="connsiteY3" fmla="*/ 269194 h 4749754"/>
                <a:gd name="connsiteX4" fmla="*/ 3131820 w 6404646"/>
                <a:gd name="connsiteY4" fmla="*/ 40594 h 4749754"/>
                <a:gd name="connsiteX5" fmla="*/ 4206240 w 6404646"/>
                <a:gd name="connsiteY5" fmla="*/ 970234 h 4749754"/>
                <a:gd name="connsiteX6" fmla="*/ 5311140 w 6404646"/>
                <a:gd name="connsiteY6" fmla="*/ 2402794 h 4749754"/>
                <a:gd name="connsiteX7" fmla="*/ 6316980 w 6404646"/>
                <a:gd name="connsiteY7" fmla="*/ 2997154 h 4749754"/>
                <a:gd name="connsiteX8" fmla="*/ 6149340 w 6404646"/>
                <a:gd name="connsiteY8" fmla="*/ 3881074 h 4749754"/>
                <a:gd name="connsiteX9" fmla="*/ 4518660 w 6404646"/>
                <a:gd name="connsiteY9" fmla="*/ 3797254 h 4749754"/>
                <a:gd name="connsiteX10" fmla="*/ 3238500 w 6404646"/>
                <a:gd name="connsiteY10" fmla="*/ 4665934 h 4749754"/>
                <a:gd name="connsiteX11" fmla="*/ 1668780 w 6404646"/>
                <a:gd name="connsiteY11" fmla="*/ 4353514 h 4749754"/>
                <a:gd name="connsiteX12" fmla="*/ 1584960 w 6404646"/>
                <a:gd name="connsiteY12" fmla="*/ 4383994 h 4749754"/>
                <a:gd name="connsiteX13" fmla="*/ 556260 w 6404646"/>
                <a:gd name="connsiteY13" fmla="*/ 4749754 h 4749754"/>
                <a:gd name="connsiteX14" fmla="*/ 533400 w 6404646"/>
                <a:gd name="connsiteY14" fmla="*/ 3865834 h 4749754"/>
                <a:gd name="connsiteX15" fmla="*/ 0 w 6404646"/>
                <a:gd name="connsiteY15" fmla="*/ 3180034 h 4749754"/>
                <a:gd name="connsiteX16" fmla="*/ 426720 w 6404646"/>
                <a:gd name="connsiteY16" fmla="*/ 2989534 h 4749754"/>
                <a:gd name="connsiteX17" fmla="*/ 396240 w 6404646"/>
                <a:gd name="connsiteY17" fmla="*/ 2905714 h 4749754"/>
                <a:gd name="connsiteX0" fmla="*/ 396240 w 6404646"/>
                <a:gd name="connsiteY0" fmla="*/ 2905714 h 4749754"/>
                <a:gd name="connsiteX1" fmla="*/ 91440 w 6404646"/>
                <a:gd name="connsiteY1" fmla="*/ 1892254 h 4749754"/>
                <a:gd name="connsiteX2" fmla="*/ 1021080 w 6404646"/>
                <a:gd name="connsiteY2" fmla="*/ 1191214 h 4749754"/>
                <a:gd name="connsiteX3" fmla="*/ 1485900 w 6404646"/>
                <a:gd name="connsiteY3" fmla="*/ 269194 h 4749754"/>
                <a:gd name="connsiteX4" fmla="*/ 3131820 w 6404646"/>
                <a:gd name="connsiteY4" fmla="*/ 40594 h 4749754"/>
                <a:gd name="connsiteX5" fmla="*/ 4206240 w 6404646"/>
                <a:gd name="connsiteY5" fmla="*/ 970234 h 4749754"/>
                <a:gd name="connsiteX6" fmla="*/ 5311140 w 6404646"/>
                <a:gd name="connsiteY6" fmla="*/ 2402794 h 4749754"/>
                <a:gd name="connsiteX7" fmla="*/ 6316980 w 6404646"/>
                <a:gd name="connsiteY7" fmla="*/ 2997154 h 4749754"/>
                <a:gd name="connsiteX8" fmla="*/ 6149340 w 6404646"/>
                <a:gd name="connsiteY8" fmla="*/ 3881074 h 4749754"/>
                <a:gd name="connsiteX9" fmla="*/ 4518660 w 6404646"/>
                <a:gd name="connsiteY9" fmla="*/ 3797254 h 4749754"/>
                <a:gd name="connsiteX10" fmla="*/ 3238500 w 6404646"/>
                <a:gd name="connsiteY10" fmla="*/ 4665934 h 4749754"/>
                <a:gd name="connsiteX11" fmla="*/ 1668780 w 6404646"/>
                <a:gd name="connsiteY11" fmla="*/ 4353514 h 4749754"/>
                <a:gd name="connsiteX12" fmla="*/ 1584960 w 6404646"/>
                <a:gd name="connsiteY12" fmla="*/ 4383994 h 4749754"/>
                <a:gd name="connsiteX13" fmla="*/ 556260 w 6404646"/>
                <a:gd name="connsiteY13" fmla="*/ 4749754 h 4749754"/>
                <a:gd name="connsiteX14" fmla="*/ 533400 w 6404646"/>
                <a:gd name="connsiteY14" fmla="*/ 3865834 h 4749754"/>
                <a:gd name="connsiteX15" fmla="*/ 0 w 6404646"/>
                <a:gd name="connsiteY15" fmla="*/ 3180034 h 4749754"/>
                <a:gd name="connsiteX16" fmla="*/ 426720 w 6404646"/>
                <a:gd name="connsiteY16" fmla="*/ 2989534 h 4749754"/>
                <a:gd name="connsiteX17" fmla="*/ 396240 w 6404646"/>
                <a:gd name="connsiteY17" fmla="*/ 2905714 h 4749754"/>
                <a:gd name="connsiteX0" fmla="*/ 396240 w 6404646"/>
                <a:gd name="connsiteY0" fmla="*/ 2905714 h 4749754"/>
                <a:gd name="connsiteX1" fmla="*/ 91440 w 6404646"/>
                <a:gd name="connsiteY1" fmla="*/ 1892254 h 4749754"/>
                <a:gd name="connsiteX2" fmla="*/ 1021080 w 6404646"/>
                <a:gd name="connsiteY2" fmla="*/ 1191214 h 4749754"/>
                <a:gd name="connsiteX3" fmla="*/ 1485900 w 6404646"/>
                <a:gd name="connsiteY3" fmla="*/ 269194 h 4749754"/>
                <a:gd name="connsiteX4" fmla="*/ 3131820 w 6404646"/>
                <a:gd name="connsiteY4" fmla="*/ 40594 h 4749754"/>
                <a:gd name="connsiteX5" fmla="*/ 4206240 w 6404646"/>
                <a:gd name="connsiteY5" fmla="*/ 970234 h 4749754"/>
                <a:gd name="connsiteX6" fmla="*/ 5311140 w 6404646"/>
                <a:gd name="connsiteY6" fmla="*/ 2402794 h 4749754"/>
                <a:gd name="connsiteX7" fmla="*/ 6316980 w 6404646"/>
                <a:gd name="connsiteY7" fmla="*/ 2997154 h 4749754"/>
                <a:gd name="connsiteX8" fmla="*/ 6149340 w 6404646"/>
                <a:gd name="connsiteY8" fmla="*/ 3881074 h 4749754"/>
                <a:gd name="connsiteX9" fmla="*/ 4518660 w 6404646"/>
                <a:gd name="connsiteY9" fmla="*/ 3797254 h 4749754"/>
                <a:gd name="connsiteX10" fmla="*/ 3238500 w 6404646"/>
                <a:gd name="connsiteY10" fmla="*/ 4665934 h 4749754"/>
                <a:gd name="connsiteX11" fmla="*/ 1584960 w 6404646"/>
                <a:gd name="connsiteY11" fmla="*/ 4383994 h 4749754"/>
                <a:gd name="connsiteX12" fmla="*/ 556260 w 6404646"/>
                <a:gd name="connsiteY12" fmla="*/ 4749754 h 4749754"/>
                <a:gd name="connsiteX13" fmla="*/ 533400 w 6404646"/>
                <a:gd name="connsiteY13" fmla="*/ 3865834 h 4749754"/>
                <a:gd name="connsiteX14" fmla="*/ 0 w 6404646"/>
                <a:gd name="connsiteY14" fmla="*/ 3180034 h 4749754"/>
                <a:gd name="connsiteX15" fmla="*/ 426720 w 6404646"/>
                <a:gd name="connsiteY15" fmla="*/ 2989534 h 4749754"/>
                <a:gd name="connsiteX16" fmla="*/ 396240 w 6404646"/>
                <a:gd name="connsiteY16" fmla="*/ 2905714 h 4749754"/>
                <a:gd name="connsiteX0" fmla="*/ 396240 w 6404646"/>
                <a:gd name="connsiteY0" fmla="*/ 2905714 h 4749754"/>
                <a:gd name="connsiteX1" fmla="*/ 91440 w 6404646"/>
                <a:gd name="connsiteY1" fmla="*/ 1892254 h 4749754"/>
                <a:gd name="connsiteX2" fmla="*/ 1021080 w 6404646"/>
                <a:gd name="connsiteY2" fmla="*/ 1191214 h 4749754"/>
                <a:gd name="connsiteX3" fmla="*/ 1485900 w 6404646"/>
                <a:gd name="connsiteY3" fmla="*/ 269194 h 4749754"/>
                <a:gd name="connsiteX4" fmla="*/ 3131820 w 6404646"/>
                <a:gd name="connsiteY4" fmla="*/ 40594 h 4749754"/>
                <a:gd name="connsiteX5" fmla="*/ 4206240 w 6404646"/>
                <a:gd name="connsiteY5" fmla="*/ 970234 h 4749754"/>
                <a:gd name="connsiteX6" fmla="*/ 5311140 w 6404646"/>
                <a:gd name="connsiteY6" fmla="*/ 2402794 h 4749754"/>
                <a:gd name="connsiteX7" fmla="*/ 6316980 w 6404646"/>
                <a:gd name="connsiteY7" fmla="*/ 2997154 h 4749754"/>
                <a:gd name="connsiteX8" fmla="*/ 6149340 w 6404646"/>
                <a:gd name="connsiteY8" fmla="*/ 3881074 h 4749754"/>
                <a:gd name="connsiteX9" fmla="*/ 4518660 w 6404646"/>
                <a:gd name="connsiteY9" fmla="*/ 3797254 h 4749754"/>
                <a:gd name="connsiteX10" fmla="*/ 3238500 w 6404646"/>
                <a:gd name="connsiteY10" fmla="*/ 4665934 h 4749754"/>
                <a:gd name="connsiteX11" fmla="*/ 1584960 w 6404646"/>
                <a:gd name="connsiteY11" fmla="*/ 4383994 h 4749754"/>
                <a:gd name="connsiteX12" fmla="*/ 556260 w 6404646"/>
                <a:gd name="connsiteY12" fmla="*/ 4749754 h 4749754"/>
                <a:gd name="connsiteX13" fmla="*/ 533400 w 6404646"/>
                <a:gd name="connsiteY13" fmla="*/ 3865834 h 4749754"/>
                <a:gd name="connsiteX14" fmla="*/ 0 w 6404646"/>
                <a:gd name="connsiteY14" fmla="*/ 3180034 h 4749754"/>
                <a:gd name="connsiteX15" fmla="*/ 426720 w 6404646"/>
                <a:gd name="connsiteY15" fmla="*/ 2989534 h 4749754"/>
                <a:gd name="connsiteX16" fmla="*/ 396240 w 6404646"/>
                <a:gd name="connsiteY16" fmla="*/ 2905714 h 4749754"/>
                <a:gd name="connsiteX0" fmla="*/ 396240 w 6404646"/>
                <a:gd name="connsiteY0" fmla="*/ 2905714 h 4749754"/>
                <a:gd name="connsiteX1" fmla="*/ 91440 w 6404646"/>
                <a:gd name="connsiteY1" fmla="*/ 1892254 h 4749754"/>
                <a:gd name="connsiteX2" fmla="*/ 1021080 w 6404646"/>
                <a:gd name="connsiteY2" fmla="*/ 1191214 h 4749754"/>
                <a:gd name="connsiteX3" fmla="*/ 1485900 w 6404646"/>
                <a:gd name="connsiteY3" fmla="*/ 269194 h 4749754"/>
                <a:gd name="connsiteX4" fmla="*/ 3131820 w 6404646"/>
                <a:gd name="connsiteY4" fmla="*/ 40594 h 4749754"/>
                <a:gd name="connsiteX5" fmla="*/ 4206240 w 6404646"/>
                <a:gd name="connsiteY5" fmla="*/ 970234 h 4749754"/>
                <a:gd name="connsiteX6" fmla="*/ 5311140 w 6404646"/>
                <a:gd name="connsiteY6" fmla="*/ 2402794 h 4749754"/>
                <a:gd name="connsiteX7" fmla="*/ 6316980 w 6404646"/>
                <a:gd name="connsiteY7" fmla="*/ 2997154 h 4749754"/>
                <a:gd name="connsiteX8" fmla="*/ 6149340 w 6404646"/>
                <a:gd name="connsiteY8" fmla="*/ 3881074 h 4749754"/>
                <a:gd name="connsiteX9" fmla="*/ 4518660 w 6404646"/>
                <a:gd name="connsiteY9" fmla="*/ 3797254 h 4749754"/>
                <a:gd name="connsiteX10" fmla="*/ 3238500 w 6404646"/>
                <a:gd name="connsiteY10" fmla="*/ 4665934 h 4749754"/>
                <a:gd name="connsiteX11" fmla="*/ 1722120 w 6404646"/>
                <a:gd name="connsiteY11" fmla="*/ 4361134 h 4749754"/>
                <a:gd name="connsiteX12" fmla="*/ 556260 w 6404646"/>
                <a:gd name="connsiteY12" fmla="*/ 4749754 h 4749754"/>
                <a:gd name="connsiteX13" fmla="*/ 533400 w 6404646"/>
                <a:gd name="connsiteY13" fmla="*/ 3865834 h 4749754"/>
                <a:gd name="connsiteX14" fmla="*/ 0 w 6404646"/>
                <a:gd name="connsiteY14" fmla="*/ 3180034 h 4749754"/>
                <a:gd name="connsiteX15" fmla="*/ 426720 w 6404646"/>
                <a:gd name="connsiteY15" fmla="*/ 2989534 h 4749754"/>
                <a:gd name="connsiteX16" fmla="*/ 396240 w 6404646"/>
                <a:gd name="connsiteY16" fmla="*/ 2905714 h 4749754"/>
                <a:gd name="connsiteX0" fmla="*/ 396240 w 6404646"/>
                <a:gd name="connsiteY0" fmla="*/ 2905714 h 4764630"/>
                <a:gd name="connsiteX1" fmla="*/ 91440 w 6404646"/>
                <a:gd name="connsiteY1" fmla="*/ 1892254 h 4764630"/>
                <a:gd name="connsiteX2" fmla="*/ 1021080 w 6404646"/>
                <a:gd name="connsiteY2" fmla="*/ 1191214 h 4764630"/>
                <a:gd name="connsiteX3" fmla="*/ 1485900 w 6404646"/>
                <a:gd name="connsiteY3" fmla="*/ 269194 h 4764630"/>
                <a:gd name="connsiteX4" fmla="*/ 3131820 w 6404646"/>
                <a:gd name="connsiteY4" fmla="*/ 40594 h 4764630"/>
                <a:gd name="connsiteX5" fmla="*/ 4206240 w 6404646"/>
                <a:gd name="connsiteY5" fmla="*/ 970234 h 4764630"/>
                <a:gd name="connsiteX6" fmla="*/ 5311140 w 6404646"/>
                <a:gd name="connsiteY6" fmla="*/ 2402794 h 4764630"/>
                <a:gd name="connsiteX7" fmla="*/ 6316980 w 6404646"/>
                <a:gd name="connsiteY7" fmla="*/ 2997154 h 4764630"/>
                <a:gd name="connsiteX8" fmla="*/ 6149340 w 6404646"/>
                <a:gd name="connsiteY8" fmla="*/ 3881074 h 4764630"/>
                <a:gd name="connsiteX9" fmla="*/ 4518660 w 6404646"/>
                <a:gd name="connsiteY9" fmla="*/ 3797254 h 4764630"/>
                <a:gd name="connsiteX10" fmla="*/ 3238500 w 6404646"/>
                <a:gd name="connsiteY10" fmla="*/ 4665934 h 4764630"/>
                <a:gd name="connsiteX11" fmla="*/ 1722120 w 6404646"/>
                <a:gd name="connsiteY11" fmla="*/ 4361134 h 4764630"/>
                <a:gd name="connsiteX12" fmla="*/ 556260 w 6404646"/>
                <a:gd name="connsiteY12" fmla="*/ 4749754 h 4764630"/>
                <a:gd name="connsiteX13" fmla="*/ 533400 w 6404646"/>
                <a:gd name="connsiteY13" fmla="*/ 3865834 h 4764630"/>
                <a:gd name="connsiteX14" fmla="*/ 0 w 6404646"/>
                <a:gd name="connsiteY14" fmla="*/ 3180034 h 4764630"/>
                <a:gd name="connsiteX15" fmla="*/ 426720 w 6404646"/>
                <a:gd name="connsiteY15" fmla="*/ 2989534 h 4764630"/>
                <a:gd name="connsiteX16" fmla="*/ 396240 w 6404646"/>
                <a:gd name="connsiteY16" fmla="*/ 2905714 h 4764630"/>
                <a:gd name="connsiteX0" fmla="*/ 396240 w 6404646"/>
                <a:gd name="connsiteY0" fmla="*/ 2905714 h 4860082"/>
                <a:gd name="connsiteX1" fmla="*/ 91440 w 6404646"/>
                <a:gd name="connsiteY1" fmla="*/ 1892254 h 4860082"/>
                <a:gd name="connsiteX2" fmla="*/ 1021080 w 6404646"/>
                <a:gd name="connsiteY2" fmla="*/ 1191214 h 4860082"/>
                <a:gd name="connsiteX3" fmla="*/ 1485900 w 6404646"/>
                <a:gd name="connsiteY3" fmla="*/ 269194 h 4860082"/>
                <a:gd name="connsiteX4" fmla="*/ 3131820 w 6404646"/>
                <a:gd name="connsiteY4" fmla="*/ 40594 h 4860082"/>
                <a:gd name="connsiteX5" fmla="*/ 4206240 w 6404646"/>
                <a:gd name="connsiteY5" fmla="*/ 970234 h 4860082"/>
                <a:gd name="connsiteX6" fmla="*/ 5311140 w 6404646"/>
                <a:gd name="connsiteY6" fmla="*/ 2402794 h 4860082"/>
                <a:gd name="connsiteX7" fmla="*/ 6316980 w 6404646"/>
                <a:gd name="connsiteY7" fmla="*/ 2997154 h 4860082"/>
                <a:gd name="connsiteX8" fmla="*/ 6149340 w 6404646"/>
                <a:gd name="connsiteY8" fmla="*/ 3881074 h 4860082"/>
                <a:gd name="connsiteX9" fmla="*/ 4518660 w 6404646"/>
                <a:gd name="connsiteY9" fmla="*/ 3797254 h 4860082"/>
                <a:gd name="connsiteX10" fmla="*/ 3238500 w 6404646"/>
                <a:gd name="connsiteY10" fmla="*/ 4665934 h 4860082"/>
                <a:gd name="connsiteX11" fmla="*/ 1722120 w 6404646"/>
                <a:gd name="connsiteY11" fmla="*/ 4361134 h 4860082"/>
                <a:gd name="connsiteX12" fmla="*/ 556260 w 6404646"/>
                <a:gd name="connsiteY12" fmla="*/ 4749754 h 4860082"/>
                <a:gd name="connsiteX13" fmla="*/ 533400 w 6404646"/>
                <a:gd name="connsiteY13" fmla="*/ 3865834 h 4860082"/>
                <a:gd name="connsiteX14" fmla="*/ 0 w 6404646"/>
                <a:gd name="connsiteY14" fmla="*/ 3180034 h 4860082"/>
                <a:gd name="connsiteX15" fmla="*/ 426720 w 6404646"/>
                <a:gd name="connsiteY15" fmla="*/ 2989534 h 4860082"/>
                <a:gd name="connsiteX16" fmla="*/ 396240 w 6404646"/>
                <a:gd name="connsiteY16" fmla="*/ 2905714 h 4860082"/>
                <a:gd name="connsiteX0" fmla="*/ 396240 w 6404646"/>
                <a:gd name="connsiteY0" fmla="*/ 2905714 h 4925437"/>
                <a:gd name="connsiteX1" fmla="*/ 91440 w 6404646"/>
                <a:gd name="connsiteY1" fmla="*/ 1892254 h 4925437"/>
                <a:gd name="connsiteX2" fmla="*/ 1021080 w 6404646"/>
                <a:gd name="connsiteY2" fmla="*/ 1191214 h 4925437"/>
                <a:gd name="connsiteX3" fmla="*/ 1485900 w 6404646"/>
                <a:gd name="connsiteY3" fmla="*/ 269194 h 4925437"/>
                <a:gd name="connsiteX4" fmla="*/ 3131820 w 6404646"/>
                <a:gd name="connsiteY4" fmla="*/ 40594 h 4925437"/>
                <a:gd name="connsiteX5" fmla="*/ 4206240 w 6404646"/>
                <a:gd name="connsiteY5" fmla="*/ 970234 h 4925437"/>
                <a:gd name="connsiteX6" fmla="*/ 5311140 w 6404646"/>
                <a:gd name="connsiteY6" fmla="*/ 2402794 h 4925437"/>
                <a:gd name="connsiteX7" fmla="*/ 6316980 w 6404646"/>
                <a:gd name="connsiteY7" fmla="*/ 2997154 h 4925437"/>
                <a:gd name="connsiteX8" fmla="*/ 6149340 w 6404646"/>
                <a:gd name="connsiteY8" fmla="*/ 3881074 h 4925437"/>
                <a:gd name="connsiteX9" fmla="*/ 4518660 w 6404646"/>
                <a:gd name="connsiteY9" fmla="*/ 3797254 h 4925437"/>
                <a:gd name="connsiteX10" fmla="*/ 3238500 w 6404646"/>
                <a:gd name="connsiteY10" fmla="*/ 4665934 h 4925437"/>
                <a:gd name="connsiteX11" fmla="*/ 1722120 w 6404646"/>
                <a:gd name="connsiteY11" fmla="*/ 4361134 h 4925437"/>
                <a:gd name="connsiteX12" fmla="*/ 609600 w 6404646"/>
                <a:gd name="connsiteY12" fmla="*/ 4833574 h 4925437"/>
                <a:gd name="connsiteX13" fmla="*/ 533400 w 6404646"/>
                <a:gd name="connsiteY13" fmla="*/ 3865834 h 4925437"/>
                <a:gd name="connsiteX14" fmla="*/ 0 w 6404646"/>
                <a:gd name="connsiteY14" fmla="*/ 3180034 h 4925437"/>
                <a:gd name="connsiteX15" fmla="*/ 426720 w 6404646"/>
                <a:gd name="connsiteY15" fmla="*/ 2989534 h 4925437"/>
                <a:gd name="connsiteX16" fmla="*/ 396240 w 6404646"/>
                <a:gd name="connsiteY16" fmla="*/ 2905714 h 4925437"/>
                <a:gd name="connsiteX0" fmla="*/ 432060 w 6440466"/>
                <a:gd name="connsiteY0" fmla="*/ 2905714 h 4925437"/>
                <a:gd name="connsiteX1" fmla="*/ 127260 w 6440466"/>
                <a:gd name="connsiteY1" fmla="*/ 1892254 h 4925437"/>
                <a:gd name="connsiteX2" fmla="*/ 1056900 w 6440466"/>
                <a:gd name="connsiteY2" fmla="*/ 1191214 h 4925437"/>
                <a:gd name="connsiteX3" fmla="*/ 1521720 w 6440466"/>
                <a:gd name="connsiteY3" fmla="*/ 269194 h 4925437"/>
                <a:gd name="connsiteX4" fmla="*/ 3167640 w 6440466"/>
                <a:gd name="connsiteY4" fmla="*/ 40594 h 4925437"/>
                <a:gd name="connsiteX5" fmla="*/ 4242060 w 6440466"/>
                <a:gd name="connsiteY5" fmla="*/ 970234 h 4925437"/>
                <a:gd name="connsiteX6" fmla="*/ 5346960 w 6440466"/>
                <a:gd name="connsiteY6" fmla="*/ 2402794 h 4925437"/>
                <a:gd name="connsiteX7" fmla="*/ 6352800 w 6440466"/>
                <a:gd name="connsiteY7" fmla="*/ 2997154 h 4925437"/>
                <a:gd name="connsiteX8" fmla="*/ 6185160 w 6440466"/>
                <a:gd name="connsiteY8" fmla="*/ 3881074 h 4925437"/>
                <a:gd name="connsiteX9" fmla="*/ 4554480 w 6440466"/>
                <a:gd name="connsiteY9" fmla="*/ 3797254 h 4925437"/>
                <a:gd name="connsiteX10" fmla="*/ 3274320 w 6440466"/>
                <a:gd name="connsiteY10" fmla="*/ 4665934 h 4925437"/>
                <a:gd name="connsiteX11" fmla="*/ 1757940 w 6440466"/>
                <a:gd name="connsiteY11" fmla="*/ 4361134 h 4925437"/>
                <a:gd name="connsiteX12" fmla="*/ 645420 w 6440466"/>
                <a:gd name="connsiteY12" fmla="*/ 4833574 h 4925437"/>
                <a:gd name="connsiteX13" fmla="*/ 569220 w 6440466"/>
                <a:gd name="connsiteY13" fmla="*/ 3865834 h 4925437"/>
                <a:gd name="connsiteX14" fmla="*/ 35820 w 6440466"/>
                <a:gd name="connsiteY14" fmla="*/ 3180034 h 4925437"/>
                <a:gd name="connsiteX15" fmla="*/ 462540 w 6440466"/>
                <a:gd name="connsiteY15" fmla="*/ 2989534 h 4925437"/>
                <a:gd name="connsiteX16" fmla="*/ 432060 w 6440466"/>
                <a:gd name="connsiteY16" fmla="*/ 2905714 h 4925437"/>
                <a:gd name="connsiteX0" fmla="*/ 398512 w 6406918"/>
                <a:gd name="connsiteY0" fmla="*/ 2905714 h 4925437"/>
                <a:gd name="connsiteX1" fmla="*/ 93712 w 6406918"/>
                <a:gd name="connsiteY1" fmla="*/ 1892254 h 4925437"/>
                <a:gd name="connsiteX2" fmla="*/ 1023352 w 6406918"/>
                <a:gd name="connsiteY2" fmla="*/ 1191214 h 4925437"/>
                <a:gd name="connsiteX3" fmla="*/ 1488172 w 6406918"/>
                <a:gd name="connsiteY3" fmla="*/ 269194 h 4925437"/>
                <a:gd name="connsiteX4" fmla="*/ 3134092 w 6406918"/>
                <a:gd name="connsiteY4" fmla="*/ 40594 h 4925437"/>
                <a:gd name="connsiteX5" fmla="*/ 4208512 w 6406918"/>
                <a:gd name="connsiteY5" fmla="*/ 970234 h 4925437"/>
                <a:gd name="connsiteX6" fmla="*/ 5313412 w 6406918"/>
                <a:gd name="connsiteY6" fmla="*/ 2402794 h 4925437"/>
                <a:gd name="connsiteX7" fmla="*/ 6319252 w 6406918"/>
                <a:gd name="connsiteY7" fmla="*/ 2997154 h 4925437"/>
                <a:gd name="connsiteX8" fmla="*/ 6151612 w 6406918"/>
                <a:gd name="connsiteY8" fmla="*/ 3881074 h 4925437"/>
                <a:gd name="connsiteX9" fmla="*/ 4520932 w 6406918"/>
                <a:gd name="connsiteY9" fmla="*/ 3797254 h 4925437"/>
                <a:gd name="connsiteX10" fmla="*/ 3240772 w 6406918"/>
                <a:gd name="connsiteY10" fmla="*/ 4665934 h 4925437"/>
                <a:gd name="connsiteX11" fmla="*/ 1724392 w 6406918"/>
                <a:gd name="connsiteY11" fmla="*/ 4361134 h 4925437"/>
                <a:gd name="connsiteX12" fmla="*/ 611872 w 6406918"/>
                <a:gd name="connsiteY12" fmla="*/ 4833574 h 4925437"/>
                <a:gd name="connsiteX13" fmla="*/ 535672 w 6406918"/>
                <a:gd name="connsiteY13" fmla="*/ 3865834 h 4925437"/>
                <a:gd name="connsiteX14" fmla="*/ 2272 w 6406918"/>
                <a:gd name="connsiteY14" fmla="*/ 3180034 h 4925437"/>
                <a:gd name="connsiteX15" fmla="*/ 428992 w 6406918"/>
                <a:gd name="connsiteY15" fmla="*/ 2989534 h 4925437"/>
                <a:gd name="connsiteX16" fmla="*/ 398512 w 6406918"/>
                <a:gd name="connsiteY16" fmla="*/ 2905714 h 4925437"/>
                <a:gd name="connsiteX0" fmla="*/ 398512 w 6406918"/>
                <a:gd name="connsiteY0" fmla="*/ 2905714 h 4925437"/>
                <a:gd name="connsiteX1" fmla="*/ 93712 w 6406918"/>
                <a:gd name="connsiteY1" fmla="*/ 1892254 h 4925437"/>
                <a:gd name="connsiteX2" fmla="*/ 1023352 w 6406918"/>
                <a:gd name="connsiteY2" fmla="*/ 1191214 h 4925437"/>
                <a:gd name="connsiteX3" fmla="*/ 1488172 w 6406918"/>
                <a:gd name="connsiteY3" fmla="*/ 269194 h 4925437"/>
                <a:gd name="connsiteX4" fmla="*/ 3134092 w 6406918"/>
                <a:gd name="connsiteY4" fmla="*/ 40594 h 4925437"/>
                <a:gd name="connsiteX5" fmla="*/ 4208512 w 6406918"/>
                <a:gd name="connsiteY5" fmla="*/ 970234 h 4925437"/>
                <a:gd name="connsiteX6" fmla="*/ 5313412 w 6406918"/>
                <a:gd name="connsiteY6" fmla="*/ 2402794 h 4925437"/>
                <a:gd name="connsiteX7" fmla="*/ 6319252 w 6406918"/>
                <a:gd name="connsiteY7" fmla="*/ 2997154 h 4925437"/>
                <a:gd name="connsiteX8" fmla="*/ 6151612 w 6406918"/>
                <a:gd name="connsiteY8" fmla="*/ 3881074 h 4925437"/>
                <a:gd name="connsiteX9" fmla="*/ 4520932 w 6406918"/>
                <a:gd name="connsiteY9" fmla="*/ 3797254 h 4925437"/>
                <a:gd name="connsiteX10" fmla="*/ 3240772 w 6406918"/>
                <a:gd name="connsiteY10" fmla="*/ 4665934 h 4925437"/>
                <a:gd name="connsiteX11" fmla="*/ 1724392 w 6406918"/>
                <a:gd name="connsiteY11" fmla="*/ 4361134 h 4925437"/>
                <a:gd name="connsiteX12" fmla="*/ 611872 w 6406918"/>
                <a:gd name="connsiteY12" fmla="*/ 4833574 h 4925437"/>
                <a:gd name="connsiteX13" fmla="*/ 535672 w 6406918"/>
                <a:gd name="connsiteY13" fmla="*/ 3865834 h 4925437"/>
                <a:gd name="connsiteX14" fmla="*/ 2272 w 6406918"/>
                <a:gd name="connsiteY14" fmla="*/ 3180034 h 4925437"/>
                <a:gd name="connsiteX15" fmla="*/ 398512 w 6406918"/>
                <a:gd name="connsiteY15" fmla="*/ 2905714 h 4925437"/>
                <a:gd name="connsiteX0" fmla="*/ 398512 w 6406918"/>
                <a:gd name="connsiteY0" fmla="*/ 2905714 h 4925437"/>
                <a:gd name="connsiteX1" fmla="*/ 17512 w 6406918"/>
                <a:gd name="connsiteY1" fmla="*/ 2029414 h 4925437"/>
                <a:gd name="connsiteX2" fmla="*/ 1023352 w 6406918"/>
                <a:gd name="connsiteY2" fmla="*/ 1191214 h 4925437"/>
                <a:gd name="connsiteX3" fmla="*/ 1488172 w 6406918"/>
                <a:gd name="connsiteY3" fmla="*/ 269194 h 4925437"/>
                <a:gd name="connsiteX4" fmla="*/ 3134092 w 6406918"/>
                <a:gd name="connsiteY4" fmla="*/ 40594 h 4925437"/>
                <a:gd name="connsiteX5" fmla="*/ 4208512 w 6406918"/>
                <a:gd name="connsiteY5" fmla="*/ 970234 h 4925437"/>
                <a:gd name="connsiteX6" fmla="*/ 5313412 w 6406918"/>
                <a:gd name="connsiteY6" fmla="*/ 2402794 h 4925437"/>
                <a:gd name="connsiteX7" fmla="*/ 6319252 w 6406918"/>
                <a:gd name="connsiteY7" fmla="*/ 2997154 h 4925437"/>
                <a:gd name="connsiteX8" fmla="*/ 6151612 w 6406918"/>
                <a:gd name="connsiteY8" fmla="*/ 3881074 h 4925437"/>
                <a:gd name="connsiteX9" fmla="*/ 4520932 w 6406918"/>
                <a:gd name="connsiteY9" fmla="*/ 3797254 h 4925437"/>
                <a:gd name="connsiteX10" fmla="*/ 3240772 w 6406918"/>
                <a:gd name="connsiteY10" fmla="*/ 4665934 h 4925437"/>
                <a:gd name="connsiteX11" fmla="*/ 1724392 w 6406918"/>
                <a:gd name="connsiteY11" fmla="*/ 4361134 h 4925437"/>
                <a:gd name="connsiteX12" fmla="*/ 611872 w 6406918"/>
                <a:gd name="connsiteY12" fmla="*/ 4833574 h 4925437"/>
                <a:gd name="connsiteX13" fmla="*/ 535672 w 6406918"/>
                <a:gd name="connsiteY13" fmla="*/ 3865834 h 4925437"/>
                <a:gd name="connsiteX14" fmla="*/ 2272 w 6406918"/>
                <a:gd name="connsiteY14" fmla="*/ 3180034 h 4925437"/>
                <a:gd name="connsiteX15" fmla="*/ 398512 w 6406918"/>
                <a:gd name="connsiteY15" fmla="*/ 2905714 h 4925437"/>
                <a:gd name="connsiteX0" fmla="*/ 398512 w 6406918"/>
                <a:gd name="connsiteY0" fmla="*/ 2905714 h 4925437"/>
                <a:gd name="connsiteX1" fmla="*/ 17512 w 6406918"/>
                <a:gd name="connsiteY1" fmla="*/ 2029414 h 4925437"/>
                <a:gd name="connsiteX2" fmla="*/ 1023352 w 6406918"/>
                <a:gd name="connsiteY2" fmla="*/ 1191214 h 4925437"/>
                <a:gd name="connsiteX3" fmla="*/ 1488172 w 6406918"/>
                <a:gd name="connsiteY3" fmla="*/ 269194 h 4925437"/>
                <a:gd name="connsiteX4" fmla="*/ 3134092 w 6406918"/>
                <a:gd name="connsiteY4" fmla="*/ 40594 h 4925437"/>
                <a:gd name="connsiteX5" fmla="*/ 4208512 w 6406918"/>
                <a:gd name="connsiteY5" fmla="*/ 970234 h 4925437"/>
                <a:gd name="connsiteX6" fmla="*/ 5313412 w 6406918"/>
                <a:gd name="connsiteY6" fmla="*/ 2402794 h 4925437"/>
                <a:gd name="connsiteX7" fmla="*/ 6319252 w 6406918"/>
                <a:gd name="connsiteY7" fmla="*/ 2997154 h 4925437"/>
                <a:gd name="connsiteX8" fmla="*/ 6151612 w 6406918"/>
                <a:gd name="connsiteY8" fmla="*/ 3881074 h 4925437"/>
                <a:gd name="connsiteX9" fmla="*/ 4520932 w 6406918"/>
                <a:gd name="connsiteY9" fmla="*/ 3797254 h 4925437"/>
                <a:gd name="connsiteX10" fmla="*/ 3240772 w 6406918"/>
                <a:gd name="connsiteY10" fmla="*/ 4665934 h 4925437"/>
                <a:gd name="connsiteX11" fmla="*/ 1724392 w 6406918"/>
                <a:gd name="connsiteY11" fmla="*/ 4361134 h 4925437"/>
                <a:gd name="connsiteX12" fmla="*/ 611872 w 6406918"/>
                <a:gd name="connsiteY12" fmla="*/ 4833574 h 4925437"/>
                <a:gd name="connsiteX13" fmla="*/ 535672 w 6406918"/>
                <a:gd name="connsiteY13" fmla="*/ 3865834 h 4925437"/>
                <a:gd name="connsiteX14" fmla="*/ 2272 w 6406918"/>
                <a:gd name="connsiteY14" fmla="*/ 3180034 h 4925437"/>
                <a:gd name="connsiteX15" fmla="*/ 398512 w 6406918"/>
                <a:gd name="connsiteY15" fmla="*/ 2905714 h 4925437"/>
                <a:gd name="connsiteX0" fmla="*/ 457462 w 6404908"/>
                <a:gd name="connsiteY0" fmla="*/ 2997154 h 4925437"/>
                <a:gd name="connsiteX1" fmla="*/ 15502 w 6404908"/>
                <a:gd name="connsiteY1" fmla="*/ 2029414 h 4925437"/>
                <a:gd name="connsiteX2" fmla="*/ 1021342 w 6404908"/>
                <a:gd name="connsiteY2" fmla="*/ 1191214 h 4925437"/>
                <a:gd name="connsiteX3" fmla="*/ 1486162 w 6404908"/>
                <a:gd name="connsiteY3" fmla="*/ 269194 h 4925437"/>
                <a:gd name="connsiteX4" fmla="*/ 3132082 w 6404908"/>
                <a:gd name="connsiteY4" fmla="*/ 40594 h 4925437"/>
                <a:gd name="connsiteX5" fmla="*/ 4206502 w 6404908"/>
                <a:gd name="connsiteY5" fmla="*/ 970234 h 4925437"/>
                <a:gd name="connsiteX6" fmla="*/ 5311402 w 6404908"/>
                <a:gd name="connsiteY6" fmla="*/ 2402794 h 4925437"/>
                <a:gd name="connsiteX7" fmla="*/ 6317242 w 6404908"/>
                <a:gd name="connsiteY7" fmla="*/ 2997154 h 4925437"/>
                <a:gd name="connsiteX8" fmla="*/ 6149602 w 6404908"/>
                <a:gd name="connsiteY8" fmla="*/ 3881074 h 4925437"/>
                <a:gd name="connsiteX9" fmla="*/ 4518922 w 6404908"/>
                <a:gd name="connsiteY9" fmla="*/ 3797254 h 4925437"/>
                <a:gd name="connsiteX10" fmla="*/ 3238762 w 6404908"/>
                <a:gd name="connsiteY10" fmla="*/ 4665934 h 4925437"/>
                <a:gd name="connsiteX11" fmla="*/ 1722382 w 6404908"/>
                <a:gd name="connsiteY11" fmla="*/ 4361134 h 4925437"/>
                <a:gd name="connsiteX12" fmla="*/ 609862 w 6404908"/>
                <a:gd name="connsiteY12" fmla="*/ 4833574 h 4925437"/>
                <a:gd name="connsiteX13" fmla="*/ 533662 w 6404908"/>
                <a:gd name="connsiteY13" fmla="*/ 3865834 h 4925437"/>
                <a:gd name="connsiteX14" fmla="*/ 262 w 6404908"/>
                <a:gd name="connsiteY14" fmla="*/ 3180034 h 4925437"/>
                <a:gd name="connsiteX15" fmla="*/ 457462 w 6404908"/>
                <a:gd name="connsiteY15" fmla="*/ 2997154 h 4925437"/>
                <a:gd name="connsiteX0" fmla="*/ 419724 w 6405270"/>
                <a:gd name="connsiteY0" fmla="*/ 2936194 h 4925437"/>
                <a:gd name="connsiteX1" fmla="*/ 15864 w 6405270"/>
                <a:gd name="connsiteY1" fmla="*/ 2029414 h 4925437"/>
                <a:gd name="connsiteX2" fmla="*/ 1021704 w 6405270"/>
                <a:gd name="connsiteY2" fmla="*/ 1191214 h 4925437"/>
                <a:gd name="connsiteX3" fmla="*/ 1486524 w 6405270"/>
                <a:gd name="connsiteY3" fmla="*/ 269194 h 4925437"/>
                <a:gd name="connsiteX4" fmla="*/ 3132444 w 6405270"/>
                <a:gd name="connsiteY4" fmla="*/ 40594 h 4925437"/>
                <a:gd name="connsiteX5" fmla="*/ 4206864 w 6405270"/>
                <a:gd name="connsiteY5" fmla="*/ 970234 h 4925437"/>
                <a:gd name="connsiteX6" fmla="*/ 5311764 w 6405270"/>
                <a:gd name="connsiteY6" fmla="*/ 2402794 h 4925437"/>
                <a:gd name="connsiteX7" fmla="*/ 6317604 w 6405270"/>
                <a:gd name="connsiteY7" fmla="*/ 2997154 h 4925437"/>
                <a:gd name="connsiteX8" fmla="*/ 6149964 w 6405270"/>
                <a:gd name="connsiteY8" fmla="*/ 3881074 h 4925437"/>
                <a:gd name="connsiteX9" fmla="*/ 4519284 w 6405270"/>
                <a:gd name="connsiteY9" fmla="*/ 3797254 h 4925437"/>
                <a:gd name="connsiteX10" fmla="*/ 3239124 w 6405270"/>
                <a:gd name="connsiteY10" fmla="*/ 4665934 h 4925437"/>
                <a:gd name="connsiteX11" fmla="*/ 1722744 w 6405270"/>
                <a:gd name="connsiteY11" fmla="*/ 4361134 h 4925437"/>
                <a:gd name="connsiteX12" fmla="*/ 610224 w 6405270"/>
                <a:gd name="connsiteY12" fmla="*/ 4833574 h 4925437"/>
                <a:gd name="connsiteX13" fmla="*/ 534024 w 6405270"/>
                <a:gd name="connsiteY13" fmla="*/ 3865834 h 4925437"/>
                <a:gd name="connsiteX14" fmla="*/ 624 w 6405270"/>
                <a:gd name="connsiteY14" fmla="*/ 3180034 h 4925437"/>
                <a:gd name="connsiteX15" fmla="*/ 419724 w 6405270"/>
                <a:gd name="connsiteY15" fmla="*/ 2936194 h 4925437"/>
                <a:gd name="connsiteX0" fmla="*/ 419724 w 6405270"/>
                <a:gd name="connsiteY0" fmla="*/ 2936194 h 4925955"/>
                <a:gd name="connsiteX1" fmla="*/ 15864 w 6405270"/>
                <a:gd name="connsiteY1" fmla="*/ 2029414 h 4925955"/>
                <a:gd name="connsiteX2" fmla="*/ 1021704 w 6405270"/>
                <a:gd name="connsiteY2" fmla="*/ 1191214 h 4925955"/>
                <a:gd name="connsiteX3" fmla="*/ 1486524 w 6405270"/>
                <a:gd name="connsiteY3" fmla="*/ 269194 h 4925955"/>
                <a:gd name="connsiteX4" fmla="*/ 3132444 w 6405270"/>
                <a:gd name="connsiteY4" fmla="*/ 40594 h 4925955"/>
                <a:gd name="connsiteX5" fmla="*/ 4206864 w 6405270"/>
                <a:gd name="connsiteY5" fmla="*/ 970234 h 4925955"/>
                <a:gd name="connsiteX6" fmla="*/ 5311764 w 6405270"/>
                <a:gd name="connsiteY6" fmla="*/ 2402794 h 4925955"/>
                <a:gd name="connsiteX7" fmla="*/ 6317604 w 6405270"/>
                <a:gd name="connsiteY7" fmla="*/ 2997154 h 4925955"/>
                <a:gd name="connsiteX8" fmla="*/ 6149964 w 6405270"/>
                <a:gd name="connsiteY8" fmla="*/ 3881074 h 4925955"/>
                <a:gd name="connsiteX9" fmla="*/ 4519284 w 6405270"/>
                <a:gd name="connsiteY9" fmla="*/ 3797254 h 4925955"/>
                <a:gd name="connsiteX10" fmla="*/ 3543924 w 6405270"/>
                <a:gd name="connsiteY10" fmla="*/ 4627834 h 4925955"/>
                <a:gd name="connsiteX11" fmla="*/ 1722744 w 6405270"/>
                <a:gd name="connsiteY11" fmla="*/ 4361134 h 4925955"/>
                <a:gd name="connsiteX12" fmla="*/ 610224 w 6405270"/>
                <a:gd name="connsiteY12" fmla="*/ 4833574 h 4925955"/>
                <a:gd name="connsiteX13" fmla="*/ 534024 w 6405270"/>
                <a:gd name="connsiteY13" fmla="*/ 3865834 h 4925955"/>
                <a:gd name="connsiteX14" fmla="*/ 624 w 6405270"/>
                <a:gd name="connsiteY14" fmla="*/ 3180034 h 4925955"/>
                <a:gd name="connsiteX15" fmla="*/ 419724 w 6405270"/>
                <a:gd name="connsiteY15" fmla="*/ 2936194 h 4925955"/>
                <a:gd name="connsiteX0" fmla="*/ 419724 w 6405270"/>
                <a:gd name="connsiteY0" fmla="*/ 2936194 h 4926059"/>
                <a:gd name="connsiteX1" fmla="*/ 15864 w 6405270"/>
                <a:gd name="connsiteY1" fmla="*/ 2029414 h 4926059"/>
                <a:gd name="connsiteX2" fmla="*/ 1021704 w 6405270"/>
                <a:gd name="connsiteY2" fmla="*/ 1191214 h 4926059"/>
                <a:gd name="connsiteX3" fmla="*/ 1486524 w 6405270"/>
                <a:gd name="connsiteY3" fmla="*/ 269194 h 4926059"/>
                <a:gd name="connsiteX4" fmla="*/ 3132444 w 6405270"/>
                <a:gd name="connsiteY4" fmla="*/ 40594 h 4926059"/>
                <a:gd name="connsiteX5" fmla="*/ 4206864 w 6405270"/>
                <a:gd name="connsiteY5" fmla="*/ 970234 h 4926059"/>
                <a:gd name="connsiteX6" fmla="*/ 5311764 w 6405270"/>
                <a:gd name="connsiteY6" fmla="*/ 2402794 h 4926059"/>
                <a:gd name="connsiteX7" fmla="*/ 6317604 w 6405270"/>
                <a:gd name="connsiteY7" fmla="*/ 2997154 h 4926059"/>
                <a:gd name="connsiteX8" fmla="*/ 6149964 w 6405270"/>
                <a:gd name="connsiteY8" fmla="*/ 3881074 h 4926059"/>
                <a:gd name="connsiteX9" fmla="*/ 4519284 w 6405270"/>
                <a:gd name="connsiteY9" fmla="*/ 3797254 h 4926059"/>
                <a:gd name="connsiteX10" fmla="*/ 3696324 w 6405270"/>
                <a:gd name="connsiteY10" fmla="*/ 4620214 h 4926059"/>
                <a:gd name="connsiteX11" fmla="*/ 1722744 w 6405270"/>
                <a:gd name="connsiteY11" fmla="*/ 4361134 h 4926059"/>
                <a:gd name="connsiteX12" fmla="*/ 610224 w 6405270"/>
                <a:gd name="connsiteY12" fmla="*/ 4833574 h 4926059"/>
                <a:gd name="connsiteX13" fmla="*/ 534024 w 6405270"/>
                <a:gd name="connsiteY13" fmla="*/ 3865834 h 4926059"/>
                <a:gd name="connsiteX14" fmla="*/ 624 w 6405270"/>
                <a:gd name="connsiteY14" fmla="*/ 3180034 h 4926059"/>
                <a:gd name="connsiteX15" fmla="*/ 419724 w 6405270"/>
                <a:gd name="connsiteY15" fmla="*/ 2936194 h 4926059"/>
                <a:gd name="connsiteX0" fmla="*/ 427318 w 6412864"/>
                <a:gd name="connsiteY0" fmla="*/ 2936194 h 4926059"/>
                <a:gd name="connsiteX1" fmla="*/ 23458 w 6412864"/>
                <a:gd name="connsiteY1" fmla="*/ 2029414 h 4926059"/>
                <a:gd name="connsiteX2" fmla="*/ 1029298 w 6412864"/>
                <a:gd name="connsiteY2" fmla="*/ 1191214 h 4926059"/>
                <a:gd name="connsiteX3" fmla="*/ 1494118 w 6412864"/>
                <a:gd name="connsiteY3" fmla="*/ 269194 h 4926059"/>
                <a:gd name="connsiteX4" fmla="*/ 3140038 w 6412864"/>
                <a:gd name="connsiteY4" fmla="*/ 40594 h 4926059"/>
                <a:gd name="connsiteX5" fmla="*/ 4214458 w 6412864"/>
                <a:gd name="connsiteY5" fmla="*/ 970234 h 4926059"/>
                <a:gd name="connsiteX6" fmla="*/ 5319358 w 6412864"/>
                <a:gd name="connsiteY6" fmla="*/ 2402794 h 4926059"/>
                <a:gd name="connsiteX7" fmla="*/ 6325198 w 6412864"/>
                <a:gd name="connsiteY7" fmla="*/ 2997154 h 4926059"/>
                <a:gd name="connsiteX8" fmla="*/ 6157558 w 6412864"/>
                <a:gd name="connsiteY8" fmla="*/ 3881074 h 4926059"/>
                <a:gd name="connsiteX9" fmla="*/ 4526878 w 6412864"/>
                <a:gd name="connsiteY9" fmla="*/ 3797254 h 4926059"/>
                <a:gd name="connsiteX10" fmla="*/ 3703918 w 6412864"/>
                <a:gd name="connsiteY10" fmla="*/ 4620214 h 4926059"/>
                <a:gd name="connsiteX11" fmla="*/ 1730338 w 6412864"/>
                <a:gd name="connsiteY11" fmla="*/ 4361134 h 4926059"/>
                <a:gd name="connsiteX12" fmla="*/ 617818 w 6412864"/>
                <a:gd name="connsiteY12" fmla="*/ 4833574 h 4926059"/>
                <a:gd name="connsiteX13" fmla="*/ 541618 w 6412864"/>
                <a:gd name="connsiteY13" fmla="*/ 3865834 h 4926059"/>
                <a:gd name="connsiteX14" fmla="*/ 598 w 6412864"/>
                <a:gd name="connsiteY14" fmla="*/ 3378154 h 4926059"/>
                <a:gd name="connsiteX15" fmla="*/ 427318 w 6412864"/>
                <a:gd name="connsiteY15" fmla="*/ 2936194 h 4926059"/>
                <a:gd name="connsiteX0" fmla="*/ 427318 w 6412864"/>
                <a:gd name="connsiteY0" fmla="*/ 2936194 h 4926059"/>
                <a:gd name="connsiteX1" fmla="*/ 23458 w 6412864"/>
                <a:gd name="connsiteY1" fmla="*/ 2029414 h 4926059"/>
                <a:gd name="connsiteX2" fmla="*/ 1029298 w 6412864"/>
                <a:gd name="connsiteY2" fmla="*/ 1191214 h 4926059"/>
                <a:gd name="connsiteX3" fmla="*/ 1494118 w 6412864"/>
                <a:gd name="connsiteY3" fmla="*/ 269194 h 4926059"/>
                <a:gd name="connsiteX4" fmla="*/ 3140038 w 6412864"/>
                <a:gd name="connsiteY4" fmla="*/ 40594 h 4926059"/>
                <a:gd name="connsiteX5" fmla="*/ 4214458 w 6412864"/>
                <a:gd name="connsiteY5" fmla="*/ 970234 h 4926059"/>
                <a:gd name="connsiteX6" fmla="*/ 5319358 w 6412864"/>
                <a:gd name="connsiteY6" fmla="*/ 2402794 h 4926059"/>
                <a:gd name="connsiteX7" fmla="*/ 6325198 w 6412864"/>
                <a:gd name="connsiteY7" fmla="*/ 2997154 h 4926059"/>
                <a:gd name="connsiteX8" fmla="*/ 6157558 w 6412864"/>
                <a:gd name="connsiteY8" fmla="*/ 3881074 h 4926059"/>
                <a:gd name="connsiteX9" fmla="*/ 4526878 w 6412864"/>
                <a:gd name="connsiteY9" fmla="*/ 3797254 h 4926059"/>
                <a:gd name="connsiteX10" fmla="*/ 3703918 w 6412864"/>
                <a:gd name="connsiteY10" fmla="*/ 4620214 h 4926059"/>
                <a:gd name="connsiteX11" fmla="*/ 1730338 w 6412864"/>
                <a:gd name="connsiteY11" fmla="*/ 4361134 h 4926059"/>
                <a:gd name="connsiteX12" fmla="*/ 617818 w 6412864"/>
                <a:gd name="connsiteY12" fmla="*/ 4833574 h 4926059"/>
                <a:gd name="connsiteX13" fmla="*/ 541618 w 6412864"/>
                <a:gd name="connsiteY13" fmla="*/ 3865834 h 4926059"/>
                <a:gd name="connsiteX14" fmla="*/ 598 w 6412864"/>
                <a:gd name="connsiteY14" fmla="*/ 3378154 h 4926059"/>
                <a:gd name="connsiteX15" fmla="*/ 427318 w 6412864"/>
                <a:gd name="connsiteY15" fmla="*/ 2936194 h 4926059"/>
                <a:gd name="connsiteX0" fmla="*/ 427318 w 6412864"/>
                <a:gd name="connsiteY0" fmla="*/ 2936194 h 4638150"/>
                <a:gd name="connsiteX1" fmla="*/ 23458 w 6412864"/>
                <a:gd name="connsiteY1" fmla="*/ 2029414 h 4638150"/>
                <a:gd name="connsiteX2" fmla="*/ 1029298 w 6412864"/>
                <a:gd name="connsiteY2" fmla="*/ 1191214 h 4638150"/>
                <a:gd name="connsiteX3" fmla="*/ 1494118 w 6412864"/>
                <a:gd name="connsiteY3" fmla="*/ 269194 h 4638150"/>
                <a:gd name="connsiteX4" fmla="*/ 3140038 w 6412864"/>
                <a:gd name="connsiteY4" fmla="*/ 40594 h 4638150"/>
                <a:gd name="connsiteX5" fmla="*/ 4214458 w 6412864"/>
                <a:gd name="connsiteY5" fmla="*/ 970234 h 4638150"/>
                <a:gd name="connsiteX6" fmla="*/ 5319358 w 6412864"/>
                <a:gd name="connsiteY6" fmla="*/ 2402794 h 4638150"/>
                <a:gd name="connsiteX7" fmla="*/ 6325198 w 6412864"/>
                <a:gd name="connsiteY7" fmla="*/ 2997154 h 4638150"/>
                <a:gd name="connsiteX8" fmla="*/ 6157558 w 6412864"/>
                <a:gd name="connsiteY8" fmla="*/ 3881074 h 4638150"/>
                <a:gd name="connsiteX9" fmla="*/ 4526878 w 6412864"/>
                <a:gd name="connsiteY9" fmla="*/ 3797254 h 4638150"/>
                <a:gd name="connsiteX10" fmla="*/ 3703918 w 6412864"/>
                <a:gd name="connsiteY10" fmla="*/ 4620214 h 4638150"/>
                <a:gd name="connsiteX11" fmla="*/ 1730338 w 6412864"/>
                <a:gd name="connsiteY11" fmla="*/ 4361134 h 4638150"/>
                <a:gd name="connsiteX12" fmla="*/ 991198 w 6412864"/>
                <a:gd name="connsiteY12" fmla="*/ 4323034 h 4638150"/>
                <a:gd name="connsiteX13" fmla="*/ 541618 w 6412864"/>
                <a:gd name="connsiteY13" fmla="*/ 3865834 h 4638150"/>
                <a:gd name="connsiteX14" fmla="*/ 598 w 6412864"/>
                <a:gd name="connsiteY14" fmla="*/ 3378154 h 4638150"/>
                <a:gd name="connsiteX15" fmla="*/ 427318 w 6412864"/>
                <a:gd name="connsiteY15" fmla="*/ 2936194 h 4638150"/>
                <a:gd name="connsiteX0" fmla="*/ 427318 w 6412864"/>
                <a:gd name="connsiteY0" fmla="*/ 2936194 h 4835037"/>
                <a:gd name="connsiteX1" fmla="*/ 23458 w 6412864"/>
                <a:gd name="connsiteY1" fmla="*/ 2029414 h 4835037"/>
                <a:gd name="connsiteX2" fmla="*/ 1029298 w 6412864"/>
                <a:gd name="connsiteY2" fmla="*/ 1191214 h 4835037"/>
                <a:gd name="connsiteX3" fmla="*/ 1494118 w 6412864"/>
                <a:gd name="connsiteY3" fmla="*/ 269194 h 4835037"/>
                <a:gd name="connsiteX4" fmla="*/ 3140038 w 6412864"/>
                <a:gd name="connsiteY4" fmla="*/ 40594 h 4835037"/>
                <a:gd name="connsiteX5" fmla="*/ 4214458 w 6412864"/>
                <a:gd name="connsiteY5" fmla="*/ 970234 h 4835037"/>
                <a:gd name="connsiteX6" fmla="*/ 5319358 w 6412864"/>
                <a:gd name="connsiteY6" fmla="*/ 2402794 h 4835037"/>
                <a:gd name="connsiteX7" fmla="*/ 6325198 w 6412864"/>
                <a:gd name="connsiteY7" fmla="*/ 2997154 h 4835037"/>
                <a:gd name="connsiteX8" fmla="*/ 6157558 w 6412864"/>
                <a:gd name="connsiteY8" fmla="*/ 3881074 h 4835037"/>
                <a:gd name="connsiteX9" fmla="*/ 4526878 w 6412864"/>
                <a:gd name="connsiteY9" fmla="*/ 3797254 h 4835037"/>
                <a:gd name="connsiteX10" fmla="*/ 3703918 w 6412864"/>
                <a:gd name="connsiteY10" fmla="*/ 4620214 h 4835037"/>
                <a:gd name="connsiteX11" fmla="*/ 1730338 w 6412864"/>
                <a:gd name="connsiteY11" fmla="*/ 4361134 h 4835037"/>
                <a:gd name="connsiteX12" fmla="*/ 602578 w 6412864"/>
                <a:gd name="connsiteY12" fmla="*/ 4734514 h 4835037"/>
                <a:gd name="connsiteX13" fmla="*/ 541618 w 6412864"/>
                <a:gd name="connsiteY13" fmla="*/ 3865834 h 4835037"/>
                <a:gd name="connsiteX14" fmla="*/ 598 w 6412864"/>
                <a:gd name="connsiteY14" fmla="*/ 3378154 h 4835037"/>
                <a:gd name="connsiteX15" fmla="*/ 427318 w 6412864"/>
                <a:gd name="connsiteY15" fmla="*/ 2936194 h 4835037"/>
                <a:gd name="connsiteX0" fmla="*/ 427318 w 6453406"/>
                <a:gd name="connsiteY0" fmla="*/ 2936194 h 4835037"/>
                <a:gd name="connsiteX1" fmla="*/ 23458 w 6453406"/>
                <a:gd name="connsiteY1" fmla="*/ 2029414 h 4835037"/>
                <a:gd name="connsiteX2" fmla="*/ 1029298 w 6453406"/>
                <a:gd name="connsiteY2" fmla="*/ 1191214 h 4835037"/>
                <a:gd name="connsiteX3" fmla="*/ 1494118 w 6453406"/>
                <a:gd name="connsiteY3" fmla="*/ 269194 h 4835037"/>
                <a:gd name="connsiteX4" fmla="*/ 3140038 w 6453406"/>
                <a:gd name="connsiteY4" fmla="*/ 40594 h 4835037"/>
                <a:gd name="connsiteX5" fmla="*/ 4214458 w 6453406"/>
                <a:gd name="connsiteY5" fmla="*/ 970234 h 4835037"/>
                <a:gd name="connsiteX6" fmla="*/ 5319358 w 6453406"/>
                <a:gd name="connsiteY6" fmla="*/ 2402794 h 4835037"/>
                <a:gd name="connsiteX7" fmla="*/ 6325198 w 6453406"/>
                <a:gd name="connsiteY7" fmla="*/ 2997154 h 4835037"/>
                <a:gd name="connsiteX8" fmla="*/ 6241378 w 6453406"/>
                <a:gd name="connsiteY8" fmla="*/ 3987754 h 4835037"/>
                <a:gd name="connsiteX9" fmla="*/ 4526878 w 6453406"/>
                <a:gd name="connsiteY9" fmla="*/ 3797254 h 4835037"/>
                <a:gd name="connsiteX10" fmla="*/ 3703918 w 6453406"/>
                <a:gd name="connsiteY10" fmla="*/ 4620214 h 4835037"/>
                <a:gd name="connsiteX11" fmla="*/ 1730338 w 6453406"/>
                <a:gd name="connsiteY11" fmla="*/ 4361134 h 4835037"/>
                <a:gd name="connsiteX12" fmla="*/ 602578 w 6453406"/>
                <a:gd name="connsiteY12" fmla="*/ 4734514 h 4835037"/>
                <a:gd name="connsiteX13" fmla="*/ 541618 w 6453406"/>
                <a:gd name="connsiteY13" fmla="*/ 3865834 h 4835037"/>
                <a:gd name="connsiteX14" fmla="*/ 598 w 6453406"/>
                <a:gd name="connsiteY14" fmla="*/ 3378154 h 4835037"/>
                <a:gd name="connsiteX15" fmla="*/ 427318 w 6453406"/>
                <a:gd name="connsiteY15" fmla="*/ 2936194 h 4835037"/>
                <a:gd name="connsiteX0" fmla="*/ 427318 w 6457145"/>
                <a:gd name="connsiteY0" fmla="*/ 2936194 h 4835037"/>
                <a:gd name="connsiteX1" fmla="*/ 23458 w 6457145"/>
                <a:gd name="connsiteY1" fmla="*/ 2029414 h 4835037"/>
                <a:gd name="connsiteX2" fmla="*/ 1029298 w 6457145"/>
                <a:gd name="connsiteY2" fmla="*/ 1191214 h 4835037"/>
                <a:gd name="connsiteX3" fmla="*/ 1494118 w 6457145"/>
                <a:gd name="connsiteY3" fmla="*/ 269194 h 4835037"/>
                <a:gd name="connsiteX4" fmla="*/ 3140038 w 6457145"/>
                <a:gd name="connsiteY4" fmla="*/ 40594 h 4835037"/>
                <a:gd name="connsiteX5" fmla="*/ 4214458 w 6457145"/>
                <a:gd name="connsiteY5" fmla="*/ 970234 h 4835037"/>
                <a:gd name="connsiteX6" fmla="*/ 5319358 w 6457145"/>
                <a:gd name="connsiteY6" fmla="*/ 2402794 h 4835037"/>
                <a:gd name="connsiteX7" fmla="*/ 6325198 w 6457145"/>
                <a:gd name="connsiteY7" fmla="*/ 2997154 h 4835037"/>
                <a:gd name="connsiteX8" fmla="*/ 6241378 w 6457145"/>
                <a:gd name="connsiteY8" fmla="*/ 3987754 h 4835037"/>
                <a:gd name="connsiteX9" fmla="*/ 4465918 w 6457145"/>
                <a:gd name="connsiteY9" fmla="*/ 4025854 h 4835037"/>
                <a:gd name="connsiteX10" fmla="*/ 3703918 w 6457145"/>
                <a:gd name="connsiteY10" fmla="*/ 4620214 h 4835037"/>
                <a:gd name="connsiteX11" fmla="*/ 1730338 w 6457145"/>
                <a:gd name="connsiteY11" fmla="*/ 4361134 h 4835037"/>
                <a:gd name="connsiteX12" fmla="*/ 602578 w 6457145"/>
                <a:gd name="connsiteY12" fmla="*/ 4734514 h 4835037"/>
                <a:gd name="connsiteX13" fmla="*/ 541618 w 6457145"/>
                <a:gd name="connsiteY13" fmla="*/ 3865834 h 4835037"/>
                <a:gd name="connsiteX14" fmla="*/ 598 w 6457145"/>
                <a:gd name="connsiteY14" fmla="*/ 3378154 h 4835037"/>
                <a:gd name="connsiteX15" fmla="*/ 427318 w 6457145"/>
                <a:gd name="connsiteY15" fmla="*/ 2936194 h 4835037"/>
                <a:gd name="connsiteX0" fmla="*/ 427318 w 6582946"/>
                <a:gd name="connsiteY0" fmla="*/ 2936194 h 4835037"/>
                <a:gd name="connsiteX1" fmla="*/ 23458 w 6582946"/>
                <a:gd name="connsiteY1" fmla="*/ 2029414 h 4835037"/>
                <a:gd name="connsiteX2" fmla="*/ 1029298 w 6582946"/>
                <a:gd name="connsiteY2" fmla="*/ 1191214 h 4835037"/>
                <a:gd name="connsiteX3" fmla="*/ 1494118 w 6582946"/>
                <a:gd name="connsiteY3" fmla="*/ 269194 h 4835037"/>
                <a:gd name="connsiteX4" fmla="*/ 3140038 w 6582946"/>
                <a:gd name="connsiteY4" fmla="*/ 40594 h 4835037"/>
                <a:gd name="connsiteX5" fmla="*/ 4214458 w 6582946"/>
                <a:gd name="connsiteY5" fmla="*/ 970234 h 4835037"/>
                <a:gd name="connsiteX6" fmla="*/ 5319358 w 6582946"/>
                <a:gd name="connsiteY6" fmla="*/ 2402794 h 4835037"/>
                <a:gd name="connsiteX7" fmla="*/ 6508078 w 6582946"/>
                <a:gd name="connsiteY7" fmla="*/ 3080974 h 4835037"/>
                <a:gd name="connsiteX8" fmla="*/ 6241378 w 6582946"/>
                <a:gd name="connsiteY8" fmla="*/ 3987754 h 4835037"/>
                <a:gd name="connsiteX9" fmla="*/ 4465918 w 6582946"/>
                <a:gd name="connsiteY9" fmla="*/ 4025854 h 4835037"/>
                <a:gd name="connsiteX10" fmla="*/ 3703918 w 6582946"/>
                <a:gd name="connsiteY10" fmla="*/ 4620214 h 4835037"/>
                <a:gd name="connsiteX11" fmla="*/ 1730338 w 6582946"/>
                <a:gd name="connsiteY11" fmla="*/ 4361134 h 4835037"/>
                <a:gd name="connsiteX12" fmla="*/ 602578 w 6582946"/>
                <a:gd name="connsiteY12" fmla="*/ 4734514 h 4835037"/>
                <a:gd name="connsiteX13" fmla="*/ 541618 w 6582946"/>
                <a:gd name="connsiteY13" fmla="*/ 3865834 h 4835037"/>
                <a:gd name="connsiteX14" fmla="*/ 598 w 6582946"/>
                <a:gd name="connsiteY14" fmla="*/ 3378154 h 4835037"/>
                <a:gd name="connsiteX15" fmla="*/ 427318 w 6582946"/>
                <a:gd name="connsiteY15" fmla="*/ 2936194 h 4835037"/>
                <a:gd name="connsiteX0" fmla="*/ 427318 w 6582946"/>
                <a:gd name="connsiteY0" fmla="*/ 2927286 h 4826129"/>
                <a:gd name="connsiteX1" fmla="*/ 23458 w 6582946"/>
                <a:gd name="connsiteY1" fmla="*/ 2020506 h 4826129"/>
                <a:gd name="connsiteX2" fmla="*/ 1029298 w 6582946"/>
                <a:gd name="connsiteY2" fmla="*/ 1182306 h 4826129"/>
                <a:gd name="connsiteX3" fmla="*/ 1494118 w 6582946"/>
                <a:gd name="connsiteY3" fmla="*/ 260286 h 4826129"/>
                <a:gd name="connsiteX4" fmla="*/ 3140038 w 6582946"/>
                <a:gd name="connsiteY4" fmla="*/ 31686 h 4826129"/>
                <a:gd name="connsiteX5" fmla="*/ 4389718 w 6582946"/>
                <a:gd name="connsiteY5" fmla="*/ 831786 h 4826129"/>
                <a:gd name="connsiteX6" fmla="*/ 5319358 w 6582946"/>
                <a:gd name="connsiteY6" fmla="*/ 2393886 h 4826129"/>
                <a:gd name="connsiteX7" fmla="*/ 6508078 w 6582946"/>
                <a:gd name="connsiteY7" fmla="*/ 3072066 h 4826129"/>
                <a:gd name="connsiteX8" fmla="*/ 6241378 w 6582946"/>
                <a:gd name="connsiteY8" fmla="*/ 3978846 h 4826129"/>
                <a:gd name="connsiteX9" fmla="*/ 4465918 w 6582946"/>
                <a:gd name="connsiteY9" fmla="*/ 4016946 h 4826129"/>
                <a:gd name="connsiteX10" fmla="*/ 3703918 w 6582946"/>
                <a:gd name="connsiteY10" fmla="*/ 4611306 h 4826129"/>
                <a:gd name="connsiteX11" fmla="*/ 1730338 w 6582946"/>
                <a:gd name="connsiteY11" fmla="*/ 4352226 h 4826129"/>
                <a:gd name="connsiteX12" fmla="*/ 602578 w 6582946"/>
                <a:gd name="connsiteY12" fmla="*/ 4725606 h 4826129"/>
                <a:gd name="connsiteX13" fmla="*/ 541618 w 6582946"/>
                <a:gd name="connsiteY13" fmla="*/ 3856926 h 4826129"/>
                <a:gd name="connsiteX14" fmla="*/ 598 w 6582946"/>
                <a:gd name="connsiteY14" fmla="*/ 3369246 h 4826129"/>
                <a:gd name="connsiteX15" fmla="*/ 427318 w 6582946"/>
                <a:gd name="connsiteY15" fmla="*/ 2927286 h 4826129"/>
                <a:gd name="connsiteX0" fmla="*/ 427318 w 6531235"/>
                <a:gd name="connsiteY0" fmla="*/ 2927286 h 4826129"/>
                <a:gd name="connsiteX1" fmla="*/ 23458 w 6531235"/>
                <a:gd name="connsiteY1" fmla="*/ 2020506 h 4826129"/>
                <a:gd name="connsiteX2" fmla="*/ 1029298 w 6531235"/>
                <a:gd name="connsiteY2" fmla="*/ 1182306 h 4826129"/>
                <a:gd name="connsiteX3" fmla="*/ 1494118 w 6531235"/>
                <a:gd name="connsiteY3" fmla="*/ 260286 h 4826129"/>
                <a:gd name="connsiteX4" fmla="*/ 3140038 w 6531235"/>
                <a:gd name="connsiteY4" fmla="*/ 31686 h 4826129"/>
                <a:gd name="connsiteX5" fmla="*/ 4389718 w 6531235"/>
                <a:gd name="connsiteY5" fmla="*/ 831786 h 4826129"/>
                <a:gd name="connsiteX6" fmla="*/ 6018499 w 6531235"/>
                <a:gd name="connsiteY6" fmla="*/ 1921446 h 4826129"/>
                <a:gd name="connsiteX7" fmla="*/ 6508078 w 6531235"/>
                <a:gd name="connsiteY7" fmla="*/ 3072066 h 4826129"/>
                <a:gd name="connsiteX8" fmla="*/ 6241378 w 6531235"/>
                <a:gd name="connsiteY8" fmla="*/ 3978846 h 4826129"/>
                <a:gd name="connsiteX9" fmla="*/ 4465918 w 6531235"/>
                <a:gd name="connsiteY9" fmla="*/ 4016946 h 4826129"/>
                <a:gd name="connsiteX10" fmla="*/ 3703918 w 6531235"/>
                <a:gd name="connsiteY10" fmla="*/ 4611306 h 4826129"/>
                <a:gd name="connsiteX11" fmla="*/ 1730338 w 6531235"/>
                <a:gd name="connsiteY11" fmla="*/ 4352226 h 4826129"/>
                <a:gd name="connsiteX12" fmla="*/ 602578 w 6531235"/>
                <a:gd name="connsiteY12" fmla="*/ 4725606 h 4826129"/>
                <a:gd name="connsiteX13" fmla="*/ 541618 w 6531235"/>
                <a:gd name="connsiteY13" fmla="*/ 3856926 h 4826129"/>
                <a:gd name="connsiteX14" fmla="*/ 598 w 6531235"/>
                <a:gd name="connsiteY14" fmla="*/ 3369246 h 4826129"/>
                <a:gd name="connsiteX15" fmla="*/ 427318 w 6531235"/>
                <a:gd name="connsiteY15" fmla="*/ 2927286 h 4826129"/>
                <a:gd name="connsiteX0" fmla="*/ 427318 w 6531235"/>
                <a:gd name="connsiteY0" fmla="*/ 2927286 h 4826129"/>
                <a:gd name="connsiteX1" fmla="*/ 23458 w 6531235"/>
                <a:gd name="connsiteY1" fmla="*/ 2020506 h 4826129"/>
                <a:gd name="connsiteX2" fmla="*/ 1029298 w 6531235"/>
                <a:gd name="connsiteY2" fmla="*/ 1182306 h 4826129"/>
                <a:gd name="connsiteX3" fmla="*/ 1494118 w 6531235"/>
                <a:gd name="connsiteY3" fmla="*/ 260286 h 4826129"/>
                <a:gd name="connsiteX4" fmla="*/ 3140038 w 6531235"/>
                <a:gd name="connsiteY4" fmla="*/ 31686 h 4826129"/>
                <a:gd name="connsiteX5" fmla="*/ 4389718 w 6531235"/>
                <a:gd name="connsiteY5" fmla="*/ 831786 h 4826129"/>
                <a:gd name="connsiteX6" fmla="*/ 6018499 w 6531235"/>
                <a:gd name="connsiteY6" fmla="*/ 1921446 h 4826129"/>
                <a:gd name="connsiteX7" fmla="*/ 6508078 w 6531235"/>
                <a:gd name="connsiteY7" fmla="*/ 3072066 h 4826129"/>
                <a:gd name="connsiteX8" fmla="*/ 6241378 w 6531235"/>
                <a:gd name="connsiteY8" fmla="*/ 3978846 h 4826129"/>
                <a:gd name="connsiteX9" fmla="*/ 4465918 w 6531235"/>
                <a:gd name="connsiteY9" fmla="*/ 4016946 h 4826129"/>
                <a:gd name="connsiteX10" fmla="*/ 3703918 w 6531235"/>
                <a:gd name="connsiteY10" fmla="*/ 4611306 h 4826129"/>
                <a:gd name="connsiteX11" fmla="*/ 1730338 w 6531235"/>
                <a:gd name="connsiteY11" fmla="*/ 4352226 h 4826129"/>
                <a:gd name="connsiteX12" fmla="*/ 602578 w 6531235"/>
                <a:gd name="connsiteY12" fmla="*/ 4725606 h 4826129"/>
                <a:gd name="connsiteX13" fmla="*/ 541618 w 6531235"/>
                <a:gd name="connsiteY13" fmla="*/ 3856926 h 4826129"/>
                <a:gd name="connsiteX14" fmla="*/ 598 w 6531235"/>
                <a:gd name="connsiteY14" fmla="*/ 3369246 h 4826129"/>
                <a:gd name="connsiteX15" fmla="*/ 427318 w 6531235"/>
                <a:gd name="connsiteY15" fmla="*/ 2927286 h 4826129"/>
                <a:gd name="connsiteX0" fmla="*/ 427318 w 6531235"/>
                <a:gd name="connsiteY0" fmla="*/ 2927286 h 4826129"/>
                <a:gd name="connsiteX1" fmla="*/ 23458 w 6531235"/>
                <a:gd name="connsiteY1" fmla="*/ 2020506 h 4826129"/>
                <a:gd name="connsiteX2" fmla="*/ 1029298 w 6531235"/>
                <a:gd name="connsiteY2" fmla="*/ 1182306 h 4826129"/>
                <a:gd name="connsiteX3" fmla="*/ 1494118 w 6531235"/>
                <a:gd name="connsiteY3" fmla="*/ 260286 h 4826129"/>
                <a:gd name="connsiteX4" fmla="*/ 3140038 w 6531235"/>
                <a:gd name="connsiteY4" fmla="*/ 31686 h 4826129"/>
                <a:gd name="connsiteX5" fmla="*/ 4389718 w 6531235"/>
                <a:gd name="connsiteY5" fmla="*/ 831786 h 4826129"/>
                <a:gd name="connsiteX6" fmla="*/ 6018499 w 6531235"/>
                <a:gd name="connsiteY6" fmla="*/ 1921446 h 4826129"/>
                <a:gd name="connsiteX7" fmla="*/ 6508078 w 6531235"/>
                <a:gd name="connsiteY7" fmla="*/ 3072066 h 4826129"/>
                <a:gd name="connsiteX8" fmla="*/ 6241378 w 6531235"/>
                <a:gd name="connsiteY8" fmla="*/ 3978846 h 4826129"/>
                <a:gd name="connsiteX9" fmla="*/ 4465918 w 6531235"/>
                <a:gd name="connsiteY9" fmla="*/ 4016946 h 4826129"/>
                <a:gd name="connsiteX10" fmla="*/ 3703918 w 6531235"/>
                <a:gd name="connsiteY10" fmla="*/ 4611306 h 4826129"/>
                <a:gd name="connsiteX11" fmla="*/ 1730338 w 6531235"/>
                <a:gd name="connsiteY11" fmla="*/ 4352226 h 4826129"/>
                <a:gd name="connsiteX12" fmla="*/ 602578 w 6531235"/>
                <a:gd name="connsiteY12" fmla="*/ 4725606 h 4826129"/>
                <a:gd name="connsiteX13" fmla="*/ 541618 w 6531235"/>
                <a:gd name="connsiteY13" fmla="*/ 3856926 h 4826129"/>
                <a:gd name="connsiteX14" fmla="*/ 598 w 6531235"/>
                <a:gd name="connsiteY14" fmla="*/ 3369246 h 4826129"/>
                <a:gd name="connsiteX15" fmla="*/ 427318 w 6531235"/>
                <a:gd name="connsiteY15" fmla="*/ 2927286 h 4826129"/>
                <a:gd name="connsiteX0" fmla="*/ 427318 w 6508226"/>
                <a:gd name="connsiteY0" fmla="*/ 2927286 h 4826129"/>
                <a:gd name="connsiteX1" fmla="*/ 23458 w 6508226"/>
                <a:gd name="connsiteY1" fmla="*/ 2020506 h 4826129"/>
                <a:gd name="connsiteX2" fmla="*/ 1029298 w 6508226"/>
                <a:gd name="connsiteY2" fmla="*/ 1182306 h 4826129"/>
                <a:gd name="connsiteX3" fmla="*/ 1494118 w 6508226"/>
                <a:gd name="connsiteY3" fmla="*/ 260286 h 4826129"/>
                <a:gd name="connsiteX4" fmla="*/ 3140038 w 6508226"/>
                <a:gd name="connsiteY4" fmla="*/ 31686 h 4826129"/>
                <a:gd name="connsiteX5" fmla="*/ 4389718 w 6508226"/>
                <a:gd name="connsiteY5" fmla="*/ 831786 h 4826129"/>
                <a:gd name="connsiteX6" fmla="*/ 6337673 w 6508226"/>
                <a:gd name="connsiteY6" fmla="*/ 1799526 h 4826129"/>
                <a:gd name="connsiteX7" fmla="*/ 6508078 w 6508226"/>
                <a:gd name="connsiteY7" fmla="*/ 3072066 h 4826129"/>
                <a:gd name="connsiteX8" fmla="*/ 6241378 w 6508226"/>
                <a:gd name="connsiteY8" fmla="*/ 3978846 h 4826129"/>
                <a:gd name="connsiteX9" fmla="*/ 4465918 w 6508226"/>
                <a:gd name="connsiteY9" fmla="*/ 4016946 h 4826129"/>
                <a:gd name="connsiteX10" fmla="*/ 3703918 w 6508226"/>
                <a:gd name="connsiteY10" fmla="*/ 4611306 h 4826129"/>
                <a:gd name="connsiteX11" fmla="*/ 1730338 w 6508226"/>
                <a:gd name="connsiteY11" fmla="*/ 4352226 h 4826129"/>
                <a:gd name="connsiteX12" fmla="*/ 602578 w 6508226"/>
                <a:gd name="connsiteY12" fmla="*/ 4725606 h 4826129"/>
                <a:gd name="connsiteX13" fmla="*/ 541618 w 6508226"/>
                <a:gd name="connsiteY13" fmla="*/ 3856926 h 4826129"/>
                <a:gd name="connsiteX14" fmla="*/ 598 w 6508226"/>
                <a:gd name="connsiteY14" fmla="*/ 3369246 h 4826129"/>
                <a:gd name="connsiteX15" fmla="*/ 427318 w 6508226"/>
                <a:gd name="connsiteY15" fmla="*/ 2927286 h 4826129"/>
                <a:gd name="connsiteX0" fmla="*/ 427318 w 6508226"/>
                <a:gd name="connsiteY0" fmla="*/ 2927286 h 4826129"/>
                <a:gd name="connsiteX1" fmla="*/ 23458 w 6508226"/>
                <a:gd name="connsiteY1" fmla="*/ 2020506 h 4826129"/>
                <a:gd name="connsiteX2" fmla="*/ 1029298 w 6508226"/>
                <a:gd name="connsiteY2" fmla="*/ 1182306 h 4826129"/>
                <a:gd name="connsiteX3" fmla="*/ 1494118 w 6508226"/>
                <a:gd name="connsiteY3" fmla="*/ 260286 h 4826129"/>
                <a:gd name="connsiteX4" fmla="*/ 3140038 w 6508226"/>
                <a:gd name="connsiteY4" fmla="*/ 31686 h 4826129"/>
                <a:gd name="connsiteX5" fmla="*/ 4389718 w 6508226"/>
                <a:gd name="connsiteY5" fmla="*/ 831786 h 4826129"/>
                <a:gd name="connsiteX6" fmla="*/ 6337673 w 6508226"/>
                <a:gd name="connsiteY6" fmla="*/ 1799526 h 4826129"/>
                <a:gd name="connsiteX7" fmla="*/ 6508078 w 6508226"/>
                <a:gd name="connsiteY7" fmla="*/ 3072066 h 4826129"/>
                <a:gd name="connsiteX8" fmla="*/ 6241378 w 6508226"/>
                <a:gd name="connsiteY8" fmla="*/ 3978846 h 4826129"/>
                <a:gd name="connsiteX9" fmla="*/ 4465918 w 6508226"/>
                <a:gd name="connsiteY9" fmla="*/ 4016946 h 4826129"/>
                <a:gd name="connsiteX10" fmla="*/ 3703918 w 6508226"/>
                <a:gd name="connsiteY10" fmla="*/ 4611306 h 4826129"/>
                <a:gd name="connsiteX11" fmla="*/ 1730338 w 6508226"/>
                <a:gd name="connsiteY11" fmla="*/ 4352226 h 4826129"/>
                <a:gd name="connsiteX12" fmla="*/ 602578 w 6508226"/>
                <a:gd name="connsiteY12" fmla="*/ 4725606 h 4826129"/>
                <a:gd name="connsiteX13" fmla="*/ 541618 w 6508226"/>
                <a:gd name="connsiteY13" fmla="*/ 3856926 h 4826129"/>
                <a:gd name="connsiteX14" fmla="*/ 598 w 6508226"/>
                <a:gd name="connsiteY14" fmla="*/ 3369246 h 4826129"/>
                <a:gd name="connsiteX15" fmla="*/ 427318 w 6508226"/>
                <a:gd name="connsiteY15" fmla="*/ 2927286 h 4826129"/>
                <a:gd name="connsiteX0" fmla="*/ 427318 w 6508169"/>
                <a:gd name="connsiteY0" fmla="*/ 2927286 h 4826129"/>
                <a:gd name="connsiteX1" fmla="*/ 23458 w 6508169"/>
                <a:gd name="connsiteY1" fmla="*/ 2020506 h 4826129"/>
                <a:gd name="connsiteX2" fmla="*/ 1029298 w 6508169"/>
                <a:gd name="connsiteY2" fmla="*/ 1182306 h 4826129"/>
                <a:gd name="connsiteX3" fmla="*/ 1494118 w 6508169"/>
                <a:gd name="connsiteY3" fmla="*/ 260286 h 4826129"/>
                <a:gd name="connsiteX4" fmla="*/ 3140038 w 6508169"/>
                <a:gd name="connsiteY4" fmla="*/ 31686 h 4826129"/>
                <a:gd name="connsiteX5" fmla="*/ 4389718 w 6508169"/>
                <a:gd name="connsiteY5" fmla="*/ 831786 h 4826129"/>
                <a:gd name="connsiteX6" fmla="*/ 6337673 w 6508169"/>
                <a:gd name="connsiteY6" fmla="*/ 1799526 h 4826129"/>
                <a:gd name="connsiteX7" fmla="*/ 6508078 w 6508169"/>
                <a:gd name="connsiteY7" fmla="*/ 3072066 h 4826129"/>
                <a:gd name="connsiteX8" fmla="*/ 6241378 w 6508169"/>
                <a:gd name="connsiteY8" fmla="*/ 3978846 h 4826129"/>
                <a:gd name="connsiteX9" fmla="*/ 4465918 w 6508169"/>
                <a:gd name="connsiteY9" fmla="*/ 4016946 h 4826129"/>
                <a:gd name="connsiteX10" fmla="*/ 3703918 w 6508169"/>
                <a:gd name="connsiteY10" fmla="*/ 4611306 h 4826129"/>
                <a:gd name="connsiteX11" fmla="*/ 1730338 w 6508169"/>
                <a:gd name="connsiteY11" fmla="*/ 4352226 h 4826129"/>
                <a:gd name="connsiteX12" fmla="*/ 602578 w 6508169"/>
                <a:gd name="connsiteY12" fmla="*/ 4725606 h 4826129"/>
                <a:gd name="connsiteX13" fmla="*/ 541618 w 6508169"/>
                <a:gd name="connsiteY13" fmla="*/ 3856926 h 4826129"/>
                <a:gd name="connsiteX14" fmla="*/ 598 w 6508169"/>
                <a:gd name="connsiteY14" fmla="*/ 3369246 h 4826129"/>
                <a:gd name="connsiteX15" fmla="*/ 427318 w 6508169"/>
                <a:gd name="connsiteY15" fmla="*/ 2927286 h 4826129"/>
                <a:gd name="connsiteX0" fmla="*/ 427318 w 6508196"/>
                <a:gd name="connsiteY0" fmla="*/ 2927286 h 4826129"/>
                <a:gd name="connsiteX1" fmla="*/ 23458 w 6508196"/>
                <a:gd name="connsiteY1" fmla="*/ 2020506 h 4826129"/>
                <a:gd name="connsiteX2" fmla="*/ 1029298 w 6508196"/>
                <a:gd name="connsiteY2" fmla="*/ 1182306 h 4826129"/>
                <a:gd name="connsiteX3" fmla="*/ 1494118 w 6508196"/>
                <a:gd name="connsiteY3" fmla="*/ 260286 h 4826129"/>
                <a:gd name="connsiteX4" fmla="*/ 3140038 w 6508196"/>
                <a:gd name="connsiteY4" fmla="*/ 31686 h 4826129"/>
                <a:gd name="connsiteX5" fmla="*/ 4389718 w 6508196"/>
                <a:gd name="connsiteY5" fmla="*/ 831786 h 4826129"/>
                <a:gd name="connsiteX6" fmla="*/ 6337673 w 6508196"/>
                <a:gd name="connsiteY6" fmla="*/ 1799526 h 4826129"/>
                <a:gd name="connsiteX7" fmla="*/ 6508078 w 6508196"/>
                <a:gd name="connsiteY7" fmla="*/ 3072066 h 4826129"/>
                <a:gd name="connsiteX8" fmla="*/ 6241378 w 6508196"/>
                <a:gd name="connsiteY8" fmla="*/ 3978846 h 4826129"/>
                <a:gd name="connsiteX9" fmla="*/ 4465918 w 6508196"/>
                <a:gd name="connsiteY9" fmla="*/ 4016946 h 4826129"/>
                <a:gd name="connsiteX10" fmla="*/ 3703918 w 6508196"/>
                <a:gd name="connsiteY10" fmla="*/ 4611306 h 4826129"/>
                <a:gd name="connsiteX11" fmla="*/ 1730338 w 6508196"/>
                <a:gd name="connsiteY11" fmla="*/ 4352226 h 4826129"/>
                <a:gd name="connsiteX12" fmla="*/ 602578 w 6508196"/>
                <a:gd name="connsiteY12" fmla="*/ 4725606 h 4826129"/>
                <a:gd name="connsiteX13" fmla="*/ 541618 w 6508196"/>
                <a:gd name="connsiteY13" fmla="*/ 3856926 h 4826129"/>
                <a:gd name="connsiteX14" fmla="*/ 598 w 6508196"/>
                <a:gd name="connsiteY14" fmla="*/ 3369246 h 4826129"/>
                <a:gd name="connsiteX15" fmla="*/ 427318 w 6508196"/>
                <a:gd name="connsiteY15" fmla="*/ 2927286 h 4826129"/>
                <a:gd name="connsiteX0" fmla="*/ 427318 w 6337673"/>
                <a:gd name="connsiteY0" fmla="*/ 2927286 h 4826129"/>
                <a:gd name="connsiteX1" fmla="*/ 23458 w 6337673"/>
                <a:gd name="connsiteY1" fmla="*/ 2020506 h 4826129"/>
                <a:gd name="connsiteX2" fmla="*/ 1029298 w 6337673"/>
                <a:gd name="connsiteY2" fmla="*/ 1182306 h 4826129"/>
                <a:gd name="connsiteX3" fmla="*/ 1494118 w 6337673"/>
                <a:gd name="connsiteY3" fmla="*/ 260286 h 4826129"/>
                <a:gd name="connsiteX4" fmla="*/ 3140038 w 6337673"/>
                <a:gd name="connsiteY4" fmla="*/ 31686 h 4826129"/>
                <a:gd name="connsiteX5" fmla="*/ 4389718 w 6337673"/>
                <a:gd name="connsiteY5" fmla="*/ 831786 h 4826129"/>
                <a:gd name="connsiteX6" fmla="*/ 6337673 w 6337673"/>
                <a:gd name="connsiteY6" fmla="*/ 1799526 h 4826129"/>
                <a:gd name="connsiteX7" fmla="*/ 5656950 w 6337673"/>
                <a:gd name="connsiteY7" fmla="*/ 3224466 h 4826129"/>
                <a:gd name="connsiteX8" fmla="*/ 6241378 w 6337673"/>
                <a:gd name="connsiteY8" fmla="*/ 3978846 h 4826129"/>
                <a:gd name="connsiteX9" fmla="*/ 4465918 w 6337673"/>
                <a:gd name="connsiteY9" fmla="*/ 4016946 h 4826129"/>
                <a:gd name="connsiteX10" fmla="*/ 3703918 w 6337673"/>
                <a:gd name="connsiteY10" fmla="*/ 4611306 h 4826129"/>
                <a:gd name="connsiteX11" fmla="*/ 1730338 w 6337673"/>
                <a:gd name="connsiteY11" fmla="*/ 4352226 h 4826129"/>
                <a:gd name="connsiteX12" fmla="*/ 602578 w 6337673"/>
                <a:gd name="connsiteY12" fmla="*/ 4725606 h 4826129"/>
                <a:gd name="connsiteX13" fmla="*/ 541618 w 6337673"/>
                <a:gd name="connsiteY13" fmla="*/ 3856926 h 4826129"/>
                <a:gd name="connsiteX14" fmla="*/ 598 w 6337673"/>
                <a:gd name="connsiteY14" fmla="*/ 3369246 h 4826129"/>
                <a:gd name="connsiteX15" fmla="*/ 427318 w 6337673"/>
                <a:gd name="connsiteY15" fmla="*/ 2927286 h 4826129"/>
                <a:gd name="connsiteX0" fmla="*/ 427318 w 6273850"/>
                <a:gd name="connsiteY0" fmla="*/ 2927286 h 4826129"/>
                <a:gd name="connsiteX1" fmla="*/ 23458 w 6273850"/>
                <a:gd name="connsiteY1" fmla="*/ 2020506 h 4826129"/>
                <a:gd name="connsiteX2" fmla="*/ 1029298 w 6273850"/>
                <a:gd name="connsiteY2" fmla="*/ 1182306 h 4826129"/>
                <a:gd name="connsiteX3" fmla="*/ 1494118 w 6273850"/>
                <a:gd name="connsiteY3" fmla="*/ 260286 h 4826129"/>
                <a:gd name="connsiteX4" fmla="*/ 3140038 w 6273850"/>
                <a:gd name="connsiteY4" fmla="*/ 31686 h 4826129"/>
                <a:gd name="connsiteX5" fmla="*/ 4389718 w 6273850"/>
                <a:gd name="connsiteY5" fmla="*/ 831786 h 4826129"/>
                <a:gd name="connsiteX6" fmla="*/ 6200885 w 6273850"/>
                <a:gd name="connsiteY6" fmla="*/ 1814766 h 4826129"/>
                <a:gd name="connsiteX7" fmla="*/ 5656950 w 6273850"/>
                <a:gd name="connsiteY7" fmla="*/ 3224466 h 4826129"/>
                <a:gd name="connsiteX8" fmla="*/ 6241378 w 6273850"/>
                <a:gd name="connsiteY8" fmla="*/ 3978846 h 4826129"/>
                <a:gd name="connsiteX9" fmla="*/ 4465918 w 6273850"/>
                <a:gd name="connsiteY9" fmla="*/ 4016946 h 4826129"/>
                <a:gd name="connsiteX10" fmla="*/ 3703918 w 6273850"/>
                <a:gd name="connsiteY10" fmla="*/ 4611306 h 4826129"/>
                <a:gd name="connsiteX11" fmla="*/ 1730338 w 6273850"/>
                <a:gd name="connsiteY11" fmla="*/ 4352226 h 4826129"/>
                <a:gd name="connsiteX12" fmla="*/ 602578 w 6273850"/>
                <a:gd name="connsiteY12" fmla="*/ 4725606 h 4826129"/>
                <a:gd name="connsiteX13" fmla="*/ 541618 w 6273850"/>
                <a:gd name="connsiteY13" fmla="*/ 3856926 h 4826129"/>
                <a:gd name="connsiteX14" fmla="*/ 598 w 6273850"/>
                <a:gd name="connsiteY14" fmla="*/ 3369246 h 4826129"/>
                <a:gd name="connsiteX15" fmla="*/ 427318 w 6273850"/>
                <a:gd name="connsiteY15" fmla="*/ 2927286 h 4826129"/>
                <a:gd name="connsiteX0" fmla="*/ 427318 w 6273850"/>
                <a:gd name="connsiteY0" fmla="*/ 2927286 h 4826129"/>
                <a:gd name="connsiteX1" fmla="*/ 23458 w 6273850"/>
                <a:gd name="connsiteY1" fmla="*/ 2020506 h 4826129"/>
                <a:gd name="connsiteX2" fmla="*/ 1029298 w 6273850"/>
                <a:gd name="connsiteY2" fmla="*/ 1182306 h 4826129"/>
                <a:gd name="connsiteX3" fmla="*/ 1494118 w 6273850"/>
                <a:gd name="connsiteY3" fmla="*/ 260286 h 4826129"/>
                <a:gd name="connsiteX4" fmla="*/ 3140038 w 6273850"/>
                <a:gd name="connsiteY4" fmla="*/ 31686 h 4826129"/>
                <a:gd name="connsiteX5" fmla="*/ 4389718 w 6273850"/>
                <a:gd name="connsiteY5" fmla="*/ 831786 h 4826129"/>
                <a:gd name="connsiteX6" fmla="*/ 6200885 w 6273850"/>
                <a:gd name="connsiteY6" fmla="*/ 1814766 h 4826129"/>
                <a:gd name="connsiteX7" fmla="*/ 5656950 w 6273850"/>
                <a:gd name="connsiteY7" fmla="*/ 3224466 h 4826129"/>
                <a:gd name="connsiteX8" fmla="*/ 6241378 w 6273850"/>
                <a:gd name="connsiteY8" fmla="*/ 3978846 h 4826129"/>
                <a:gd name="connsiteX9" fmla="*/ 4465918 w 6273850"/>
                <a:gd name="connsiteY9" fmla="*/ 4016946 h 4826129"/>
                <a:gd name="connsiteX10" fmla="*/ 3703918 w 6273850"/>
                <a:gd name="connsiteY10" fmla="*/ 4611306 h 4826129"/>
                <a:gd name="connsiteX11" fmla="*/ 1730338 w 6273850"/>
                <a:gd name="connsiteY11" fmla="*/ 4352226 h 4826129"/>
                <a:gd name="connsiteX12" fmla="*/ 602578 w 6273850"/>
                <a:gd name="connsiteY12" fmla="*/ 4725606 h 4826129"/>
                <a:gd name="connsiteX13" fmla="*/ 541618 w 6273850"/>
                <a:gd name="connsiteY13" fmla="*/ 3856926 h 4826129"/>
                <a:gd name="connsiteX14" fmla="*/ 598 w 6273850"/>
                <a:gd name="connsiteY14" fmla="*/ 3369246 h 4826129"/>
                <a:gd name="connsiteX15" fmla="*/ 427318 w 6273850"/>
                <a:gd name="connsiteY15" fmla="*/ 2927286 h 4826129"/>
                <a:gd name="connsiteX0" fmla="*/ 427318 w 6293076"/>
                <a:gd name="connsiteY0" fmla="*/ 2927286 h 4826129"/>
                <a:gd name="connsiteX1" fmla="*/ 23458 w 6293076"/>
                <a:gd name="connsiteY1" fmla="*/ 2020506 h 4826129"/>
                <a:gd name="connsiteX2" fmla="*/ 1029298 w 6293076"/>
                <a:gd name="connsiteY2" fmla="*/ 1182306 h 4826129"/>
                <a:gd name="connsiteX3" fmla="*/ 1494118 w 6293076"/>
                <a:gd name="connsiteY3" fmla="*/ 260286 h 4826129"/>
                <a:gd name="connsiteX4" fmla="*/ 3140038 w 6293076"/>
                <a:gd name="connsiteY4" fmla="*/ 31686 h 4826129"/>
                <a:gd name="connsiteX5" fmla="*/ 4389718 w 6293076"/>
                <a:gd name="connsiteY5" fmla="*/ 831786 h 4826129"/>
                <a:gd name="connsiteX6" fmla="*/ 6200885 w 6293076"/>
                <a:gd name="connsiteY6" fmla="*/ 1814766 h 4826129"/>
                <a:gd name="connsiteX7" fmla="*/ 5656950 w 6293076"/>
                <a:gd name="connsiteY7" fmla="*/ 3224466 h 4826129"/>
                <a:gd name="connsiteX8" fmla="*/ 6241378 w 6293076"/>
                <a:gd name="connsiteY8" fmla="*/ 3978846 h 4826129"/>
                <a:gd name="connsiteX9" fmla="*/ 4465918 w 6293076"/>
                <a:gd name="connsiteY9" fmla="*/ 4016946 h 4826129"/>
                <a:gd name="connsiteX10" fmla="*/ 3703918 w 6293076"/>
                <a:gd name="connsiteY10" fmla="*/ 4611306 h 4826129"/>
                <a:gd name="connsiteX11" fmla="*/ 1730338 w 6293076"/>
                <a:gd name="connsiteY11" fmla="*/ 4352226 h 4826129"/>
                <a:gd name="connsiteX12" fmla="*/ 602578 w 6293076"/>
                <a:gd name="connsiteY12" fmla="*/ 4725606 h 4826129"/>
                <a:gd name="connsiteX13" fmla="*/ 541618 w 6293076"/>
                <a:gd name="connsiteY13" fmla="*/ 3856926 h 4826129"/>
                <a:gd name="connsiteX14" fmla="*/ 598 w 6293076"/>
                <a:gd name="connsiteY14" fmla="*/ 3369246 h 4826129"/>
                <a:gd name="connsiteX15" fmla="*/ 427318 w 6293076"/>
                <a:gd name="connsiteY15" fmla="*/ 2927286 h 482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93076" h="4826129">
                  <a:moveTo>
                    <a:pt x="427318" y="2927286"/>
                  </a:moveTo>
                  <a:cubicBezTo>
                    <a:pt x="431128" y="2702496"/>
                    <a:pt x="-76872" y="2311336"/>
                    <a:pt x="23458" y="2020506"/>
                  </a:cubicBezTo>
                  <a:cubicBezTo>
                    <a:pt x="123788" y="1729676"/>
                    <a:pt x="784188" y="1475676"/>
                    <a:pt x="1029298" y="1182306"/>
                  </a:cubicBezTo>
                  <a:cubicBezTo>
                    <a:pt x="1274408" y="888936"/>
                    <a:pt x="1142328" y="452056"/>
                    <a:pt x="1494118" y="260286"/>
                  </a:cubicBezTo>
                  <a:cubicBezTo>
                    <a:pt x="1845908" y="68516"/>
                    <a:pt x="2657438" y="-63564"/>
                    <a:pt x="3140038" y="31686"/>
                  </a:cubicBezTo>
                  <a:cubicBezTo>
                    <a:pt x="3622638" y="126936"/>
                    <a:pt x="3879577" y="534606"/>
                    <a:pt x="4389718" y="831786"/>
                  </a:cubicBezTo>
                  <a:cubicBezTo>
                    <a:pt x="4899859" y="1128966"/>
                    <a:pt x="6060566" y="1337246"/>
                    <a:pt x="6200885" y="1814766"/>
                  </a:cubicBezTo>
                  <a:cubicBezTo>
                    <a:pt x="5857344" y="2452306"/>
                    <a:pt x="5285432" y="2437066"/>
                    <a:pt x="5656950" y="3224466"/>
                  </a:cubicBezTo>
                  <a:cubicBezTo>
                    <a:pt x="6028468" y="4011866"/>
                    <a:pt x="6439883" y="3846766"/>
                    <a:pt x="6241378" y="3978846"/>
                  </a:cubicBezTo>
                  <a:cubicBezTo>
                    <a:pt x="6042873" y="4110926"/>
                    <a:pt x="4888828" y="3911536"/>
                    <a:pt x="4465918" y="4016946"/>
                  </a:cubicBezTo>
                  <a:cubicBezTo>
                    <a:pt x="4043008" y="4122356"/>
                    <a:pt x="4159848" y="4555426"/>
                    <a:pt x="3703918" y="4611306"/>
                  </a:cubicBezTo>
                  <a:cubicBezTo>
                    <a:pt x="3247988" y="4667186"/>
                    <a:pt x="2247228" y="4333176"/>
                    <a:pt x="1730338" y="4352226"/>
                  </a:cubicBezTo>
                  <a:cubicBezTo>
                    <a:pt x="1213448" y="4371276"/>
                    <a:pt x="1029298" y="5083746"/>
                    <a:pt x="602578" y="4725606"/>
                  </a:cubicBezTo>
                  <a:cubicBezTo>
                    <a:pt x="175858" y="4367466"/>
                    <a:pt x="634328" y="4118546"/>
                    <a:pt x="541618" y="3856926"/>
                  </a:cubicBezTo>
                  <a:cubicBezTo>
                    <a:pt x="363818" y="3628326"/>
                    <a:pt x="19648" y="3615626"/>
                    <a:pt x="598" y="3369246"/>
                  </a:cubicBezTo>
                  <a:cubicBezTo>
                    <a:pt x="-18452" y="3122866"/>
                    <a:pt x="423508" y="3152076"/>
                    <a:pt x="427318" y="2927286"/>
                  </a:cubicBezTo>
                  <a:close/>
                </a:path>
              </a:pathLst>
            </a:custGeom>
            <a:solidFill>
              <a:srgbClr val="7030A0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02CA1B-7AB7-43F3-8FE8-256D97E65DDB}"/>
                </a:ext>
              </a:extLst>
            </p:cNvPr>
            <p:cNvGrpSpPr/>
            <p:nvPr/>
          </p:nvGrpSpPr>
          <p:grpSpPr>
            <a:xfrm>
              <a:off x="5974080" y="876301"/>
              <a:ext cx="4800600" cy="2926080"/>
              <a:chOff x="11308080" y="1363981"/>
              <a:chExt cx="4800600" cy="29260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666395-DC2B-4782-B6A5-06A5E1D745C0}"/>
                  </a:ext>
                </a:extLst>
              </p:cNvPr>
              <p:cNvSpPr/>
              <p:nvPr/>
            </p:nvSpPr>
            <p:spPr>
              <a:xfrm>
                <a:off x="11308080" y="1363981"/>
                <a:ext cx="4800600" cy="2926080"/>
              </a:xfrm>
              <a:prstGeom prst="rect">
                <a:avLst/>
              </a:prstGeom>
              <a:solidFill>
                <a:srgbClr val="F6F7F9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C1F8E3-BF96-4023-B3A0-0DFBC2C52EB1}"/>
                  </a:ext>
                </a:extLst>
              </p:cNvPr>
              <p:cNvSpPr/>
              <p:nvPr/>
            </p:nvSpPr>
            <p:spPr>
              <a:xfrm>
                <a:off x="11308080" y="1363981"/>
                <a:ext cx="4800600" cy="236219"/>
              </a:xfrm>
              <a:prstGeom prst="rect">
                <a:avLst/>
              </a:prstGeom>
              <a:solidFill>
                <a:srgbClr val="C6E1FA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97EE7E-69DF-49D7-923C-756E1990B9F1}"/>
                  </a:ext>
                </a:extLst>
              </p:cNvPr>
              <p:cNvSpPr/>
              <p:nvPr/>
            </p:nvSpPr>
            <p:spPr>
              <a:xfrm>
                <a:off x="11671336" y="1850710"/>
                <a:ext cx="2075144" cy="137160"/>
              </a:xfrm>
              <a:prstGeom prst="rect">
                <a:avLst/>
              </a:prstGeom>
              <a:solidFill>
                <a:srgbClr val="C6E1FA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AA1D9E-9BB6-40F3-99E3-F288EFF78D34}"/>
                  </a:ext>
                </a:extLst>
              </p:cNvPr>
              <p:cNvSpPr/>
              <p:nvPr/>
            </p:nvSpPr>
            <p:spPr>
              <a:xfrm>
                <a:off x="14020868" y="1850710"/>
                <a:ext cx="1800792" cy="137160"/>
              </a:xfrm>
              <a:prstGeom prst="rect">
                <a:avLst/>
              </a:prstGeom>
              <a:solidFill>
                <a:srgbClr val="C6E1FA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0B6AAA-3D68-42FF-8FE0-7974CDA55D9B}"/>
                  </a:ext>
                </a:extLst>
              </p:cNvPr>
              <p:cNvSpPr/>
              <p:nvPr/>
            </p:nvSpPr>
            <p:spPr>
              <a:xfrm rot="5400000">
                <a:off x="11865254" y="3690933"/>
                <a:ext cx="137160" cy="152364"/>
              </a:xfrm>
              <a:prstGeom prst="rect">
                <a:avLst/>
              </a:prstGeom>
              <a:solidFill>
                <a:srgbClr val="C6E1FA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B46192-1EFF-4AC9-904F-BF43082F7E20}"/>
                  </a:ext>
                </a:extLst>
              </p:cNvPr>
              <p:cNvSpPr/>
              <p:nvPr/>
            </p:nvSpPr>
            <p:spPr>
              <a:xfrm rot="5400000">
                <a:off x="12096881" y="3599981"/>
                <a:ext cx="319065" cy="152364"/>
              </a:xfrm>
              <a:prstGeom prst="rect">
                <a:avLst/>
              </a:prstGeom>
              <a:solidFill>
                <a:srgbClr val="C6E1FA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59984F-D90D-4592-ADF9-FABA3577A42A}"/>
                  </a:ext>
                </a:extLst>
              </p:cNvPr>
              <p:cNvSpPr/>
              <p:nvPr/>
            </p:nvSpPr>
            <p:spPr>
              <a:xfrm rot="5400000">
                <a:off x="12148317" y="3305978"/>
                <a:ext cx="907073" cy="152364"/>
              </a:xfrm>
              <a:prstGeom prst="rect">
                <a:avLst/>
              </a:prstGeom>
              <a:solidFill>
                <a:srgbClr val="C6E1FA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CBD4E1-C278-47B5-A8F4-3D4AA52BD62F}"/>
                  </a:ext>
                </a:extLst>
              </p:cNvPr>
              <p:cNvSpPr/>
              <p:nvPr/>
            </p:nvSpPr>
            <p:spPr>
              <a:xfrm rot="5400000">
                <a:off x="12258807" y="3076107"/>
                <a:ext cx="1366814" cy="152364"/>
              </a:xfrm>
              <a:prstGeom prst="rect">
                <a:avLst/>
              </a:prstGeom>
              <a:solidFill>
                <a:srgbClr val="C6E1FA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CDA5E0-39E1-43FD-8D54-2D7B862F4A04}"/>
                  </a:ext>
                </a:extLst>
              </p:cNvPr>
              <p:cNvSpPr/>
              <p:nvPr/>
            </p:nvSpPr>
            <p:spPr>
              <a:xfrm rot="5400000">
                <a:off x="12514430" y="3010068"/>
                <a:ext cx="1498893" cy="152364"/>
              </a:xfrm>
              <a:prstGeom prst="rect">
                <a:avLst/>
              </a:prstGeom>
              <a:solidFill>
                <a:srgbClr val="C6E1FA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7982DE-8CB1-43E5-9E39-53EB9019ED38}"/>
                  </a:ext>
                </a:extLst>
              </p:cNvPr>
              <p:cNvSpPr/>
              <p:nvPr/>
            </p:nvSpPr>
            <p:spPr>
              <a:xfrm rot="5400000">
                <a:off x="12877296" y="3044356"/>
                <a:ext cx="1430316" cy="152364"/>
              </a:xfrm>
              <a:prstGeom prst="rect">
                <a:avLst/>
              </a:prstGeom>
              <a:solidFill>
                <a:srgbClr val="C6E1FA"/>
              </a:solidFill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8610A2-9189-4E79-8AB4-6AE331E61A93}"/>
                </a:ext>
              </a:extLst>
            </p:cNvPr>
            <p:cNvSpPr/>
            <p:nvPr/>
          </p:nvSpPr>
          <p:spPr>
            <a:xfrm>
              <a:off x="6096000" y="944880"/>
              <a:ext cx="99060" cy="99060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C6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8898999-9959-4BCF-BBDC-241BE51F9B2B}"/>
                </a:ext>
              </a:extLst>
            </p:cNvPr>
            <p:cNvSpPr/>
            <p:nvPr/>
          </p:nvSpPr>
          <p:spPr>
            <a:xfrm>
              <a:off x="6267450" y="944880"/>
              <a:ext cx="99060" cy="99060"/>
            </a:xfrm>
            <a:prstGeom prst="ellipse">
              <a:avLst/>
            </a:prstGeom>
            <a:solidFill>
              <a:srgbClr val="FFFFCC"/>
            </a:solidFill>
            <a:ln>
              <a:solidFill>
                <a:srgbClr val="C6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C59254-0740-4757-84F3-B003F07B7C4F}"/>
                </a:ext>
              </a:extLst>
            </p:cNvPr>
            <p:cNvSpPr/>
            <p:nvPr/>
          </p:nvSpPr>
          <p:spPr>
            <a:xfrm>
              <a:off x="6435937" y="944880"/>
              <a:ext cx="99060" cy="99060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C6E1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9295C50-636B-44CE-BCE8-AD3EACFE4254}"/>
                </a:ext>
              </a:extLst>
            </p:cNvPr>
            <p:cNvGrpSpPr/>
            <p:nvPr/>
          </p:nvGrpSpPr>
          <p:grpSpPr>
            <a:xfrm>
              <a:off x="5749269" y="1719234"/>
              <a:ext cx="1112195" cy="1112195"/>
              <a:chOff x="5952707" y="1729561"/>
              <a:chExt cx="1112195" cy="1112195"/>
            </a:xfrm>
          </p:grpSpPr>
          <p:pic>
            <p:nvPicPr>
              <p:cNvPr id="33" name="Picture 4" descr="Virus icon,infectious agent,viral envelope,virus,free vector ...">
                <a:extLst>
                  <a:ext uri="{FF2B5EF4-FFF2-40B4-BE49-F238E27FC236}">
                    <a16:creationId xmlns:a16="http://schemas.microsoft.com/office/drawing/2014/main" id="{8A14DC62-E057-4644-8634-BDBC8A70BD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5000" contrast="-4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2707" y="1729561"/>
                <a:ext cx="1112195" cy="1112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Virus icon,infectious agent,viral envelope,virus,free vector ...">
                <a:extLst>
                  <a:ext uri="{FF2B5EF4-FFF2-40B4-BE49-F238E27FC236}">
                    <a16:creationId xmlns:a16="http://schemas.microsoft.com/office/drawing/2014/main" id="{CF00F4E2-D86D-4FF4-AB7D-7D74C6C4A4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335"/>
              <a:stretch/>
            </p:blipFill>
            <p:spPr bwMode="auto">
              <a:xfrm>
                <a:off x="6523652" y="1729561"/>
                <a:ext cx="541250" cy="1112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E410EC0B-72A8-429D-A82B-8057D63E605E}"/>
                </a:ext>
              </a:extLst>
            </p:cNvPr>
            <p:cNvSpPr/>
            <p:nvPr/>
          </p:nvSpPr>
          <p:spPr>
            <a:xfrm>
              <a:off x="6408420" y="1826770"/>
              <a:ext cx="1965960" cy="1510791"/>
            </a:xfrm>
            <a:custGeom>
              <a:avLst/>
              <a:gdLst>
                <a:gd name="connsiteX0" fmla="*/ 0 w 1965960"/>
                <a:gd name="connsiteY0" fmla="*/ 1418709 h 1418709"/>
                <a:gd name="connsiteX1" fmla="*/ 525780 w 1965960"/>
                <a:gd name="connsiteY1" fmla="*/ 12815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525780 w 1965960"/>
                <a:gd name="connsiteY1" fmla="*/ 12815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525780 w 1965960"/>
                <a:gd name="connsiteY1" fmla="*/ 12815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525780 w 1965960"/>
                <a:gd name="connsiteY1" fmla="*/ 12815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482600 w 1965960"/>
                <a:gd name="connsiteY1" fmla="*/ 13069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482600 w 1965960"/>
                <a:gd name="connsiteY1" fmla="*/ 13069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364475 h 1378944"/>
                <a:gd name="connsiteX1" fmla="*/ 482600 w 1965960"/>
                <a:gd name="connsiteY1" fmla="*/ 1252715 h 1378944"/>
                <a:gd name="connsiteX2" fmla="*/ 1115060 w 1965960"/>
                <a:gd name="connsiteY2" fmla="*/ 74155 h 1378944"/>
                <a:gd name="connsiteX3" fmla="*/ 1965960 w 1965960"/>
                <a:gd name="connsiteY3" fmla="*/ 122415 h 1378944"/>
                <a:gd name="connsiteX0" fmla="*/ 0 w 1965960"/>
                <a:gd name="connsiteY0" fmla="*/ 1438891 h 1453360"/>
                <a:gd name="connsiteX1" fmla="*/ 482600 w 1965960"/>
                <a:gd name="connsiteY1" fmla="*/ 1327131 h 1453360"/>
                <a:gd name="connsiteX2" fmla="*/ 1115060 w 1965960"/>
                <a:gd name="connsiteY2" fmla="*/ 148571 h 1453360"/>
                <a:gd name="connsiteX3" fmla="*/ 1965960 w 1965960"/>
                <a:gd name="connsiteY3" fmla="*/ 13951 h 1453360"/>
                <a:gd name="connsiteX0" fmla="*/ 0 w 1965960"/>
                <a:gd name="connsiteY0" fmla="*/ 1454685 h 1469154"/>
                <a:gd name="connsiteX1" fmla="*/ 482600 w 1965960"/>
                <a:gd name="connsiteY1" fmla="*/ 1342925 h 1469154"/>
                <a:gd name="connsiteX2" fmla="*/ 1115060 w 1965960"/>
                <a:gd name="connsiteY2" fmla="*/ 164365 h 1469154"/>
                <a:gd name="connsiteX3" fmla="*/ 1965960 w 1965960"/>
                <a:gd name="connsiteY3" fmla="*/ 29745 h 1469154"/>
                <a:gd name="connsiteX0" fmla="*/ 0 w 1965960"/>
                <a:gd name="connsiteY0" fmla="*/ 1470448 h 1487926"/>
                <a:gd name="connsiteX1" fmla="*/ 482600 w 1965960"/>
                <a:gd name="connsiteY1" fmla="*/ 1358688 h 1487926"/>
                <a:gd name="connsiteX2" fmla="*/ 1097280 w 1965960"/>
                <a:gd name="connsiteY2" fmla="*/ 134408 h 1487926"/>
                <a:gd name="connsiteX3" fmla="*/ 1965960 w 1965960"/>
                <a:gd name="connsiteY3" fmla="*/ 45508 h 1487926"/>
                <a:gd name="connsiteX0" fmla="*/ 0 w 1965960"/>
                <a:gd name="connsiteY0" fmla="*/ 1534473 h 1551951"/>
                <a:gd name="connsiteX1" fmla="*/ 482600 w 1965960"/>
                <a:gd name="connsiteY1" fmla="*/ 1422713 h 1551951"/>
                <a:gd name="connsiteX2" fmla="*/ 1097280 w 1965960"/>
                <a:gd name="connsiteY2" fmla="*/ 198433 h 1551951"/>
                <a:gd name="connsiteX3" fmla="*/ 1965960 w 1965960"/>
                <a:gd name="connsiteY3" fmla="*/ 109533 h 1551951"/>
                <a:gd name="connsiteX0" fmla="*/ 0 w 1965960"/>
                <a:gd name="connsiteY0" fmla="*/ 1534473 h 1551951"/>
                <a:gd name="connsiteX1" fmla="*/ 482600 w 1965960"/>
                <a:gd name="connsiteY1" fmla="*/ 1422713 h 1551951"/>
                <a:gd name="connsiteX2" fmla="*/ 1097280 w 1965960"/>
                <a:gd name="connsiteY2" fmla="*/ 198433 h 1551951"/>
                <a:gd name="connsiteX3" fmla="*/ 1965960 w 1965960"/>
                <a:gd name="connsiteY3" fmla="*/ 109533 h 1551951"/>
                <a:gd name="connsiteX0" fmla="*/ 0 w 1965960"/>
                <a:gd name="connsiteY0" fmla="*/ 1534473 h 1534473"/>
                <a:gd name="connsiteX1" fmla="*/ 523240 w 1965960"/>
                <a:gd name="connsiteY1" fmla="*/ 1316033 h 1534473"/>
                <a:gd name="connsiteX2" fmla="*/ 1097280 w 1965960"/>
                <a:gd name="connsiteY2" fmla="*/ 198433 h 1534473"/>
                <a:gd name="connsiteX3" fmla="*/ 1965960 w 1965960"/>
                <a:gd name="connsiteY3" fmla="*/ 109533 h 1534473"/>
                <a:gd name="connsiteX0" fmla="*/ 0 w 1965960"/>
                <a:gd name="connsiteY0" fmla="*/ 1524078 h 1524078"/>
                <a:gd name="connsiteX1" fmla="*/ 523240 w 1965960"/>
                <a:gd name="connsiteY1" fmla="*/ 1305638 h 1524078"/>
                <a:gd name="connsiteX2" fmla="*/ 1132840 w 1965960"/>
                <a:gd name="connsiteY2" fmla="*/ 205818 h 1524078"/>
                <a:gd name="connsiteX3" fmla="*/ 1965960 w 1965960"/>
                <a:gd name="connsiteY3" fmla="*/ 99138 h 1524078"/>
                <a:gd name="connsiteX0" fmla="*/ 0 w 1965960"/>
                <a:gd name="connsiteY0" fmla="*/ 1510791 h 1510791"/>
                <a:gd name="connsiteX1" fmla="*/ 523240 w 1965960"/>
                <a:gd name="connsiteY1" fmla="*/ 1292351 h 1510791"/>
                <a:gd name="connsiteX2" fmla="*/ 1132840 w 1965960"/>
                <a:gd name="connsiteY2" fmla="*/ 192531 h 1510791"/>
                <a:gd name="connsiteX3" fmla="*/ 1965960 w 1965960"/>
                <a:gd name="connsiteY3" fmla="*/ 85851 h 151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5960" h="1510791">
                  <a:moveTo>
                    <a:pt x="0" y="1510791"/>
                  </a:moveTo>
                  <a:cubicBezTo>
                    <a:pt x="220980" y="1482851"/>
                    <a:pt x="334433" y="1512061"/>
                    <a:pt x="523240" y="1292351"/>
                  </a:cubicBezTo>
                  <a:cubicBezTo>
                    <a:pt x="712047" y="1072641"/>
                    <a:pt x="908050" y="397001"/>
                    <a:pt x="1132840" y="192531"/>
                  </a:cubicBezTo>
                  <a:cubicBezTo>
                    <a:pt x="1456690" y="-123699"/>
                    <a:pt x="1833880" y="32511"/>
                    <a:pt x="1965960" y="85851"/>
                  </a:cubicBezTo>
                </a:path>
              </a:pathLst>
            </a:custGeom>
            <a:noFill/>
            <a:ln w="38100">
              <a:solidFill>
                <a:srgbClr val="FF99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D57AC2FD-D8A0-4D80-B620-CBFC12A1A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6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41864" y="1597040"/>
              <a:ext cx="1685954" cy="1164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DD933059-EE91-4C1B-9066-8C8E5E7E5575}"/>
                </a:ext>
              </a:extLst>
            </p:cNvPr>
            <p:cNvGrpSpPr/>
            <p:nvPr/>
          </p:nvGrpSpPr>
          <p:grpSpPr>
            <a:xfrm>
              <a:off x="8731553" y="2931765"/>
              <a:ext cx="426078" cy="436925"/>
              <a:chOff x="8731553" y="2931765"/>
              <a:chExt cx="426078" cy="436925"/>
            </a:xfrm>
          </p:grpSpPr>
          <p:sp>
            <p:nvSpPr>
              <p:cNvPr id="2055" name="Rectangle 2054">
                <a:extLst>
                  <a:ext uri="{FF2B5EF4-FFF2-40B4-BE49-F238E27FC236}">
                    <a16:creationId xmlns:a16="http://schemas.microsoft.com/office/drawing/2014/main" id="{FC7F872B-CB07-4850-9BA5-BB51AE981556}"/>
                  </a:ext>
                </a:extLst>
              </p:cNvPr>
              <p:cNvSpPr/>
              <p:nvPr/>
            </p:nvSpPr>
            <p:spPr>
              <a:xfrm>
                <a:off x="8731553" y="2931765"/>
                <a:ext cx="426078" cy="97185"/>
              </a:xfrm>
              <a:prstGeom prst="rect">
                <a:avLst/>
              </a:prstGeom>
              <a:solidFill>
                <a:srgbClr val="85E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6322C6-3515-40AA-9D60-6043E3620404}"/>
                  </a:ext>
                </a:extLst>
              </p:cNvPr>
              <p:cNvSpPr/>
              <p:nvPr/>
            </p:nvSpPr>
            <p:spPr>
              <a:xfrm>
                <a:off x="8731553" y="3028950"/>
                <a:ext cx="426078" cy="339740"/>
              </a:xfrm>
              <a:prstGeom prst="rect">
                <a:avLst/>
              </a:prstGeom>
              <a:solidFill>
                <a:srgbClr val="ABE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F55A27B-9C48-4D61-9113-A6310048376D}"/>
                </a:ext>
              </a:extLst>
            </p:cNvPr>
            <p:cNvGrpSpPr/>
            <p:nvPr/>
          </p:nvGrpSpPr>
          <p:grpSpPr>
            <a:xfrm>
              <a:off x="10015791" y="2931765"/>
              <a:ext cx="426078" cy="436925"/>
              <a:chOff x="8731553" y="2931765"/>
              <a:chExt cx="426078" cy="43692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7B4A166-5E85-4F35-AE1D-C4359C348DFA}"/>
                  </a:ext>
                </a:extLst>
              </p:cNvPr>
              <p:cNvSpPr/>
              <p:nvPr/>
            </p:nvSpPr>
            <p:spPr>
              <a:xfrm>
                <a:off x="8731553" y="2931765"/>
                <a:ext cx="426078" cy="9718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1934BFE-F100-499C-B16E-99DA1A19A2F4}"/>
                  </a:ext>
                </a:extLst>
              </p:cNvPr>
              <p:cNvSpPr/>
              <p:nvPr/>
            </p:nvSpPr>
            <p:spPr>
              <a:xfrm>
                <a:off x="8731553" y="3028950"/>
                <a:ext cx="426078" cy="3397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B9C91A9-DE22-404E-AACE-49F88612FA21}"/>
                </a:ext>
              </a:extLst>
            </p:cNvPr>
            <p:cNvGrpSpPr/>
            <p:nvPr/>
          </p:nvGrpSpPr>
          <p:grpSpPr>
            <a:xfrm>
              <a:off x="9399612" y="2931765"/>
              <a:ext cx="426078" cy="436925"/>
              <a:chOff x="8731553" y="2931765"/>
              <a:chExt cx="426078" cy="436925"/>
            </a:xfrm>
            <a:solidFill>
              <a:srgbClr val="CCFF99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0582A1-B559-4A3A-8DD0-D648A7B6826E}"/>
                  </a:ext>
                </a:extLst>
              </p:cNvPr>
              <p:cNvSpPr/>
              <p:nvPr/>
            </p:nvSpPr>
            <p:spPr>
              <a:xfrm>
                <a:off x="8731553" y="2931765"/>
                <a:ext cx="426078" cy="97185"/>
              </a:xfrm>
              <a:prstGeom prst="rect">
                <a:avLst/>
              </a:prstGeom>
              <a:solidFill>
                <a:srgbClr val="ADFF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2B7679D-DB63-4C35-A391-28889524078A}"/>
                  </a:ext>
                </a:extLst>
              </p:cNvPr>
              <p:cNvSpPr/>
              <p:nvPr/>
            </p:nvSpPr>
            <p:spPr>
              <a:xfrm>
                <a:off x="8731553" y="3028950"/>
                <a:ext cx="426078" cy="339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052" name="Picture 4" descr="Virus icon,infectious agent,viral envelope,virus,free vector ...">
              <a:extLst>
                <a:ext uri="{FF2B5EF4-FFF2-40B4-BE49-F238E27FC236}">
                  <a16:creationId xmlns:a16="http://schemas.microsoft.com/office/drawing/2014/main" id="{C829EA13-EA6C-4D65-B247-3F051246D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215" y="3054636"/>
              <a:ext cx="2179320" cy="2179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Free Tablet Cliparts, Download Free Clip Art, Free Clip Art on ...">
              <a:extLst>
                <a:ext uri="{FF2B5EF4-FFF2-40B4-BE49-F238E27FC236}">
                  <a16:creationId xmlns:a16="http://schemas.microsoft.com/office/drawing/2014/main" id="{03209148-F1A4-40BC-B533-1C9DCB806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979" y="3472759"/>
              <a:ext cx="2930975" cy="1732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4396B17-4AC0-4325-8123-A4856362C549}"/>
                </a:ext>
              </a:extLst>
            </p:cNvPr>
            <p:cNvGrpSpPr/>
            <p:nvPr/>
          </p:nvGrpSpPr>
          <p:grpSpPr>
            <a:xfrm>
              <a:off x="5672242" y="3727441"/>
              <a:ext cx="1289475" cy="771414"/>
              <a:chOff x="6489736" y="1515430"/>
              <a:chExt cx="2075144" cy="1984986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829FB5B-CADB-4429-8C24-6E0D0C203A3C}"/>
                  </a:ext>
                </a:extLst>
              </p:cNvPr>
              <p:cNvSpPr/>
              <p:nvPr/>
            </p:nvSpPr>
            <p:spPr>
              <a:xfrm>
                <a:off x="6489736" y="1515430"/>
                <a:ext cx="2075144" cy="137160"/>
              </a:xfrm>
              <a:prstGeom prst="rect">
                <a:avLst/>
              </a:prstGeom>
              <a:grpFill/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08154A6-5CB9-4D47-9780-898AE0A50B1C}"/>
                  </a:ext>
                </a:extLst>
              </p:cNvPr>
              <p:cNvSpPr/>
              <p:nvPr/>
            </p:nvSpPr>
            <p:spPr>
              <a:xfrm rot="5400000">
                <a:off x="6683654" y="3355653"/>
                <a:ext cx="137160" cy="152364"/>
              </a:xfrm>
              <a:prstGeom prst="rect">
                <a:avLst/>
              </a:prstGeom>
              <a:grpFill/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3818EAE-DF7E-45BA-BDB4-AE84A28DB1FC}"/>
                  </a:ext>
                </a:extLst>
              </p:cNvPr>
              <p:cNvSpPr/>
              <p:nvPr/>
            </p:nvSpPr>
            <p:spPr>
              <a:xfrm rot="5400000">
                <a:off x="6915281" y="3264701"/>
                <a:ext cx="319065" cy="152364"/>
              </a:xfrm>
              <a:prstGeom prst="rect">
                <a:avLst/>
              </a:prstGeom>
              <a:grpFill/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B31431E-B11F-43E0-A9E5-CD09B2AD5DA3}"/>
                  </a:ext>
                </a:extLst>
              </p:cNvPr>
              <p:cNvSpPr/>
              <p:nvPr/>
            </p:nvSpPr>
            <p:spPr>
              <a:xfrm rot="5400000">
                <a:off x="6966717" y="2970698"/>
                <a:ext cx="907073" cy="152364"/>
              </a:xfrm>
              <a:prstGeom prst="rect">
                <a:avLst/>
              </a:prstGeom>
              <a:grpFill/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3C030A1-9737-448C-AC0C-13FB88EB3EA0}"/>
                  </a:ext>
                </a:extLst>
              </p:cNvPr>
              <p:cNvSpPr/>
              <p:nvPr/>
            </p:nvSpPr>
            <p:spPr>
              <a:xfrm rot="5400000">
                <a:off x="7077207" y="2740827"/>
                <a:ext cx="1366814" cy="152364"/>
              </a:xfrm>
              <a:prstGeom prst="rect">
                <a:avLst/>
              </a:prstGeom>
              <a:grpFill/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ADB4555-479B-4189-A856-33FB50E1D83C}"/>
                  </a:ext>
                </a:extLst>
              </p:cNvPr>
              <p:cNvSpPr/>
              <p:nvPr/>
            </p:nvSpPr>
            <p:spPr>
              <a:xfrm rot="5400000">
                <a:off x="7332830" y="2674788"/>
                <a:ext cx="1498893" cy="152364"/>
              </a:xfrm>
              <a:prstGeom prst="rect">
                <a:avLst/>
              </a:prstGeom>
              <a:grpFill/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6D629F1-DCC8-4855-AE00-432D94B3B562}"/>
                  </a:ext>
                </a:extLst>
              </p:cNvPr>
              <p:cNvSpPr/>
              <p:nvPr/>
            </p:nvSpPr>
            <p:spPr>
              <a:xfrm rot="5400000">
                <a:off x="7695696" y="2709076"/>
                <a:ext cx="1430316" cy="152364"/>
              </a:xfrm>
              <a:prstGeom prst="rect">
                <a:avLst/>
              </a:prstGeom>
              <a:grpFill/>
              <a:ln>
                <a:solidFill>
                  <a:srgbClr val="C6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BAA36C5-1619-44D7-AC4E-8C4AB59026DA}"/>
                </a:ext>
              </a:extLst>
            </p:cNvPr>
            <p:cNvSpPr/>
            <p:nvPr/>
          </p:nvSpPr>
          <p:spPr>
            <a:xfrm>
              <a:off x="5714129" y="3908163"/>
              <a:ext cx="1221629" cy="587130"/>
            </a:xfrm>
            <a:custGeom>
              <a:avLst/>
              <a:gdLst>
                <a:gd name="connsiteX0" fmla="*/ 0 w 1965960"/>
                <a:gd name="connsiteY0" fmla="*/ 1418709 h 1418709"/>
                <a:gd name="connsiteX1" fmla="*/ 525780 w 1965960"/>
                <a:gd name="connsiteY1" fmla="*/ 12815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525780 w 1965960"/>
                <a:gd name="connsiteY1" fmla="*/ 12815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525780 w 1965960"/>
                <a:gd name="connsiteY1" fmla="*/ 12815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525780 w 1965960"/>
                <a:gd name="connsiteY1" fmla="*/ 12815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482600 w 1965960"/>
                <a:gd name="connsiteY1" fmla="*/ 13069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418709 h 1418709"/>
                <a:gd name="connsiteX1" fmla="*/ 482600 w 1965960"/>
                <a:gd name="connsiteY1" fmla="*/ 1306949 h 1418709"/>
                <a:gd name="connsiteX2" fmla="*/ 1181100 w 1965960"/>
                <a:gd name="connsiteY2" fmla="*/ 62349 h 1418709"/>
                <a:gd name="connsiteX3" fmla="*/ 1965960 w 1965960"/>
                <a:gd name="connsiteY3" fmla="*/ 176649 h 1418709"/>
                <a:gd name="connsiteX0" fmla="*/ 0 w 1965960"/>
                <a:gd name="connsiteY0" fmla="*/ 1364475 h 1378944"/>
                <a:gd name="connsiteX1" fmla="*/ 482600 w 1965960"/>
                <a:gd name="connsiteY1" fmla="*/ 1252715 h 1378944"/>
                <a:gd name="connsiteX2" fmla="*/ 1115060 w 1965960"/>
                <a:gd name="connsiteY2" fmla="*/ 74155 h 1378944"/>
                <a:gd name="connsiteX3" fmla="*/ 1965960 w 1965960"/>
                <a:gd name="connsiteY3" fmla="*/ 122415 h 1378944"/>
                <a:gd name="connsiteX0" fmla="*/ 0 w 1965960"/>
                <a:gd name="connsiteY0" fmla="*/ 1438891 h 1453360"/>
                <a:gd name="connsiteX1" fmla="*/ 482600 w 1965960"/>
                <a:gd name="connsiteY1" fmla="*/ 1327131 h 1453360"/>
                <a:gd name="connsiteX2" fmla="*/ 1115060 w 1965960"/>
                <a:gd name="connsiteY2" fmla="*/ 148571 h 1453360"/>
                <a:gd name="connsiteX3" fmla="*/ 1965960 w 1965960"/>
                <a:gd name="connsiteY3" fmla="*/ 13951 h 1453360"/>
                <a:gd name="connsiteX0" fmla="*/ 0 w 1965960"/>
                <a:gd name="connsiteY0" fmla="*/ 1454685 h 1469154"/>
                <a:gd name="connsiteX1" fmla="*/ 482600 w 1965960"/>
                <a:gd name="connsiteY1" fmla="*/ 1342925 h 1469154"/>
                <a:gd name="connsiteX2" fmla="*/ 1115060 w 1965960"/>
                <a:gd name="connsiteY2" fmla="*/ 164365 h 1469154"/>
                <a:gd name="connsiteX3" fmla="*/ 1965960 w 1965960"/>
                <a:gd name="connsiteY3" fmla="*/ 29745 h 1469154"/>
                <a:gd name="connsiteX0" fmla="*/ 0 w 1965960"/>
                <a:gd name="connsiteY0" fmla="*/ 1470448 h 1487926"/>
                <a:gd name="connsiteX1" fmla="*/ 482600 w 1965960"/>
                <a:gd name="connsiteY1" fmla="*/ 1358688 h 1487926"/>
                <a:gd name="connsiteX2" fmla="*/ 1097280 w 1965960"/>
                <a:gd name="connsiteY2" fmla="*/ 134408 h 1487926"/>
                <a:gd name="connsiteX3" fmla="*/ 1965960 w 1965960"/>
                <a:gd name="connsiteY3" fmla="*/ 45508 h 1487926"/>
                <a:gd name="connsiteX0" fmla="*/ 0 w 1965960"/>
                <a:gd name="connsiteY0" fmla="*/ 1534473 h 1551951"/>
                <a:gd name="connsiteX1" fmla="*/ 482600 w 1965960"/>
                <a:gd name="connsiteY1" fmla="*/ 1422713 h 1551951"/>
                <a:gd name="connsiteX2" fmla="*/ 1097280 w 1965960"/>
                <a:gd name="connsiteY2" fmla="*/ 198433 h 1551951"/>
                <a:gd name="connsiteX3" fmla="*/ 1965960 w 1965960"/>
                <a:gd name="connsiteY3" fmla="*/ 109533 h 1551951"/>
                <a:gd name="connsiteX0" fmla="*/ 0 w 1965960"/>
                <a:gd name="connsiteY0" fmla="*/ 1534473 h 1551951"/>
                <a:gd name="connsiteX1" fmla="*/ 482600 w 1965960"/>
                <a:gd name="connsiteY1" fmla="*/ 1422713 h 1551951"/>
                <a:gd name="connsiteX2" fmla="*/ 1097280 w 1965960"/>
                <a:gd name="connsiteY2" fmla="*/ 198433 h 1551951"/>
                <a:gd name="connsiteX3" fmla="*/ 1965960 w 1965960"/>
                <a:gd name="connsiteY3" fmla="*/ 109533 h 1551951"/>
                <a:gd name="connsiteX0" fmla="*/ 0 w 1965960"/>
                <a:gd name="connsiteY0" fmla="*/ 1534473 h 1534473"/>
                <a:gd name="connsiteX1" fmla="*/ 523240 w 1965960"/>
                <a:gd name="connsiteY1" fmla="*/ 1316033 h 1534473"/>
                <a:gd name="connsiteX2" fmla="*/ 1097280 w 1965960"/>
                <a:gd name="connsiteY2" fmla="*/ 198433 h 1534473"/>
                <a:gd name="connsiteX3" fmla="*/ 1965960 w 1965960"/>
                <a:gd name="connsiteY3" fmla="*/ 109533 h 1534473"/>
                <a:gd name="connsiteX0" fmla="*/ 0 w 1965960"/>
                <a:gd name="connsiteY0" fmla="*/ 1524078 h 1524078"/>
                <a:gd name="connsiteX1" fmla="*/ 523240 w 1965960"/>
                <a:gd name="connsiteY1" fmla="*/ 1305638 h 1524078"/>
                <a:gd name="connsiteX2" fmla="*/ 1132840 w 1965960"/>
                <a:gd name="connsiteY2" fmla="*/ 205818 h 1524078"/>
                <a:gd name="connsiteX3" fmla="*/ 1965960 w 1965960"/>
                <a:gd name="connsiteY3" fmla="*/ 99138 h 1524078"/>
                <a:gd name="connsiteX0" fmla="*/ 0 w 1965960"/>
                <a:gd name="connsiteY0" fmla="*/ 1510791 h 1510791"/>
                <a:gd name="connsiteX1" fmla="*/ 523240 w 1965960"/>
                <a:gd name="connsiteY1" fmla="*/ 1292351 h 1510791"/>
                <a:gd name="connsiteX2" fmla="*/ 1132840 w 1965960"/>
                <a:gd name="connsiteY2" fmla="*/ 192531 h 1510791"/>
                <a:gd name="connsiteX3" fmla="*/ 1965960 w 1965960"/>
                <a:gd name="connsiteY3" fmla="*/ 85851 h 151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5960" h="1510791">
                  <a:moveTo>
                    <a:pt x="0" y="1510791"/>
                  </a:moveTo>
                  <a:cubicBezTo>
                    <a:pt x="220980" y="1482851"/>
                    <a:pt x="334433" y="1512061"/>
                    <a:pt x="523240" y="1292351"/>
                  </a:cubicBezTo>
                  <a:cubicBezTo>
                    <a:pt x="712047" y="1072641"/>
                    <a:pt x="908050" y="397001"/>
                    <a:pt x="1132840" y="192531"/>
                  </a:cubicBezTo>
                  <a:cubicBezTo>
                    <a:pt x="1456690" y="-123699"/>
                    <a:pt x="1833880" y="32511"/>
                    <a:pt x="1965960" y="8585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2" name="Picture 6">
              <a:extLst>
                <a:ext uri="{FF2B5EF4-FFF2-40B4-BE49-F238E27FC236}">
                  <a16:creationId xmlns:a16="http://schemas.microsoft.com/office/drawing/2014/main" id="{B341A631-2A8B-4E63-9045-F208215168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6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34" r="16659"/>
            <a:stretch/>
          </p:blipFill>
          <p:spPr bwMode="auto">
            <a:xfrm>
              <a:off x="7165340" y="4163514"/>
              <a:ext cx="663455" cy="841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3C106C-1C18-4EC1-903B-E1132186F7DB}"/>
                </a:ext>
              </a:extLst>
            </p:cNvPr>
            <p:cNvGrpSpPr/>
            <p:nvPr/>
          </p:nvGrpSpPr>
          <p:grpSpPr>
            <a:xfrm>
              <a:off x="5122370" y="4527109"/>
              <a:ext cx="231405" cy="237296"/>
              <a:chOff x="8731553" y="2931765"/>
              <a:chExt cx="426078" cy="43692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1232F6C-B5FF-4735-8FDD-E5EAF294C986}"/>
                  </a:ext>
                </a:extLst>
              </p:cNvPr>
              <p:cNvSpPr/>
              <p:nvPr/>
            </p:nvSpPr>
            <p:spPr>
              <a:xfrm>
                <a:off x="8731553" y="2931765"/>
                <a:ext cx="426078" cy="97185"/>
              </a:xfrm>
              <a:prstGeom prst="rect">
                <a:avLst/>
              </a:prstGeom>
              <a:solidFill>
                <a:srgbClr val="85E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203407-464F-44B0-8783-7F4203F5E040}"/>
                  </a:ext>
                </a:extLst>
              </p:cNvPr>
              <p:cNvSpPr/>
              <p:nvPr/>
            </p:nvSpPr>
            <p:spPr>
              <a:xfrm>
                <a:off x="8731553" y="3028950"/>
                <a:ext cx="426078" cy="339740"/>
              </a:xfrm>
              <a:prstGeom prst="rect">
                <a:avLst/>
              </a:prstGeom>
              <a:solidFill>
                <a:srgbClr val="ABE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C498000-353B-44E6-9E52-A801CB684AE3}"/>
                </a:ext>
              </a:extLst>
            </p:cNvPr>
            <p:cNvGrpSpPr/>
            <p:nvPr/>
          </p:nvGrpSpPr>
          <p:grpSpPr>
            <a:xfrm>
              <a:off x="5245924" y="4626898"/>
              <a:ext cx="231405" cy="237296"/>
              <a:chOff x="8731553" y="2931765"/>
              <a:chExt cx="426078" cy="436925"/>
            </a:xfrm>
            <a:solidFill>
              <a:srgbClr val="CCFF99"/>
            </a:solidFill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CA125B2-CD8C-413E-B38B-BB5392F4D834}"/>
                  </a:ext>
                </a:extLst>
              </p:cNvPr>
              <p:cNvSpPr/>
              <p:nvPr/>
            </p:nvSpPr>
            <p:spPr>
              <a:xfrm>
                <a:off x="8731553" y="2931765"/>
                <a:ext cx="426078" cy="97185"/>
              </a:xfrm>
              <a:prstGeom prst="rect">
                <a:avLst/>
              </a:prstGeom>
              <a:solidFill>
                <a:srgbClr val="ADFF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79869B-554C-47EC-A888-7CCED867DCED}"/>
                  </a:ext>
                </a:extLst>
              </p:cNvPr>
              <p:cNvSpPr/>
              <p:nvPr/>
            </p:nvSpPr>
            <p:spPr>
              <a:xfrm>
                <a:off x="8731553" y="3028950"/>
                <a:ext cx="426078" cy="339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3CDFEC3-3FA1-44CA-BA10-8B4DEE26C8F7}"/>
                </a:ext>
              </a:extLst>
            </p:cNvPr>
            <p:cNvGrpSpPr/>
            <p:nvPr/>
          </p:nvGrpSpPr>
          <p:grpSpPr>
            <a:xfrm>
              <a:off x="5151674" y="4782345"/>
              <a:ext cx="231405" cy="237296"/>
              <a:chOff x="8731553" y="2931765"/>
              <a:chExt cx="426078" cy="43692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017C7D-1A08-419D-B119-7DCB510C3919}"/>
                  </a:ext>
                </a:extLst>
              </p:cNvPr>
              <p:cNvSpPr/>
              <p:nvPr/>
            </p:nvSpPr>
            <p:spPr>
              <a:xfrm>
                <a:off x="8731553" y="2931765"/>
                <a:ext cx="426078" cy="9718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A32407D-DAA9-4E9F-8605-829B60DE61F4}"/>
                  </a:ext>
                </a:extLst>
              </p:cNvPr>
              <p:cNvSpPr/>
              <p:nvPr/>
            </p:nvSpPr>
            <p:spPr>
              <a:xfrm>
                <a:off x="8731553" y="3028950"/>
                <a:ext cx="426078" cy="3397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37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B29FE0-F009-4800-AEA3-3412AB676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6" t="14667" r="15854" b="16583"/>
          <a:stretch/>
        </p:blipFill>
        <p:spPr>
          <a:xfrm>
            <a:off x="2514600" y="1005840"/>
            <a:ext cx="6996051" cy="4714875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CEE9FD-34A8-4166-B412-5B06008D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6211" y="-737235"/>
            <a:ext cx="6600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5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Ranatunga</dc:creator>
  <cp:lastModifiedBy>Prasad Ranatunga</cp:lastModifiedBy>
  <cp:revision>4</cp:revision>
  <dcterms:created xsi:type="dcterms:W3CDTF">2020-05-01T11:20:22Z</dcterms:created>
  <dcterms:modified xsi:type="dcterms:W3CDTF">2020-05-03T07:46:00Z</dcterms:modified>
</cp:coreProperties>
</file>