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D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3260" y="2838734"/>
            <a:ext cx="4094328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Topics to be covered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705134"/>
            <a:ext cx="3725839" cy="12828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1.Computer Abstraction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03827" y="982637"/>
            <a:ext cx="3725839" cy="12828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2.Arithmetic </a:t>
            </a:r>
            <a:r>
              <a:rPr lang="en-US" dirty="0"/>
              <a:t>for Computers</a:t>
            </a:r>
          </a:p>
        </p:txBody>
      </p:sp>
      <p:sp>
        <p:nvSpPr>
          <p:cNvPr id="7" name="Oval 6"/>
          <p:cNvSpPr/>
          <p:nvPr/>
        </p:nvSpPr>
        <p:spPr>
          <a:xfrm>
            <a:off x="8466161" y="2565779"/>
            <a:ext cx="3725839" cy="12828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3.Language </a:t>
            </a:r>
            <a:r>
              <a:rPr lang="en-US" dirty="0"/>
              <a:t>of the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997588" y="4049973"/>
            <a:ext cx="3725839" cy="12828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4.Memory Hierarchy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3821" y="4751696"/>
            <a:ext cx="2333767" cy="128289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5.The Processor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4711" y="4633415"/>
            <a:ext cx="2702256" cy="12828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6.Pipelining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7505" y="3364172"/>
            <a:ext cx="3038901" cy="128289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7.Instruction Set Architecture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218" y="1610435"/>
            <a:ext cx="3625755" cy="1282890"/>
          </a:xfrm>
          <a:prstGeom prst="ellipse">
            <a:avLst/>
          </a:prstGeom>
          <a:solidFill>
            <a:srgbClr val="55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8.Input Output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Computers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218364"/>
            <a:ext cx="3029803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designed for use by an individual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214883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</a:t>
            </a:r>
            <a:r>
              <a:rPr lang="en-US" dirty="0"/>
              <a:t>larger programs</a:t>
            </a:r>
          </a:p>
          <a:p>
            <a:pPr algn="ctr"/>
            <a:r>
              <a:rPr lang="en-US" dirty="0"/>
              <a:t>for multiple users, often simultaneously, and</a:t>
            </a:r>
          </a:p>
          <a:p>
            <a:pPr algn="ctr"/>
            <a:r>
              <a:rPr lang="en-US" dirty="0"/>
              <a:t>typically accessed only via a network.</a:t>
            </a:r>
          </a:p>
        </p:txBody>
      </p:sp>
      <p:sp>
        <p:nvSpPr>
          <p:cNvPr id="7" name="Oval 6"/>
          <p:cNvSpPr/>
          <p:nvPr/>
        </p:nvSpPr>
        <p:spPr>
          <a:xfrm>
            <a:off x="8746722" y="1988024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class of computers with the highest</a:t>
            </a:r>
          </a:p>
          <a:p>
            <a:r>
              <a:rPr lang="en-US" dirty="0"/>
              <a:t>performance and cost; they are configured as</a:t>
            </a:r>
          </a:p>
          <a:p>
            <a:r>
              <a:rPr lang="en-US" dirty="0"/>
              <a:t>servers and typically cost millions of dollars.</a:t>
            </a:r>
          </a:p>
        </p:txBody>
      </p:sp>
      <p:sp>
        <p:nvSpPr>
          <p:cNvPr id="8" name="Oval 7"/>
          <p:cNvSpPr/>
          <p:nvPr/>
        </p:nvSpPr>
        <p:spPr>
          <a:xfrm>
            <a:off x="4772883" y="4800324"/>
            <a:ext cx="3755736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room or building designed to handle the</a:t>
            </a:r>
          </a:p>
          <a:p>
            <a:r>
              <a:rPr lang="en-US" dirty="0"/>
              <a:t>power, cooling, and networking needs of a</a:t>
            </a:r>
          </a:p>
          <a:p>
            <a:r>
              <a:rPr lang="en-US" dirty="0"/>
              <a:t>large number of servers.</a:t>
            </a:r>
          </a:p>
        </p:txBody>
      </p:sp>
      <p:sp>
        <p:nvSpPr>
          <p:cNvPr id="9" name="Oval 8"/>
          <p:cNvSpPr/>
          <p:nvPr/>
        </p:nvSpPr>
        <p:spPr>
          <a:xfrm>
            <a:off x="26681" y="3431234"/>
            <a:ext cx="3919052" cy="163556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computer inside another device used for</a:t>
            </a:r>
          </a:p>
          <a:p>
            <a:r>
              <a:rPr lang="en-US" dirty="0"/>
              <a:t>running one predetermined application or</a:t>
            </a:r>
          </a:p>
          <a:p>
            <a:r>
              <a:rPr lang="en-US" dirty="0"/>
              <a:t>collection of software.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4831308" y="1595651"/>
            <a:ext cx="725305" cy="1243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18800" y="1950037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Desktop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2879092" y="3189258"/>
            <a:ext cx="1012794" cy="35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5322898" y="3539781"/>
            <a:ext cx="233715" cy="1527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1525383" cy="180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7303828" y="3300107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Super-Computers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5360701" y="4269199"/>
            <a:ext cx="1710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Datacenter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26681" y="2638680"/>
            <a:ext cx="272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Embedded-Computer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499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9</cp:revision>
  <dcterms:created xsi:type="dcterms:W3CDTF">2018-10-07T02:06:03Z</dcterms:created>
  <dcterms:modified xsi:type="dcterms:W3CDTF">2018-10-07T02:56:03Z</dcterms:modified>
</cp:coreProperties>
</file>