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0D53-2924-4373-8641-E671EDC79F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3936-FDAE-46B5-AFD7-B7593801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03260" y="2838734"/>
            <a:ext cx="4094328" cy="100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Topics to be covered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16406" y="705134"/>
            <a:ext cx="3725839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Abstraction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03827" y="982637"/>
            <a:ext cx="3725839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Arithmetic for Computers</a:t>
            </a:r>
          </a:p>
        </p:txBody>
      </p:sp>
      <p:sp>
        <p:nvSpPr>
          <p:cNvPr id="7" name="Oval 6"/>
          <p:cNvSpPr/>
          <p:nvPr/>
        </p:nvSpPr>
        <p:spPr>
          <a:xfrm>
            <a:off x="8466161" y="2565779"/>
            <a:ext cx="3725839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of the computer</a:t>
            </a:r>
          </a:p>
        </p:txBody>
      </p:sp>
      <p:sp>
        <p:nvSpPr>
          <p:cNvPr id="8" name="Oval 7"/>
          <p:cNvSpPr/>
          <p:nvPr/>
        </p:nvSpPr>
        <p:spPr>
          <a:xfrm>
            <a:off x="7997588" y="4049973"/>
            <a:ext cx="3725839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663821" y="4751696"/>
            <a:ext cx="2333767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Processor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4711" y="4633415"/>
            <a:ext cx="2702256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77505" y="3364172"/>
            <a:ext cx="3038901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218" y="1610435"/>
            <a:ext cx="3625755" cy="128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Output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7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Buddhika</dc:creator>
  <cp:lastModifiedBy>Buddhika</cp:lastModifiedBy>
  <cp:revision>2</cp:revision>
  <dcterms:created xsi:type="dcterms:W3CDTF">2018-10-07T02:06:03Z</dcterms:created>
  <dcterms:modified xsi:type="dcterms:W3CDTF">2018-10-07T02:25:59Z</dcterms:modified>
</cp:coreProperties>
</file>