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208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2268-1FA3-4A1F-A49E-A3DEDC42EB6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A762-EF52-46B9-BCA4-7BDBE153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Randika Madhushan</dc:creator>
  <cp:lastModifiedBy>Randika Madhushan</cp:lastModifiedBy>
  <cp:revision>1</cp:revision>
  <dcterms:created xsi:type="dcterms:W3CDTF">2019-10-01T04:22:59Z</dcterms:created>
  <dcterms:modified xsi:type="dcterms:W3CDTF">2019-10-01T04:23:27Z</dcterms:modified>
</cp:coreProperties>
</file>