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68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0AAB-B407-4837-9EA7-E57E936CDDD1}" type="datetimeFigureOut">
              <a:rPr lang="de-DE" smtClean="0"/>
              <a:t>24.08.2022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4C7E-C7B3-4920-AF5C-0A6C09F7A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0748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0AAB-B407-4837-9EA7-E57E936CDDD1}" type="datetimeFigureOut">
              <a:rPr lang="de-DE" smtClean="0"/>
              <a:t>24.08.2022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4C7E-C7B3-4920-AF5C-0A6C09F7A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0523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0AAB-B407-4837-9EA7-E57E936CDDD1}" type="datetimeFigureOut">
              <a:rPr lang="de-DE" smtClean="0"/>
              <a:t>24.08.2022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4C7E-C7B3-4920-AF5C-0A6C09F7A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731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0AAB-B407-4837-9EA7-E57E936CDDD1}" type="datetimeFigureOut">
              <a:rPr lang="de-DE" smtClean="0"/>
              <a:t>24.08.2022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4C7E-C7B3-4920-AF5C-0A6C09F7A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482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0AAB-B407-4837-9EA7-E57E936CDDD1}" type="datetimeFigureOut">
              <a:rPr lang="de-DE" smtClean="0"/>
              <a:t>24.08.2022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4C7E-C7B3-4920-AF5C-0A6C09F7A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4671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0AAB-B407-4837-9EA7-E57E936CDDD1}" type="datetimeFigureOut">
              <a:rPr lang="de-DE" smtClean="0"/>
              <a:t>24.08.2022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4C7E-C7B3-4920-AF5C-0A6C09F7A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539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0AAB-B407-4837-9EA7-E57E936CDDD1}" type="datetimeFigureOut">
              <a:rPr lang="de-DE" smtClean="0"/>
              <a:t>24.08.2022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4C7E-C7B3-4920-AF5C-0A6C09F7A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8658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0AAB-B407-4837-9EA7-E57E936CDDD1}" type="datetimeFigureOut">
              <a:rPr lang="de-DE" smtClean="0"/>
              <a:t>24.08.2022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4C7E-C7B3-4920-AF5C-0A6C09F7A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6667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0AAB-B407-4837-9EA7-E57E936CDDD1}" type="datetimeFigureOut">
              <a:rPr lang="de-DE" smtClean="0"/>
              <a:t>24.08.2022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4C7E-C7B3-4920-AF5C-0A6C09F7A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1295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0AAB-B407-4837-9EA7-E57E936CDDD1}" type="datetimeFigureOut">
              <a:rPr lang="de-DE" smtClean="0"/>
              <a:t>24.08.2022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4C7E-C7B3-4920-AF5C-0A6C09F7A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5400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0AAB-B407-4837-9EA7-E57E936CDDD1}" type="datetimeFigureOut">
              <a:rPr lang="de-DE" smtClean="0"/>
              <a:t>24.08.2022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64C7E-C7B3-4920-AF5C-0A6C09F7A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4499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40AAB-B407-4837-9EA7-E57E936CDDD1}" type="datetimeFigureOut">
              <a:rPr lang="de-DE" smtClean="0"/>
              <a:t>24.08.2022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64C7E-C7B3-4920-AF5C-0A6C09F7A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195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uppieren 57"/>
          <p:cNvGrpSpPr/>
          <p:nvPr/>
        </p:nvGrpSpPr>
        <p:grpSpPr>
          <a:xfrm>
            <a:off x="1947144" y="117241"/>
            <a:ext cx="6617091" cy="5544008"/>
            <a:chOff x="1947144" y="117241"/>
            <a:chExt cx="6617091" cy="554400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8570" y="2420889"/>
              <a:ext cx="2080307" cy="3240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" name="Gerade Verbindung 4"/>
            <p:cNvCxnSpPr/>
            <p:nvPr/>
          </p:nvCxnSpPr>
          <p:spPr>
            <a:xfrm>
              <a:off x="5560778" y="5085184"/>
              <a:ext cx="2251582" cy="0"/>
            </a:xfrm>
            <a:prstGeom prst="line">
              <a:avLst/>
            </a:prstGeom>
            <a:ln w="3492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 Verbindung 6"/>
            <p:cNvCxnSpPr/>
            <p:nvPr/>
          </p:nvCxnSpPr>
          <p:spPr>
            <a:xfrm>
              <a:off x="2423317" y="5075448"/>
              <a:ext cx="1481277" cy="1435"/>
            </a:xfrm>
            <a:prstGeom prst="line">
              <a:avLst/>
            </a:prstGeom>
            <a:ln w="3492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 Verbindung 7"/>
            <p:cNvCxnSpPr>
              <a:stCxn id="6" idx="3"/>
            </p:cNvCxnSpPr>
            <p:nvPr/>
          </p:nvCxnSpPr>
          <p:spPr>
            <a:xfrm>
              <a:off x="2380276" y="4890782"/>
              <a:ext cx="1532785" cy="8301"/>
            </a:xfrm>
            <a:prstGeom prst="line">
              <a:avLst/>
            </a:prstGeom>
            <a:ln w="3492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feld 5"/>
            <p:cNvSpPr txBox="1"/>
            <p:nvPr/>
          </p:nvSpPr>
          <p:spPr>
            <a:xfrm>
              <a:off x="1947144" y="4706116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0V</a:t>
              </a:r>
              <a:endParaRPr lang="de-DE" dirty="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7956376" y="4890782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3.3V</a:t>
              </a:r>
              <a:endParaRPr lang="de-DE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1947144" y="4892217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  <a:r>
                <a:rPr lang="de-DE" dirty="0" smtClean="0"/>
                <a:t>V</a:t>
              </a:r>
              <a:endParaRPr lang="de-DE" dirty="0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2896482" y="3933056"/>
              <a:ext cx="1008112" cy="0"/>
            </a:xfrm>
            <a:prstGeom prst="line">
              <a:avLst/>
            </a:prstGeom>
            <a:ln w="3492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hteck 8"/>
            <p:cNvSpPr/>
            <p:nvPr/>
          </p:nvSpPr>
          <p:spPr>
            <a:xfrm>
              <a:off x="2430589" y="3013141"/>
              <a:ext cx="21602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2423317" y="3789041"/>
              <a:ext cx="216024" cy="5040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5" name="Gerade Verbindung 14"/>
            <p:cNvCxnSpPr/>
            <p:nvPr/>
          </p:nvCxnSpPr>
          <p:spPr>
            <a:xfrm flipV="1">
              <a:off x="2104394" y="3933056"/>
              <a:ext cx="830251" cy="360041"/>
            </a:xfrm>
            <a:prstGeom prst="line">
              <a:avLst/>
            </a:prstGeom>
            <a:ln w="34925" cmpd="sng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flipV="1">
              <a:off x="2538601" y="4293097"/>
              <a:ext cx="0" cy="597685"/>
            </a:xfrm>
            <a:prstGeom prst="line">
              <a:avLst/>
            </a:prstGeom>
            <a:ln w="3492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>
              <a:endCxn id="9" idx="2"/>
            </p:cNvCxnSpPr>
            <p:nvPr/>
          </p:nvCxnSpPr>
          <p:spPr>
            <a:xfrm flipV="1">
              <a:off x="2531329" y="3517197"/>
              <a:ext cx="7272" cy="298843"/>
            </a:xfrm>
            <a:prstGeom prst="line">
              <a:avLst/>
            </a:prstGeom>
            <a:ln w="3492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>
              <a:endCxn id="24" idx="2"/>
            </p:cNvCxnSpPr>
            <p:nvPr/>
          </p:nvCxnSpPr>
          <p:spPr>
            <a:xfrm flipV="1">
              <a:off x="2524057" y="773996"/>
              <a:ext cx="14544" cy="2239146"/>
            </a:xfrm>
            <a:prstGeom prst="line">
              <a:avLst/>
            </a:prstGeom>
            <a:ln w="3492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feld 23"/>
            <p:cNvSpPr txBox="1"/>
            <p:nvPr/>
          </p:nvSpPr>
          <p:spPr>
            <a:xfrm>
              <a:off x="2322035" y="404664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  <a:r>
                <a:rPr lang="de-DE" dirty="0" smtClean="0"/>
                <a:t>V</a:t>
              </a:r>
              <a:endParaRPr lang="de-DE" dirty="0"/>
            </a:p>
          </p:txBody>
        </p:sp>
        <p:cxnSp>
          <p:nvCxnSpPr>
            <p:cNvPr id="26" name="Gerade Verbindung 25"/>
            <p:cNvCxnSpPr/>
            <p:nvPr/>
          </p:nvCxnSpPr>
          <p:spPr>
            <a:xfrm flipV="1">
              <a:off x="3851920" y="4113076"/>
              <a:ext cx="576064" cy="12381"/>
            </a:xfrm>
            <a:prstGeom prst="line">
              <a:avLst/>
            </a:prstGeom>
            <a:ln w="3492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 flipH="1" flipV="1">
              <a:off x="4355976" y="1772816"/>
              <a:ext cx="64736" cy="2340261"/>
            </a:xfrm>
            <a:prstGeom prst="line">
              <a:avLst/>
            </a:prstGeom>
            <a:ln w="3492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hteck 29"/>
            <p:cNvSpPr/>
            <p:nvPr/>
          </p:nvSpPr>
          <p:spPr>
            <a:xfrm>
              <a:off x="3722436" y="773996"/>
              <a:ext cx="1209603" cy="1006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2" name="Gerade Verbindung 31"/>
            <p:cNvCxnSpPr/>
            <p:nvPr/>
          </p:nvCxnSpPr>
          <p:spPr>
            <a:xfrm>
              <a:off x="2544826" y="2060848"/>
              <a:ext cx="1359768" cy="0"/>
            </a:xfrm>
            <a:prstGeom prst="line">
              <a:avLst/>
            </a:prstGeom>
            <a:ln w="3492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/>
          </p:nvCxnSpPr>
          <p:spPr>
            <a:xfrm flipV="1">
              <a:off x="3895923" y="1780594"/>
              <a:ext cx="7272" cy="298843"/>
            </a:xfrm>
            <a:prstGeom prst="line">
              <a:avLst/>
            </a:prstGeom>
            <a:ln w="3492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/>
          </p:nvCxnSpPr>
          <p:spPr>
            <a:xfrm flipV="1">
              <a:off x="4728723" y="1780043"/>
              <a:ext cx="7272" cy="298843"/>
            </a:xfrm>
            <a:prstGeom prst="line">
              <a:avLst/>
            </a:prstGeom>
            <a:ln w="3492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feld 35"/>
            <p:cNvSpPr txBox="1"/>
            <p:nvPr/>
          </p:nvSpPr>
          <p:spPr>
            <a:xfrm>
              <a:off x="4644008" y="2091818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0V</a:t>
              </a:r>
              <a:endParaRPr lang="de-DE" dirty="0"/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3851920" y="980728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PIR</a:t>
              </a:r>
              <a:endParaRPr lang="de-DE" dirty="0"/>
            </a:p>
          </p:txBody>
        </p:sp>
        <p:sp>
          <p:nvSpPr>
            <p:cNvPr id="38" name="Rechteck 37"/>
            <p:cNvSpPr/>
            <p:nvPr/>
          </p:nvSpPr>
          <p:spPr>
            <a:xfrm>
              <a:off x="6516216" y="847036"/>
              <a:ext cx="1209603" cy="15738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9" name="Gerade Verbindung 38"/>
            <p:cNvCxnSpPr/>
            <p:nvPr/>
          </p:nvCxnSpPr>
          <p:spPr>
            <a:xfrm flipV="1">
              <a:off x="3876048" y="4354579"/>
              <a:ext cx="911976" cy="1"/>
            </a:xfrm>
            <a:prstGeom prst="line">
              <a:avLst/>
            </a:prstGeom>
            <a:ln w="3492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40"/>
            <p:cNvCxnSpPr/>
            <p:nvPr/>
          </p:nvCxnSpPr>
          <p:spPr>
            <a:xfrm flipH="1" flipV="1">
              <a:off x="4735995" y="3230978"/>
              <a:ext cx="50413" cy="1170132"/>
            </a:xfrm>
            <a:prstGeom prst="line">
              <a:avLst/>
            </a:prstGeom>
            <a:ln w="3492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42"/>
            <p:cNvCxnSpPr/>
            <p:nvPr/>
          </p:nvCxnSpPr>
          <p:spPr>
            <a:xfrm flipV="1">
              <a:off x="4724448" y="3230978"/>
              <a:ext cx="2396569" cy="45372"/>
            </a:xfrm>
            <a:prstGeom prst="line">
              <a:avLst/>
            </a:prstGeom>
            <a:ln w="3492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45"/>
            <p:cNvCxnSpPr/>
            <p:nvPr/>
          </p:nvCxnSpPr>
          <p:spPr>
            <a:xfrm flipH="1" flipV="1">
              <a:off x="7043457" y="2378101"/>
              <a:ext cx="32368" cy="887068"/>
            </a:xfrm>
            <a:prstGeom prst="line">
              <a:avLst/>
            </a:prstGeom>
            <a:ln w="3492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feld 47"/>
            <p:cNvSpPr txBox="1"/>
            <p:nvPr/>
          </p:nvSpPr>
          <p:spPr>
            <a:xfrm>
              <a:off x="6719420" y="1092353"/>
              <a:ext cx="804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Relay</a:t>
              </a:r>
              <a:endParaRPr lang="de-DE" dirty="0"/>
            </a:p>
          </p:txBody>
        </p:sp>
        <p:cxnSp>
          <p:nvCxnSpPr>
            <p:cNvPr id="49" name="Gerade Verbindung 48"/>
            <p:cNvCxnSpPr/>
            <p:nvPr/>
          </p:nvCxnSpPr>
          <p:spPr>
            <a:xfrm flipV="1">
              <a:off x="6642278" y="2410935"/>
              <a:ext cx="7272" cy="298843"/>
            </a:xfrm>
            <a:prstGeom prst="line">
              <a:avLst/>
            </a:prstGeom>
            <a:ln w="3492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feld 49"/>
            <p:cNvSpPr txBox="1"/>
            <p:nvPr/>
          </p:nvSpPr>
          <p:spPr>
            <a:xfrm>
              <a:off x="6557563" y="2722710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0V</a:t>
              </a:r>
              <a:endParaRPr lang="de-DE" dirty="0"/>
            </a:p>
          </p:txBody>
        </p:sp>
        <p:cxnSp>
          <p:nvCxnSpPr>
            <p:cNvPr id="52" name="Gerade Verbindung 51"/>
            <p:cNvCxnSpPr/>
            <p:nvPr/>
          </p:nvCxnSpPr>
          <p:spPr>
            <a:xfrm flipV="1">
              <a:off x="7394856" y="2410935"/>
              <a:ext cx="0" cy="2674249"/>
            </a:xfrm>
            <a:prstGeom prst="line">
              <a:avLst/>
            </a:prstGeom>
            <a:ln w="3492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53"/>
            <p:cNvCxnSpPr/>
            <p:nvPr/>
          </p:nvCxnSpPr>
          <p:spPr>
            <a:xfrm flipV="1">
              <a:off x="6766857" y="577307"/>
              <a:ext cx="7272" cy="298843"/>
            </a:xfrm>
            <a:prstGeom prst="line">
              <a:avLst/>
            </a:prstGeom>
            <a:ln w="3492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54"/>
            <p:cNvCxnSpPr/>
            <p:nvPr/>
          </p:nvCxnSpPr>
          <p:spPr>
            <a:xfrm flipV="1">
              <a:off x="7387584" y="560743"/>
              <a:ext cx="7272" cy="298843"/>
            </a:xfrm>
            <a:prstGeom prst="line">
              <a:avLst/>
            </a:prstGeom>
            <a:ln w="3492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feld 55"/>
            <p:cNvSpPr txBox="1"/>
            <p:nvPr/>
          </p:nvSpPr>
          <p:spPr>
            <a:xfrm>
              <a:off x="5745715" y="117241"/>
              <a:ext cx="8595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Out </a:t>
              </a:r>
              <a:r>
                <a:rPr lang="de-DE" dirty="0" err="1" smtClean="0"/>
                <a:t>No</a:t>
              </a:r>
              <a:endParaRPr lang="de-DE" dirty="0"/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7549534" y="127666"/>
              <a:ext cx="10147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common</a:t>
              </a:r>
              <a:endParaRPr lang="de-DE" dirty="0"/>
            </a:p>
          </p:txBody>
        </p:sp>
        <p:sp>
          <p:nvSpPr>
            <p:cNvPr id="53" name="Ellipse 52"/>
            <p:cNvSpPr/>
            <p:nvPr/>
          </p:nvSpPr>
          <p:spPr>
            <a:xfrm>
              <a:off x="6642279" y="404665"/>
              <a:ext cx="233978" cy="1846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Ellipse 58"/>
            <p:cNvSpPr/>
            <p:nvPr/>
          </p:nvSpPr>
          <p:spPr>
            <a:xfrm>
              <a:off x="7270595" y="372399"/>
              <a:ext cx="233978" cy="1846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48824187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Bildschirmpräsentation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Jens</dc:creator>
  <cp:lastModifiedBy>Jens</cp:lastModifiedBy>
  <cp:revision>3</cp:revision>
  <dcterms:created xsi:type="dcterms:W3CDTF">2022-08-24T18:38:25Z</dcterms:created>
  <dcterms:modified xsi:type="dcterms:W3CDTF">2022-08-24T18:59:13Z</dcterms:modified>
</cp:coreProperties>
</file>