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25A7-FAA2-4798-BC59-F7C0600B0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Service-oriented 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7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1B06-3E39-4C57-BDB8-47D2E728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Application development on SOCCA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275-E739-4463-ABE5-88317642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57061"/>
            <a:ext cx="9049509" cy="762000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Service Package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91D35A-17CE-4292-A131-7D9980E52797}"/>
              </a:ext>
            </a:extLst>
          </p:cNvPr>
          <p:cNvSpPr txBox="1">
            <a:spLocks/>
          </p:cNvSpPr>
          <p:nvPr/>
        </p:nvSpPr>
        <p:spPr>
          <a:xfrm>
            <a:off x="1569656" y="3879574"/>
            <a:ext cx="904950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Source code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DE850A-6896-4F9C-B29B-7451F6FBDCBF}"/>
              </a:ext>
            </a:extLst>
          </p:cNvPr>
          <p:cNvSpPr txBox="1">
            <a:spLocks/>
          </p:cNvSpPr>
          <p:nvPr/>
        </p:nvSpPr>
        <p:spPr>
          <a:xfrm>
            <a:off x="1569656" y="3356113"/>
            <a:ext cx="904950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Compiled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DFBBED-B1CB-488B-BDF9-2B060DD9E43E}"/>
              </a:ext>
            </a:extLst>
          </p:cNvPr>
          <p:cNvSpPr txBox="1">
            <a:spLocks/>
          </p:cNvSpPr>
          <p:nvPr/>
        </p:nvSpPr>
        <p:spPr>
          <a:xfrm>
            <a:off x="1569656" y="4419600"/>
            <a:ext cx="904950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Configuration file </a:t>
            </a:r>
          </a:p>
        </p:txBody>
      </p:sp>
    </p:spTree>
    <p:extLst>
      <p:ext uri="{BB962C8B-B14F-4D97-AF65-F5344CB8AC3E}">
        <p14:creationId xmlns:p14="http://schemas.microsoft.com/office/powerpoint/2010/main" val="60151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301B-34A7-49D9-B4F1-D5EFD266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Advantages of SOCCA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07EE3E-6ADB-4CFA-AC70-1A18DC85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44" y="2514600"/>
            <a:ext cx="9905998" cy="312420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A new multi tenancy pattern single instance and multiple service instance becomes possible with SOCCA.</a:t>
            </a:r>
          </a:p>
          <a:p>
            <a:r>
              <a:rPr lang="en-US" sz="2400" dirty="0">
                <a:effectLst/>
              </a:rPr>
              <a:t>SOCCA allows application to run on other cloud and interoperate with each other. </a:t>
            </a:r>
          </a:p>
          <a:p>
            <a:r>
              <a:rPr lang="en-US" sz="2400" dirty="0">
                <a:effectLst/>
              </a:rPr>
              <a:t>SOCCA support easy migration of application from one cloud to another.</a:t>
            </a:r>
          </a:p>
          <a:p>
            <a:r>
              <a:rPr lang="en-US" sz="2400" dirty="0">
                <a:effectLst/>
              </a:rPr>
              <a:t>SOCCA provides better support for Multi tenancy feature.</a:t>
            </a:r>
          </a:p>
        </p:txBody>
      </p:sp>
    </p:spTree>
    <p:extLst>
      <p:ext uri="{BB962C8B-B14F-4D97-AF65-F5344CB8AC3E}">
        <p14:creationId xmlns:p14="http://schemas.microsoft.com/office/powerpoint/2010/main" val="146322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3588-FC87-4B37-BD6B-68A79AE4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Disadvantages of SOCCA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3FC6-EE5E-4DBC-A5EC-A28648E0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10595662" cy="312420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SOCCA does not provide any modeling language to map different language sets as different clouds supports different language sets.</a:t>
            </a:r>
          </a:p>
          <a:p>
            <a:r>
              <a:rPr lang="en-US" sz="2400" dirty="0">
                <a:effectLst/>
              </a:rPr>
              <a:t>Instances for the same service cannot live on multiple clouds.</a:t>
            </a:r>
          </a:p>
        </p:txBody>
      </p:sp>
    </p:spTree>
    <p:extLst>
      <p:ext uri="{BB962C8B-B14F-4D97-AF65-F5344CB8AC3E}">
        <p14:creationId xmlns:p14="http://schemas.microsoft.com/office/powerpoint/2010/main" val="317954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0253-527D-44C3-85EA-94A07F2F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1974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615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29E7-FE3B-43C4-82E8-BFABF98D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What is cloud computing?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C3B1-740F-44D0-9B72-29A06489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“</a:t>
            </a:r>
            <a:r>
              <a:rPr lang="en-US" sz="2800" dirty="0">
                <a:effectLst/>
              </a:rPr>
              <a:t>cloud computing is the on-demand availability of computer system resources, such as data storage (cloud storage) and computing power, without direct active management by the user </a:t>
            </a:r>
            <a:r>
              <a:rPr lang="en-US" dirty="0">
                <a:effectLst/>
              </a:rPr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CBA2-B207-4CC7-BEC1-79A425D4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What is cloud computing?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609D-1A02-49CA-BE40-5DFACC01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Cloud computing is a computing infrastructure and it is used for rapid delivery to computer resources as a utility in a dynamically scalable, virtualize manner.</a:t>
            </a:r>
          </a:p>
        </p:txBody>
      </p:sp>
    </p:spTree>
    <p:extLst>
      <p:ext uri="{BB962C8B-B14F-4D97-AF65-F5344CB8AC3E}">
        <p14:creationId xmlns:p14="http://schemas.microsoft.com/office/powerpoint/2010/main" val="11097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003B-94C1-4938-8D96-90F451CC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 Hierarchical View of Cloud Computing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87F7AF-6D36-4BCD-8C61-A29DF1C776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02" y="1958008"/>
            <a:ext cx="4807795" cy="4456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760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886E-6567-4D56-9F39-072AA9AA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 Hierarchical View of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188C-994D-41F3-A050-851A4536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effectLst/>
              </a:rPr>
              <a:t>Infrastructure as a service</a:t>
            </a:r>
            <a:endParaRPr lang="en-US" sz="2800" dirty="0">
              <a:effectLst/>
            </a:endParaRPr>
          </a:p>
          <a:p>
            <a:r>
              <a:rPr lang="en-US" sz="2800" b="1" dirty="0">
                <a:effectLst/>
              </a:rPr>
              <a:t>Platform as a Service</a:t>
            </a:r>
            <a:endParaRPr lang="en-US" sz="2800" dirty="0">
              <a:effectLst/>
            </a:endParaRPr>
          </a:p>
          <a:p>
            <a:r>
              <a:rPr lang="en-US" sz="2800" b="1" dirty="0">
                <a:effectLst/>
              </a:rPr>
              <a:t>Software as a Service</a:t>
            </a:r>
            <a:endParaRPr lang="en-US" sz="28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2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9D0C-649B-4F0A-8446-2DD41592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Issues with Current Clouds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8DDE-80AA-439F-98C9-A4EC6EA5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Users are often tied with one cloud provider</a:t>
            </a:r>
          </a:p>
          <a:p>
            <a:r>
              <a:rPr lang="en-US" sz="2800" b="1" dirty="0">
                <a:effectLst/>
              </a:rPr>
              <a:t>Computing components are tightly coupled</a:t>
            </a:r>
          </a:p>
          <a:p>
            <a:r>
              <a:rPr lang="en-US" sz="2800" b="1" dirty="0">
                <a:effectLst/>
              </a:rPr>
              <a:t>Lack of SLA supports</a:t>
            </a:r>
          </a:p>
          <a:p>
            <a:r>
              <a:rPr lang="en-US" sz="2800" b="1" dirty="0">
                <a:effectLst/>
              </a:rPr>
              <a:t>Lack of Flexibility for User Interface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77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8159-C774-4F99-BFA1-F0A31529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Service-Oriented and Cloud Computing</a:t>
            </a:r>
            <a:endParaRPr lang="en-US" dirty="0"/>
          </a:p>
        </p:txBody>
      </p:sp>
      <p:pic>
        <p:nvPicPr>
          <p:cNvPr id="1026" name="Picture 2" descr="Image result for Service-Oriented and Cloud Computing">
            <a:extLst>
              <a:ext uri="{FF2B5EF4-FFF2-40B4-BE49-F238E27FC236}">
                <a16:creationId xmlns:a16="http://schemas.microsoft.com/office/drawing/2014/main" id="{1333F767-4E68-4429-BEB3-E1467B71CA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8" y="2514600"/>
            <a:ext cx="4178128" cy="395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0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AA1C-3A96-4227-B3CB-183FDBF6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How SOA support for overcome issues of current cloud computing</a:t>
            </a:r>
            <a:endParaRPr lang="en-US" dirty="0"/>
          </a:p>
        </p:txBody>
      </p:sp>
      <p:pic>
        <p:nvPicPr>
          <p:cNvPr id="2050" name="Picture 2" descr="Image result for how to overcome issues">
            <a:extLst>
              <a:ext uri="{FF2B5EF4-FFF2-40B4-BE49-F238E27FC236}">
                <a16:creationId xmlns:a16="http://schemas.microsoft.com/office/drawing/2014/main" id="{4592D18B-D012-4222-B1D4-E2E821352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25" y="2514600"/>
            <a:ext cx="5936973" cy="38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44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9489-17DC-4D91-B49A-A56B4E0C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Layered architecture of SOCCA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88B4-F30D-4C1E-92A5-1FB77083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>
                <a:effectLst/>
              </a:rPr>
              <a:t>Individual cloud provider layer</a:t>
            </a:r>
            <a:endParaRPr lang="en-US" sz="2400" dirty="0">
              <a:effectLst/>
            </a:endParaRPr>
          </a:p>
          <a:p>
            <a:r>
              <a:rPr lang="en-US" sz="2400" i="1" dirty="0">
                <a:effectLst/>
              </a:rPr>
              <a:t>Cloud broker layer</a:t>
            </a:r>
            <a:endParaRPr lang="en-US" sz="2400" dirty="0">
              <a:effectLst/>
            </a:endParaRPr>
          </a:p>
          <a:p>
            <a:r>
              <a:rPr lang="en-US" sz="2400" i="1" dirty="0">
                <a:effectLst/>
              </a:rPr>
              <a:t>SOA layer</a:t>
            </a:r>
            <a:endParaRPr lang="en-US" sz="24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30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249</TotalTime>
  <Words>252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Courier New</vt:lpstr>
      <vt:lpstr>Mesh</vt:lpstr>
      <vt:lpstr>Service-oriented cloud computing</vt:lpstr>
      <vt:lpstr>What is cloud computing?</vt:lpstr>
      <vt:lpstr>What is cloud computing?</vt:lpstr>
      <vt:lpstr>A Hierarchical View of Cloud Computing</vt:lpstr>
      <vt:lpstr>A Hierarchical View of Cloud Computing</vt:lpstr>
      <vt:lpstr>Issues with Current Clouds</vt:lpstr>
      <vt:lpstr>Service-Oriented and Cloud Computing</vt:lpstr>
      <vt:lpstr>How SOA support for overcome issues of current cloud computing</vt:lpstr>
      <vt:lpstr>Layered architecture of SOCCA</vt:lpstr>
      <vt:lpstr>Application development on SOCCA</vt:lpstr>
      <vt:lpstr>Advantages of SOCCA</vt:lpstr>
      <vt:lpstr>Disadvantages of SOCCA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cloud computing</dc:title>
  <dc:creator>Tharindu Kumara</dc:creator>
  <cp:lastModifiedBy>kasun buddika</cp:lastModifiedBy>
  <cp:revision>14</cp:revision>
  <dcterms:created xsi:type="dcterms:W3CDTF">2021-02-22T03:24:59Z</dcterms:created>
  <dcterms:modified xsi:type="dcterms:W3CDTF">2021-03-04T09:37:36Z</dcterms:modified>
</cp:coreProperties>
</file>