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  <a:srgbClr val="29343A"/>
    <a:srgbClr val="6C8898"/>
    <a:srgbClr val="00B8D4"/>
    <a:srgbClr val="BF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3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8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8237-6256-46DE-BD4D-BF807228AEED}" type="datetimeFigureOut">
              <a:rPr lang="ko-KR" altLang="en-US" smtClean="0"/>
              <a:t>2016-01-31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7686-876D-4E2C-A882-C3DBF2608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6585" y="5660392"/>
            <a:ext cx="5178829" cy="1939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4726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00B8D4"/>
                </a:solidFill>
              </a:rPr>
              <a:t>이것은 예시 큰 제목입니다</a:t>
            </a:r>
            <a:r>
              <a:rPr lang="en-US" altLang="ko-KR" sz="3200" dirty="0" smtClean="0">
                <a:solidFill>
                  <a:srgbClr val="00B8D4"/>
                </a:solidFill>
              </a:rPr>
              <a:t>.</a:t>
            </a:r>
            <a:endParaRPr lang="ko-KR" altLang="en-US" sz="3200" dirty="0">
              <a:solidFill>
                <a:srgbClr val="00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159641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6C8898"/>
                </a:solidFill>
              </a:rPr>
              <a:t>이것은 예시 작은 제목입니다</a:t>
            </a:r>
            <a:r>
              <a:rPr lang="en-US" altLang="ko-KR" sz="2000" dirty="0" smtClean="0">
                <a:solidFill>
                  <a:srgbClr val="6C8898"/>
                </a:solidFill>
              </a:rPr>
              <a:t>.</a:t>
            </a:r>
            <a:endParaRPr lang="ko-KR" altLang="en-US" sz="2000" dirty="0">
              <a:solidFill>
                <a:srgbClr val="6C889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438947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BFCCD3"/>
                </a:solidFill>
              </a:rPr>
              <a:t>EDCAN </a:t>
            </a:r>
            <a:r>
              <a:rPr lang="ko-KR" altLang="en-US" sz="1600" dirty="0" smtClean="0">
                <a:solidFill>
                  <a:srgbClr val="BFCCD3"/>
                </a:solidFill>
              </a:rPr>
              <a:t>부부장 오준석</a:t>
            </a:r>
            <a:endParaRPr lang="ko-KR" altLang="en-US" sz="1600" dirty="0">
              <a:solidFill>
                <a:srgbClr val="BFCCD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" y="4808989"/>
            <a:ext cx="1219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BFCCD3"/>
                </a:solidFill>
              </a:rPr>
              <a:t>kotohana5706@edcan.kr</a:t>
            </a:r>
            <a:endParaRPr lang="ko-KR" altLang="en-US" sz="1100" dirty="0">
              <a:solidFill>
                <a:srgbClr val="BFCC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" y="5051575"/>
            <a:ext cx="12191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BFCCD3"/>
                </a:solidFill>
              </a:rPr>
              <a:t>010-9974-4144</a:t>
            </a:r>
            <a:endParaRPr lang="ko-KR" altLang="en-US" sz="1100" dirty="0">
              <a:solidFill>
                <a:srgbClr val="BFCCD3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78" y="6111796"/>
            <a:ext cx="1147435" cy="3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500" y="1175227"/>
            <a:ext cx="5178829" cy="1939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9918" y="330657"/>
            <a:ext cx="1191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8D4"/>
                </a:solidFill>
              </a:rPr>
              <a:t>목차</a:t>
            </a:r>
            <a:endParaRPr lang="ko-KR" altLang="en-US" sz="3200" dirty="0">
              <a:solidFill>
                <a:srgbClr val="00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18" y="840351"/>
            <a:ext cx="119120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6C8898"/>
                </a:solidFill>
              </a:rPr>
              <a:t>MOKCHA | INDEX</a:t>
            </a:r>
            <a:endParaRPr lang="ko-KR" altLang="en-US" sz="1050" dirty="0">
              <a:solidFill>
                <a:srgbClr val="6C8898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69640" y="1884980"/>
            <a:ext cx="5973983" cy="769927"/>
            <a:chOff x="469640" y="1884980"/>
            <a:chExt cx="5973983" cy="7699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69640" y="1947021"/>
              <a:ext cx="545973" cy="707886"/>
              <a:chOff x="4161453" y="2642061"/>
              <a:chExt cx="545973" cy="707886"/>
            </a:xfrm>
          </p:grpSpPr>
          <p:sp>
            <p:nvSpPr>
              <p:cNvPr id="2" name="직사각형 1"/>
              <p:cNvSpPr/>
              <p:nvPr/>
            </p:nvSpPr>
            <p:spPr>
              <a:xfrm rot="18900000">
                <a:off x="4161453" y="2659224"/>
                <a:ext cx="475861" cy="475861"/>
              </a:xfrm>
              <a:prstGeom prst="rect">
                <a:avLst/>
              </a:prstGeom>
              <a:solidFill>
                <a:srgbClr val="00B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240632" y="2642061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>
                    <a:solidFill>
                      <a:srgbClr val="263238"/>
                    </a:solidFill>
                  </a:rPr>
                  <a:t>1</a:t>
                </a:r>
                <a:endParaRPr lang="ko-KR" altLang="en-US" sz="4000" dirty="0">
                  <a:solidFill>
                    <a:srgbClr val="263238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137362" y="1884980"/>
              <a:ext cx="53062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00B8D4"/>
                  </a:solidFill>
                </a:rPr>
                <a:t>이것은 예시 목차 리스트 </a:t>
              </a:r>
              <a:r>
                <a:rPr lang="ko-KR" altLang="en-US" sz="2000" dirty="0" err="1" smtClean="0">
                  <a:solidFill>
                    <a:srgbClr val="00B8D4"/>
                  </a:solidFill>
                </a:rPr>
                <a:t>제목중</a:t>
              </a:r>
              <a:r>
                <a:rPr lang="ko-KR" altLang="en-US" sz="2000" dirty="0" smtClean="0">
                  <a:solidFill>
                    <a:srgbClr val="00B8D4"/>
                  </a:solidFill>
                </a:rPr>
                <a:t> 하나입니다</a:t>
              </a:r>
              <a:r>
                <a:rPr lang="en-US" altLang="ko-KR" sz="2000" dirty="0" smtClean="0">
                  <a:solidFill>
                    <a:srgbClr val="00B8D4"/>
                  </a:solidFill>
                </a:rPr>
                <a:t>.</a:t>
              </a:r>
              <a:endParaRPr lang="ko-KR" altLang="en-US" sz="2000" dirty="0">
                <a:solidFill>
                  <a:srgbClr val="00B8D4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5805" y="2254312"/>
              <a:ext cx="4065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6C8898"/>
                  </a:solidFill>
                </a:rPr>
                <a:t>IGUSEN YESHI MOKCHA LIST CHEMOK JUNG HANA IPNIDA</a:t>
              </a:r>
              <a:endParaRPr lang="ko-KR" altLang="en-US" sz="1100" dirty="0">
                <a:solidFill>
                  <a:srgbClr val="6C8898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9640" y="2970861"/>
            <a:ext cx="5973983" cy="769927"/>
            <a:chOff x="469640" y="1884980"/>
            <a:chExt cx="5973983" cy="769927"/>
          </a:xfrm>
        </p:grpSpPr>
        <p:grpSp>
          <p:nvGrpSpPr>
            <p:cNvPr id="16" name="그룹 15"/>
            <p:cNvGrpSpPr/>
            <p:nvPr/>
          </p:nvGrpSpPr>
          <p:grpSpPr>
            <a:xfrm>
              <a:off x="469640" y="1947021"/>
              <a:ext cx="545973" cy="707886"/>
              <a:chOff x="4161453" y="2642061"/>
              <a:chExt cx="545973" cy="707886"/>
            </a:xfrm>
          </p:grpSpPr>
          <p:sp>
            <p:nvSpPr>
              <p:cNvPr id="19" name="직사각형 18"/>
              <p:cNvSpPr/>
              <p:nvPr/>
            </p:nvSpPr>
            <p:spPr>
              <a:xfrm rot="18900000">
                <a:off x="4161453" y="2659224"/>
                <a:ext cx="475861" cy="475861"/>
              </a:xfrm>
              <a:prstGeom prst="rect">
                <a:avLst/>
              </a:prstGeom>
              <a:solidFill>
                <a:srgbClr val="00B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240632" y="2642061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263238"/>
                    </a:solidFill>
                  </a:rPr>
                  <a:t>2</a:t>
                </a:r>
                <a:endParaRPr lang="ko-KR" altLang="en-US" sz="4000" dirty="0">
                  <a:solidFill>
                    <a:srgbClr val="263238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37362" y="1884980"/>
              <a:ext cx="53062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00B8D4"/>
                  </a:solidFill>
                </a:rPr>
                <a:t>이것은 예시 목차 리스트 </a:t>
              </a:r>
              <a:r>
                <a:rPr lang="ko-KR" altLang="en-US" sz="2000" dirty="0" err="1" smtClean="0">
                  <a:solidFill>
                    <a:srgbClr val="00B8D4"/>
                  </a:solidFill>
                </a:rPr>
                <a:t>제목중</a:t>
              </a:r>
              <a:r>
                <a:rPr lang="ko-KR" altLang="en-US" sz="2000" dirty="0" smtClean="0">
                  <a:solidFill>
                    <a:srgbClr val="00B8D4"/>
                  </a:solidFill>
                </a:rPr>
                <a:t> 하나입니다</a:t>
              </a:r>
              <a:r>
                <a:rPr lang="en-US" altLang="ko-KR" sz="2000" dirty="0" smtClean="0">
                  <a:solidFill>
                    <a:srgbClr val="00B8D4"/>
                  </a:solidFill>
                </a:rPr>
                <a:t>.</a:t>
              </a:r>
              <a:endParaRPr lang="ko-KR" altLang="en-US" sz="2000" dirty="0">
                <a:solidFill>
                  <a:srgbClr val="00B8D4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5805" y="2254312"/>
              <a:ext cx="4065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6C8898"/>
                  </a:solidFill>
                </a:rPr>
                <a:t>IGUSEN YESHI MOKCHA LIST CHEMOK JUNG HANA IPNIDA</a:t>
              </a:r>
              <a:endParaRPr lang="ko-KR" altLang="en-US" sz="1100" dirty="0">
                <a:solidFill>
                  <a:srgbClr val="6C8898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9640" y="4037391"/>
            <a:ext cx="5973983" cy="769927"/>
            <a:chOff x="469640" y="1884980"/>
            <a:chExt cx="5973983" cy="769927"/>
          </a:xfrm>
        </p:grpSpPr>
        <p:grpSp>
          <p:nvGrpSpPr>
            <p:cNvPr id="22" name="그룹 21"/>
            <p:cNvGrpSpPr/>
            <p:nvPr/>
          </p:nvGrpSpPr>
          <p:grpSpPr>
            <a:xfrm>
              <a:off x="469640" y="1947021"/>
              <a:ext cx="545973" cy="707886"/>
              <a:chOff x="4161453" y="2642061"/>
              <a:chExt cx="545973" cy="707886"/>
            </a:xfrm>
          </p:grpSpPr>
          <p:sp>
            <p:nvSpPr>
              <p:cNvPr id="25" name="직사각형 24"/>
              <p:cNvSpPr/>
              <p:nvPr/>
            </p:nvSpPr>
            <p:spPr>
              <a:xfrm rot="18900000">
                <a:off x="4161453" y="2659224"/>
                <a:ext cx="475861" cy="475861"/>
              </a:xfrm>
              <a:prstGeom prst="rect">
                <a:avLst/>
              </a:prstGeom>
              <a:solidFill>
                <a:srgbClr val="00B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40632" y="2642061"/>
                <a:ext cx="4667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dirty="0" smtClean="0">
                    <a:solidFill>
                      <a:srgbClr val="263238"/>
                    </a:solidFill>
                  </a:rPr>
                  <a:t>3</a:t>
                </a:r>
                <a:endParaRPr lang="ko-KR" altLang="en-US" sz="4000" dirty="0">
                  <a:solidFill>
                    <a:srgbClr val="263238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37362" y="1884980"/>
              <a:ext cx="53062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00B8D4"/>
                  </a:solidFill>
                </a:rPr>
                <a:t>이것은 예시 목차 리스트 </a:t>
              </a:r>
              <a:r>
                <a:rPr lang="ko-KR" altLang="en-US" sz="2000" dirty="0" err="1" smtClean="0">
                  <a:solidFill>
                    <a:srgbClr val="00B8D4"/>
                  </a:solidFill>
                </a:rPr>
                <a:t>제목중</a:t>
              </a:r>
              <a:r>
                <a:rPr lang="ko-KR" altLang="en-US" sz="2000" dirty="0" smtClean="0">
                  <a:solidFill>
                    <a:srgbClr val="00B8D4"/>
                  </a:solidFill>
                </a:rPr>
                <a:t> 하나입니다</a:t>
              </a:r>
              <a:r>
                <a:rPr lang="en-US" altLang="ko-KR" sz="2000" dirty="0" smtClean="0">
                  <a:solidFill>
                    <a:srgbClr val="00B8D4"/>
                  </a:solidFill>
                </a:rPr>
                <a:t>.</a:t>
              </a:r>
              <a:endParaRPr lang="ko-KR" altLang="en-US" sz="2000" dirty="0">
                <a:solidFill>
                  <a:srgbClr val="00B8D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65805" y="2254312"/>
              <a:ext cx="40655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6C8898"/>
                  </a:solidFill>
                </a:rPr>
                <a:t>IGUSEN YESHI MOKCHA LIST CHEMOK JUNG HANA IPNIDA</a:t>
              </a:r>
              <a:endParaRPr lang="ko-KR" altLang="en-US" sz="1100" dirty="0">
                <a:solidFill>
                  <a:srgbClr val="6C8898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421" y="6254300"/>
            <a:ext cx="1147435" cy="3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49086" y="3602060"/>
            <a:ext cx="4931380" cy="17628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31438" y="2557228"/>
            <a:ext cx="1026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00B8D4"/>
                </a:solidFill>
              </a:rPr>
              <a:t>메우 큰 제목</a:t>
            </a:r>
            <a:endParaRPr lang="ko-KR" altLang="en-US" sz="4400" dirty="0">
              <a:solidFill>
                <a:srgbClr val="00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086" y="3757123"/>
            <a:ext cx="11342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6C8898"/>
                </a:solidFill>
              </a:rPr>
              <a:t>메우 작은 서브 타이틀</a:t>
            </a:r>
            <a:endParaRPr lang="ko-KR" altLang="en-US" sz="1050" dirty="0">
              <a:solidFill>
                <a:srgbClr val="6C889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18900000">
            <a:off x="1042071" y="2597949"/>
            <a:ext cx="603691" cy="60369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7042" y="2668961"/>
            <a:ext cx="85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263238"/>
                </a:solidFill>
              </a:rPr>
              <a:t>1</a:t>
            </a:r>
            <a:endParaRPr lang="ko-KR" altLang="en-US" sz="2400" b="1" dirty="0">
              <a:solidFill>
                <a:srgbClr val="263238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421" y="6254300"/>
            <a:ext cx="1147435" cy="3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500" y="1175227"/>
            <a:ext cx="5178829" cy="1939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9918" y="330657"/>
            <a:ext cx="1191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00B8D4"/>
                </a:solidFill>
              </a:rPr>
              <a:t>메우 큰 제목</a:t>
            </a:r>
            <a:endParaRPr lang="ko-KR" altLang="en-US" sz="3200" dirty="0">
              <a:solidFill>
                <a:srgbClr val="00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918" y="840351"/>
            <a:ext cx="119120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6C8898"/>
                </a:solidFill>
              </a:rPr>
              <a:t>MEU KEN CHEMOK</a:t>
            </a:r>
            <a:endParaRPr lang="ko-KR" altLang="en-US" sz="1050" dirty="0">
              <a:solidFill>
                <a:srgbClr val="6C8898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421" y="6254300"/>
            <a:ext cx="1147435" cy="3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05567" y="5660392"/>
            <a:ext cx="5178829" cy="19391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6490" y="2817844"/>
            <a:ext cx="11585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00B8D4"/>
                </a:solidFill>
              </a:rPr>
              <a:t>감사합니다</a:t>
            </a:r>
            <a:r>
              <a:rPr lang="en-US" altLang="ko-KR" sz="4400" dirty="0" smtClean="0">
                <a:solidFill>
                  <a:srgbClr val="00B8D4"/>
                </a:solidFill>
              </a:rPr>
              <a:t>.</a:t>
            </a:r>
            <a:endParaRPr lang="ko-KR" altLang="en-US" sz="4400" dirty="0">
              <a:solidFill>
                <a:srgbClr val="00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491" y="3551528"/>
            <a:ext cx="1158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6C8898"/>
                </a:solidFill>
              </a:rPr>
              <a:t>이것은 예시 마침 제목입니다</a:t>
            </a:r>
            <a:r>
              <a:rPr lang="en-US" altLang="ko-KR" sz="2000" dirty="0" smtClean="0">
                <a:solidFill>
                  <a:srgbClr val="6C8898"/>
                </a:solidFill>
              </a:rPr>
              <a:t>.</a:t>
            </a:r>
            <a:endParaRPr lang="ko-KR" altLang="en-US" sz="2000" dirty="0">
              <a:solidFill>
                <a:srgbClr val="6C889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5567" y="5248529"/>
            <a:ext cx="518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BFCCD3"/>
                </a:solidFill>
              </a:rPr>
              <a:t>EDCAN </a:t>
            </a:r>
            <a:r>
              <a:rPr lang="ko-KR" altLang="en-US" sz="1600" dirty="0" smtClean="0">
                <a:solidFill>
                  <a:srgbClr val="BFCCD3"/>
                </a:solidFill>
              </a:rPr>
              <a:t>부부장 오준석</a:t>
            </a:r>
            <a:endParaRPr lang="ko-KR" altLang="en-US" sz="1600" dirty="0">
              <a:solidFill>
                <a:srgbClr val="BFCCD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5569" y="5753092"/>
            <a:ext cx="517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FCCD3"/>
                </a:solidFill>
              </a:rPr>
              <a:t>kotohana5706@edcan.kr</a:t>
            </a:r>
            <a:endParaRPr lang="ko-KR" altLang="en-US" sz="1100" dirty="0">
              <a:solidFill>
                <a:srgbClr val="BFCCD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5568" y="5995678"/>
            <a:ext cx="517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FCCD3"/>
                </a:solidFill>
              </a:rPr>
              <a:t>010-9974-4144</a:t>
            </a:r>
            <a:endParaRPr lang="ko-KR" altLang="en-US" sz="1100" dirty="0">
              <a:solidFill>
                <a:srgbClr val="BFCC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6594" y="6369069"/>
            <a:ext cx="4247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FCCD3"/>
                </a:solidFill>
              </a:rPr>
              <a:t>kotohana5706@edcan.kr</a:t>
            </a:r>
            <a:endParaRPr lang="ko-KR" altLang="en-US" sz="1100" dirty="0">
              <a:solidFill>
                <a:srgbClr val="BFCCD3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0" y="6405839"/>
            <a:ext cx="708895" cy="1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94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Luminon Canoness;KOTOHANA</dc:creator>
  <cp:lastModifiedBy>Junseok Oh</cp:lastModifiedBy>
  <cp:revision>7</cp:revision>
  <dcterms:created xsi:type="dcterms:W3CDTF">2016-01-30T16:46:42Z</dcterms:created>
  <dcterms:modified xsi:type="dcterms:W3CDTF">2016-01-30T17:54:02Z</dcterms:modified>
</cp:coreProperties>
</file>