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89" r:id="rId3"/>
    <p:sldId id="259" r:id="rId4"/>
    <p:sldId id="282" r:id="rId5"/>
    <p:sldId id="293" r:id="rId6"/>
    <p:sldId id="283" r:id="rId7"/>
    <p:sldId id="261" r:id="rId8"/>
    <p:sldId id="291" r:id="rId9"/>
    <p:sldId id="290" r:id="rId10"/>
    <p:sldId id="294" r:id="rId11"/>
    <p:sldId id="295" r:id="rId12"/>
    <p:sldId id="296" r:id="rId13"/>
    <p:sldId id="297" r:id="rId14"/>
    <p:sldId id="304" r:id="rId15"/>
    <p:sldId id="298" r:id="rId16"/>
    <p:sldId id="313" r:id="rId17"/>
    <p:sldId id="301" r:id="rId18"/>
    <p:sldId id="299" r:id="rId19"/>
    <p:sldId id="303" r:id="rId20"/>
    <p:sldId id="300" r:id="rId21"/>
    <p:sldId id="309" r:id="rId22"/>
    <p:sldId id="307" r:id="rId23"/>
    <p:sldId id="308" r:id="rId24"/>
    <p:sldId id="317" r:id="rId25"/>
    <p:sldId id="310" r:id="rId26"/>
    <p:sldId id="305" r:id="rId27"/>
    <p:sldId id="302" r:id="rId28"/>
    <p:sldId id="311" r:id="rId29"/>
    <p:sldId id="312" r:id="rId30"/>
    <p:sldId id="315" r:id="rId31"/>
    <p:sldId id="314" r:id="rId32"/>
    <p:sldId id="316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D4"/>
    <a:srgbClr val="278394"/>
    <a:srgbClr val="CFD8DC"/>
    <a:srgbClr val="566D77"/>
    <a:srgbClr val="ECEFF1"/>
    <a:srgbClr val="263238"/>
    <a:srgbClr val="80DEEA"/>
    <a:srgbClr val="4DD0E1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7739"/>
  </p:normalViewPr>
  <p:slideViewPr>
    <p:cSldViewPr snapToObjects="1">
      <p:cViewPr varScale="1">
        <p:scale>
          <a:sx n="208" d="100"/>
          <a:sy n="208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6C4AD-E199-5744-BBB2-0AA902B94C7F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B33B-21BF-4F48-82FC-9ABD2DA2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9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2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7B33B-21BF-4F48-82FC-9ABD2DA292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9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519C-01BC-DE47-A78E-DAE1CBA96435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AB09-470D-4A48-9EAC-19DD0C8EA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607290"/>
            <a:ext cx="9143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rgbClr val="ECEFF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안드로이드 스튜디오</a:t>
            </a:r>
            <a:endParaRPr lang="en-US" sz="4500" dirty="0">
              <a:solidFill>
                <a:srgbClr val="ECEFF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9523" y="3601804"/>
            <a:ext cx="1184959" cy="34289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3" y="3754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100" dirty="0" smtClean="0">
                <a:solidFill>
                  <a:srgbClr val="00B8D4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2015.09.04</a:t>
            </a:r>
            <a:endParaRPr lang="ko-KR" altLang="en-US" sz="2100" dirty="0">
              <a:solidFill>
                <a:srgbClr val="00B8D4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ECEFF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en-US" altLang="ko-KR" sz="1500" dirty="0">
                <a:solidFill>
                  <a:srgbClr val="ECEFF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</a:t>
            </a:r>
            <a:r>
              <a:rPr lang="ko-KR" altLang="en-US" sz="1500" dirty="0">
                <a:solidFill>
                  <a:srgbClr val="ECEFF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부부장 오준석</a:t>
            </a:r>
            <a:endParaRPr lang="en-US" sz="1350" dirty="0">
              <a:solidFill>
                <a:srgbClr val="ECEFF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817885"/>
            <a:ext cx="4373877" cy="6021288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085802" y="3120643"/>
            <a:ext cx="3153427" cy="70788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en-US" altLang="ko-KR" sz="400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New Project</a:t>
            </a:r>
            <a:endParaRPr lang="ko-KR" altLang="en-US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5004048" y="3828529"/>
            <a:ext cx="331693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새로운 프로젝트 생성</a:t>
            </a:r>
            <a:endParaRPr lang="ko-KR" altLang="en-US" sz="28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959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650288"/>
            <a:ext cx="9144000" cy="5780495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251520" y="3573016"/>
            <a:ext cx="3812262" cy="70788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Package Name</a:t>
            </a:r>
            <a:endParaRPr lang="ko-KR" altLang="en-US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4139952" y="3501008"/>
            <a:ext cx="3018775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ko-KR" altLang="en-US" sz="32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패키지 이름 설정</a:t>
            </a:r>
            <a:endParaRPr lang="ko-KR" altLang="en-US" sz="32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147752" y="3964994"/>
            <a:ext cx="2459328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뒤집은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도메인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앱이름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951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11" grpId="2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253"/>
            <a:ext cx="9144000" cy="58914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971600" y="4437112"/>
            <a:ext cx="3900427" cy="70788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en-US" altLang="ko-KR" sz="40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minSdkVersion</a:t>
            </a:r>
            <a:endParaRPr lang="ko-KR" altLang="en-US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4911911" y="4364814"/>
            <a:ext cx="35429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최소 </a:t>
            </a:r>
            <a:r>
              <a:rPr lang="en-US" altLang="ko-KR" sz="32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SDK</a:t>
            </a:r>
            <a:r>
              <a:rPr lang="ko-KR" altLang="en-US" sz="32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버전 설정</a:t>
            </a:r>
            <a:endParaRPr lang="ko-KR" altLang="en-US" sz="32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956462" y="4829090"/>
            <a:ext cx="189186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의외로 중요해요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3204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2228"/>
            <a:ext cx="9144000" cy="5153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932040" y="5013176"/>
            <a:ext cx="1598515" cy="70788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ko-KR" altLang="en-US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코딩창</a:t>
            </a:r>
            <a:endParaRPr lang="ko-KR" altLang="en-US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6616851" y="4908940"/>
            <a:ext cx="2169184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이뻐요 안스</a:t>
            </a:r>
            <a:endParaRPr lang="ko-KR" altLang="en-US" sz="32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661402" y="5373216"/>
            <a:ext cx="655949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핰핰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16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91480"/>
            <a:ext cx="9144000" cy="455628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3643208"/>
            <a:ext cx="9144000" cy="334472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79512" y="2852936"/>
            <a:ext cx="85329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Directory and More XMLS</a:t>
            </a:r>
            <a:endParaRPr lang="en-US" altLang="ko-KR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664800"/>
            <a:ext cx="5616624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20150904 </a:t>
            </a:r>
            <a:r>
              <a:rPr lang="en-US" altLang="ko-KR" sz="1350" dirty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 Developer Lesson</a:t>
            </a:r>
            <a:endParaRPr lang="en-US" sz="1350" dirty="0">
              <a:solidFill>
                <a:srgbClr val="80DEEA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5307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052736"/>
            <a:ext cx="4089400" cy="532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548680"/>
            <a:ext cx="3898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7620" y="5189282"/>
            <a:ext cx="5788764" cy="830997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해상도별로 나눠서 디렉토리 생성 가능</a:t>
            </a:r>
          </a:p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drawable-xxhdpi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등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847" y="1633817"/>
            <a:ext cx="4840306" cy="3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11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04664"/>
            <a:ext cx="8388424" cy="6082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1628800"/>
            <a:ext cx="3744416" cy="830997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android:icon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아이콘 경로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android:label</a:t>
            </a:r>
            <a:r>
              <a:rPr 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어플리케이션 이름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android:theme</a:t>
            </a:r>
            <a:r>
              <a:rPr lang="en-US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테마 이름</a:t>
            </a:r>
            <a:endParaRPr lang="en-US" sz="16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653136"/>
            <a:ext cx="3122100" cy="830997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&lt;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activity&gt;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실제 액티비티</a:t>
            </a:r>
            <a:endParaRPr lang="ko-KR" altLang="en-US" sz="1600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&lt;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receiver&gt;</a:t>
            </a:r>
            <a:r>
              <a:rPr 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브로드캐스트 리시버</a:t>
            </a:r>
            <a:endParaRPr lang="ko-KR" altLang="en-US" sz="1600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&lt;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service&gt;</a:t>
            </a:r>
            <a:r>
              <a:rPr lang="en-US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</a:t>
            </a:r>
            <a:endParaRPr lang="en-US" sz="16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66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400" y="2348880"/>
            <a:ext cx="4013200" cy="226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0"/>
            <a:ext cx="825917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2073" y="490927"/>
            <a:ext cx="3606382" cy="646331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compileSdkVersion</a:t>
            </a:r>
            <a:endParaRPr lang="ko-KR" altLang="en-US" sz="2000" b="1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빌드 대상버전</a:t>
            </a:r>
            <a:endParaRPr lang="en-US" sz="16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62" y="1463812"/>
            <a:ext cx="4569234" cy="1015663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minSdkVersion</a:t>
            </a:r>
            <a:r>
              <a:rPr lang="en-US" altLang="ko-KR" sz="20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최소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API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버전</a:t>
            </a:r>
            <a:endParaRPr lang="en-US" altLang="ko-KR" sz="2000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targetSdkVersion</a:t>
            </a:r>
            <a:r>
              <a:rPr lang="en-US" altLang="ko-KR" sz="20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대상 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API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버전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versionName</a:t>
            </a:r>
            <a:r>
              <a:rPr lang="en-US" altLang="ko-KR" sz="2000" b="1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어플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버전명</a:t>
            </a:r>
            <a:endParaRPr lang="en-US" altLang="ko-KR" sz="20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3728" y="4209370"/>
            <a:ext cx="4569234" cy="400110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dependencies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의존 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라이브러리 등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4775176"/>
            <a:ext cx="4572000" cy="1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787549"/>
            <a:ext cx="7200800" cy="6000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4653136"/>
            <a:ext cx="3606382" cy="646331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Project Structure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.lib / .</a:t>
            </a:r>
            <a:r>
              <a:rPr lang="en-US" sz="1600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aar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추가도 가능합니다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!</a:t>
            </a:r>
            <a:endParaRPr lang="en-US" sz="16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259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91480"/>
            <a:ext cx="9144000" cy="455628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3643208"/>
            <a:ext cx="9144000" cy="334472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43508" y="2419562"/>
            <a:ext cx="8532948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시작해볼까요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?...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는 그전에</a:t>
            </a:r>
          </a:p>
          <a:p>
            <a:r>
              <a:rPr lang="ko-KR" altLang="en-US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지난시간에 뭐배웠어요</a:t>
            </a:r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?</a:t>
            </a:r>
            <a:endParaRPr lang="en-US" altLang="ko-KR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664800"/>
            <a:ext cx="5616624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20150904 </a:t>
            </a:r>
            <a:r>
              <a:rPr lang="en-US" altLang="ko-KR" sz="1350" dirty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 Developer Lesson</a:t>
            </a:r>
            <a:endParaRPr lang="en-US" sz="1350" dirty="0">
              <a:solidFill>
                <a:srgbClr val="80DEEA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492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016"/>
            <a:ext cx="9144000" cy="3097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616123"/>
            <a:ext cx="4569234" cy="400110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local.properties</a:t>
            </a:r>
            <a:r>
              <a:rPr lang="en-US" altLang="ko-KR" sz="20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sdk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경로 지정</a:t>
            </a:r>
            <a:endParaRPr lang="en-US" altLang="ko-KR" sz="2000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10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More XMLS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79776"/>
            <a:ext cx="3301465" cy="5869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276872"/>
            <a:ext cx="2126548" cy="2088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0130" y="3933056"/>
            <a:ext cx="3888432" cy="954107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요로요로요로요로요런거</a:t>
            </a:r>
            <a:r>
              <a:rPr lang="en-US" altLang="ko-KR" sz="28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. </a:t>
            </a:r>
            <a:endParaRPr lang="ko-KR" altLang="en-US" sz="2800" b="1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그래이거야</a:t>
            </a:r>
            <a:endParaRPr lang="en-US" sz="28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428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0888"/>
            <a:ext cx="9144000" cy="2592288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More XMLS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10146"/>
            <a:ext cx="3797835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drawable</a:t>
            </a:r>
            <a:r>
              <a:rPr lang="en-US" altLang="ko-KR" sz="21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/</a:t>
            </a:r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non_selected.xml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924944"/>
            <a:ext cx="83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&lt;?xml version="1.0" encoding="utf-8"?&gt;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&lt;shape </a:t>
            </a:r>
            <a:r>
              <a:rPr lang="en-US" sz="1600" dirty="0" err="1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xmlns:android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="http://</a:t>
            </a:r>
            <a:r>
              <a:rPr lang="en-US" sz="1600" dirty="0" err="1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schemas.android.com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apk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/res/android"&gt;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&lt;solid </a:t>
            </a:r>
            <a:r>
              <a:rPr lang="en-US" sz="1600" dirty="0" err="1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android:color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600" dirty="0" err="1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android:color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/transparent"&gt;&lt;/solid&gt;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&lt;/shape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&gt;</a:t>
            </a:r>
          </a:p>
          <a:p>
            <a:endParaRPr lang="en-US" sz="1600" dirty="0" smtClean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Ubuntu" charset="0"/>
                <a:ea typeface="Ubuntu" charset="0"/>
                <a:cs typeface="Ubuntu" charset="0"/>
              </a:rPr>
              <a:t>// at xml layouts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Ubuntu" charset="0"/>
              <a:ea typeface="Ubuntu" charset="0"/>
              <a:cs typeface="Ubuntu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android:src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=“@</a:t>
            </a:r>
            <a:r>
              <a:rPr lang="en-US" sz="16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/example”</a:t>
            </a:r>
            <a:endParaRPr lang="en-US" sz="160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  <a:p>
            <a:endParaRPr lang="en-US" sz="140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64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5486"/>
            <a:ext cx="9144000" cy="5189858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More XMLS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24744"/>
            <a:ext cx="4358886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drawable</a:t>
            </a:r>
            <a:r>
              <a:rPr lang="en-US" altLang="ko-KR" sz="21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/</a:t>
            </a:r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item_background.xml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748467"/>
            <a:ext cx="83111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&lt;?xml version="1.0" encoding="utf-8"?&gt;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&lt;selector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xmlns:android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="http://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schemas.android.com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apk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/res/android"&gt;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  <a:latin typeface="Ubuntu" charset="0"/>
                <a:ea typeface="Ubuntu" charset="0"/>
                <a:cs typeface="Ubuntu" charset="0"/>
              </a:rPr>
              <a:t>&lt;!-- Non focused states --&gt;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&lt;item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non_selected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android:state_focused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android:state_pressed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android:state_selected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="false"/&gt;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  <a:latin typeface="Ubuntu" charset="0"/>
                <a:ea typeface="Ubuntu" charset="0"/>
                <a:cs typeface="Ubuntu" charset="0"/>
              </a:rPr>
              <a:t>&lt;!-- Focused states --&gt;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&lt;item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/selected"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android:state_focused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android:state_pressed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android:state_selected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="true"/&gt;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&lt;item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/selected"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android:state_focused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="true"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android:state_pressed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android:state_selected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="false"/&gt;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&lt;item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/selected"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android:state_focused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="true"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android:state_pressed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="false"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android:state_selected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="true"/&gt;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  <a:latin typeface="Ubuntu" charset="0"/>
                <a:ea typeface="Ubuntu" charset="0"/>
                <a:cs typeface="Ubuntu" charset="0"/>
              </a:rPr>
              <a:t>&lt;!-- Pressed --&gt;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&lt;item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="@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drawable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/selected" </a:t>
            </a:r>
            <a:r>
              <a:rPr lang="en-US" sz="14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android:state_pressed</a:t>
            </a: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="true"/&gt;</a:t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&lt;/selector&gt;</a:t>
            </a:r>
            <a:endParaRPr lang="en-US" sz="120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103231"/>
            <a:ext cx="6048672" cy="830997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android:background</a:t>
            </a:r>
            <a:r>
              <a:rPr lang="en-US" sz="24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=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“@</a:t>
            </a:r>
            <a:r>
              <a:rPr lang="en-US" sz="24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drawable</a:t>
            </a:r>
            <a:r>
              <a:rPr lang="en-US" sz="24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/</a:t>
            </a:r>
            <a:r>
              <a:rPr lang="en-US" sz="24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item_background.xm</a:t>
            </a:r>
            <a:r>
              <a:rPr lang="en-US" sz="2400" b="1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l</a:t>
            </a:r>
            <a:r>
              <a:rPr lang="en-US" sz="24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”</a:t>
            </a:r>
            <a:endParaRPr lang="en-US" sz="2400" b="1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4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More XMLS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79776"/>
            <a:ext cx="3301465" cy="5869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276872"/>
            <a:ext cx="2126548" cy="2088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0130" y="3933056"/>
            <a:ext cx="3888432" cy="954107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요로요로요로요로요런거</a:t>
            </a:r>
            <a:r>
              <a:rPr lang="en-US" altLang="ko-KR" sz="28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. </a:t>
            </a:r>
            <a:endParaRPr lang="ko-KR" altLang="en-US" sz="2800" b="1" dirty="0" smtClean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그래이거야</a:t>
            </a:r>
            <a:endParaRPr lang="en-US" sz="28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1223170"/>
            <a:ext cx="7213848" cy="45223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9552" y="5305697"/>
            <a:ext cx="7957942" cy="461665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github.com</a:t>
            </a:r>
            <a:r>
              <a:rPr lang="en-US" sz="24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/kotohana5706/</a:t>
            </a:r>
            <a:r>
              <a:rPr lang="en-US" sz="24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EDCAN_sample</a:t>
            </a:r>
            <a:endParaRPr lang="en-US" sz="2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73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More XMLS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1618927"/>
            <a:ext cx="1798890" cy="52322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mipmap</a:t>
            </a:r>
            <a:r>
              <a:rPr lang="en-US" altLang="ko-KR" sz="2800" b="1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?</a:t>
            </a:r>
            <a:endParaRPr lang="ko-KR" altLang="en-US" sz="2800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420888"/>
            <a:ext cx="3581400" cy="1765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62952" y="4653136"/>
            <a:ext cx="5218095" cy="738664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ic_launcher.png</a:t>
            </a:r>
            <a:r>
              <a:rPr lang="ko-KR" altLang="en-US" sz="21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만 넣어놓자</a:t>
            </a:r>
          </a:p>
          <a:p>
            <a:pPr algn="ctr"/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drawable</a:t>
            </a:r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-xxhdpi</a:t>
            </a:r>
            <a:r>
              <a:rPr lang="ko-KR" altLang="en-US" sz="21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등에 던져놔도 상관없어요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728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0888"/>
            <a:ext cx="9144000" cy="2592288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 &lt;</a:t>
            </a:r>
            <a:r>
              <a:rPr lang="en-US" altLang="ko-KR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colors.xml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&gt;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10146"/>
            <a:ext cx="1529586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colors.xml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924944"/>
            <a:ext cx="83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&lt;?xml version="1.0" encoding="utf-8"?&gt;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&lt;resources&gt;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    &lt;color name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=”</a:t>
            </a:r>
            <a:r>
              <a:rPr lang="en-US" sz="16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defaultTextColor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"&gt;#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00897B</a:t>
            </a: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&lt;/color&gt;</a:t>
            </a:r>
            <a:b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</a:br>
            <a:r>
              <a:rPr lang="en-US" sz="16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&lt;/resources&gt;</a:t>
            </a:r>
            <a:endParaRPr lang="en-US" sz="1600" dirty="0" smtClean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Ubuntu" charset="0"/>
                <a:ea typeface="Ubuntu" charset="0"/>
                <a:cs typeface="Ubuntu" charset="0"/>
              </a:rPr>
              <a:t>// at xml layouts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Ubuntu" charset="0"/>
              <a:ea typeface="Ubuntu" charset="0"/>
              <a:cs typeface="Ubuntu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android:color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=“@color/</a:t>
            </a:r>
            <a:r>
              <a:rPr lang="en-US" sz="1600" dirty="0" err="1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defaultTextColor</a:t>
            </a:r>
            <a:r>
              <a:rPr lang="en-US" sz="1600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”</a:t>
            </a:r>
            <a:endParaRPr lang="en-US" sz="160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  <a:p>
            <a:endParaRPr lang="en-US" sz="1400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9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 &lt;</a:t>
            </a:r>
            <a:r>
              <a:rPr lang="en-US" altLang="ko-KR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style.xml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&gt;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3345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4824362"/>
            <a:ext cx="6840760" cy="584775"/>
          </a:xfrm>
          <a:prstGeom prst="rect">
            <a:avLst/>
          </a:prstGeom>
          <a:solidFill>
            <a:srgbClr val="00B8D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Theme.AppCompat.Light</a:t>
            </a:r>
            <a:r>
              <a:rPr lang="en-US" altLang="ko-KR" sz="1600" b="1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. 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NoActionBar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/ </a:t>
            </a:r>
            <a:r>
              <a:rPr lang="en-US" altLang="ko-KR" sz="1600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DarkActionBar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/ Dialog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r>
              <a:rPr lang="en-US" altLang="ko-KR" sz="1600" b="1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Theme.AppCompat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. 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NoActionBar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/ </a:t>
            </a:r>
            <a:r>
              <a:rPr lang="en-US" altLang="ko-KR" sz="1600" dirty="0" err="1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DarkActionBar</a:t>
            </a:r>
            <a:r>
              <a:rPr lang="en-US" altLang="ko-KR" sz="1600" dirty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/ Dialog</a:t>
            </a:r>
            <a:r>
              <a:rPr lang="en-US" altLang="ko-KR" sz="1600" dirty="0" smtClean="0">
                <a:solidFill>
                  <a:schemeClr val="bg1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)</a:t>
            </a:r>
            <a:endParaRPr lang="en-US" sz="1600" dirty="0">
              <a:solidFill>
                <a:schemeClr val="bg1"/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123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0888"/>
            <a:ext cx="9144000" cy="2592288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 &lt;</a:t>
            </a:r>
            <a:r>
              <a:rPr lang="en-US" altLang="ko-KR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dimens.xml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&gt;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10146"/>
            <a:ext cx="1689886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dimens.xml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924944"/>
            <a:ext cx="83111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&lt;resources&gt;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&lt;!-- Default screen margins, per the Android Design guidelines. --&gt;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dimen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name="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activity_horizontal_margin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"&gt;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16dp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dimen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dimen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name="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activity_vertical_margin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"&gt;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16dp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dimen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&lt;/resources&gt;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3880" y="5157192"/>
            <a:ext cx="5936240" cy="52322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Dp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값들 일정하게 설정해놓고 쓰기 유용</a:t>
            </a:r>
            <a:endParaRPr lang="ko-KR" altLang="en-US" sz="28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77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0888"/>
            <a:ext cx="9144000" cy="2592288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 &lt;</a:t>
            </a:r>
            <a:r>
              <a:rPr lang="en-US" altLang="ko-KR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string</a:t>
            </a:r>
            <a:r>
              <a:rPr lang="en-US" altLang="ko-KR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.xml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&gt;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10146"/>
            <a:ext cx="1487908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string.xml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924944"/>
            <a:ext cx="83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&lt;resources&gt;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&lt;string name="</a:t>
            </a:r>
            <a:r>
              <a:rPr lang="en-US" sz="1600" dirty="0" err="1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app_name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”&gt;EDCAN EXAMPLE PROLOLI&lt;/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string&gt;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&lt;string name="</a:t>
            </a:r>
            <a:r>
              <a:rPr lang="en-US" sz="1600" dirty="0" err="1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hello_world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”&gt;</a:t>
            </a:r>
            <a:r>
              <a:rPr lang="ko-KR" alt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뺴</a:t>
            </a:r>
            <a:r>
              <a:rPr lang="en-US" altLang="ko-KR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_</a:t>
            </a:r>
            <a:r>
              <a:rPr lang="ko-KR" alt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얘</a:t>
            </a:r>
            <a:r>
              <a:rPr lang="en-US" altLang="ko-KR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_</a:t>
            </a:r>
            <a:r>
              <a:rPr lang="ko-KR" alt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액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!&lt;/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string&gt;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&lt;string name="</a:t>
            </a:r>
            <a:r>
              <a:rPr lang="en-US" sz="1600" dirty="0" err="1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action_settings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"&gt;</a:t>
            </a:r>
            <a:r>
              <a:rPr lang="ko-KR" alt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세팅이야 시발 졸려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string&gt;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    &lt;string name="</a:t>
            </a:r>
            <a:r>
              <a:rPr lang="en-US" sz="1600" dirty="0" err="1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title_activity_add_achievement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”&gt;</a:t>
            </a:r>
            <a:r>
              <a:rPr lang="ko-KR" alt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일 존나 하기싫다 좀</a:t>
            </a:r>
            <a:r>
              <a:rPr lang="en-US" sz="16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</a:t>
            </a: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string&gt;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&lt;/resources&gt;</a:t>
            </a:r>
            <a:br>
              <a:rPr lang="en-US" sz="16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</a:b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7543" y="5189282"/>
            <a:ext cx="5868914" cy="830997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여러 언어로 앱을 지원하고자 할때 사용</a:t>
            </a:r>
          </a:p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android:text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=“@string/</a:t>
            </a:r>
            <a:r>
              <a:rPr lang="en-US" altLang="ko-KR" sz="20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hello_world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2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4784"/>
            <a:ext cx="9144000" cy="4824536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지난시간에 뭐배웠어요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?</a:t>
            </a:r>
            <a:r>
              <a:rPr lang="ko-KR" altLang="en-US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[</a:t>
            </a:r>
            <a:r>
              <a:rPr lang="en-US" altLang="ko-KR" b="1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Git</a:t>
            </a:r>
            <a:r>
              <a:rPr lang="en-US" altLang="ko-KR" b="1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]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4042"/>
            <a:ext cx="2792752" cy="41549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1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Git</a:t>
            </a:r>
            <a:r>
              <a:rPr lang="en-US" altLang="ko-KR" sz="21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Shell Commands</a:t>
            </a:r>
            <a:endParaRPr lang="ko-KR" altLang="en-US" sz="21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65" y="2274838"/>
            <a:ext cx="83111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altLang="ko-KR" sz="1600" b="1" dirty="0" err="1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en-US" altLang="ko-KR" sz="1600" b="1" dirty="0" err="1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config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–-global user.name “MY_GITHUB_NAME”</a:t>
            </a:r>
          </a:p>
          <a:p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altLang="ko-KR" sz="1600" b="1" dirty="0" err="1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en-US" altLang="ko-KR" sz="1600" b="1" dirty="0" err="1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config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–-global </a:t>
            </a:r>
            <a:r>
              <a:rPr lang="en-US" altLang="ko-KR" sz="1600" b="1" dirty="0" err="1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user.email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“MY_GITHUB_EMAIL_ADDRESS”</a:t>
            </a:r>
          </a:p>
          <a:p>
            <a:endParaRPr lang="en-US" sz="1600" b="1" dirty="0">
              <a:solidFill>
                <a:srgbClr val="CFD8DC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endParaRPr lang="en-US" sz="1400" b="1" dirty="0">
              <a:solidFill>
                <a:schemeClr val="bg1"/>
              </a:solidFill>
              <a:latin typeface="Ubuntu Mono" charset="0"/>
              <a:ea typeface="Ubuntu Mono" charset="0"/>
              <a:cs typeface="Ubuntu Mo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878" y="1901625"/>
            <a:ext cx="413614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//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 bash default settings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Ubuntu Mono" charset="0"/>
              <a:ea typeface="Ubuntu Mono" charset="0"/>
              <a:cs typeface="Ubuntu Mon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915" y="3324262"/>
            <a:ext cx="831115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altLang="ko-KR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pull &lt;remote&gt; &lt;branch&gt;</a:t>
            </a:r>
          </a:p>
          <a:p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altLang="ko-KR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add --all </a:t>
            </a:r>
          </a:p>
          <a:p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altLang="ko-KR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b="1" dirty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en-US" altLang="ko-KR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commit –m “MY_COMMIT_NAME”</a:t>
            </a:r>
            <a:endParaRPr lang="en-US" altLang="ko-KR" sz="1600" b="1" dirty="0">
              <a:solidFill>
                <a:srgbClr val="CFD8DC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push &lt;remote&gt; &lt;branch&gt;</a:t>
            </a:r>
          </a:p>
          <a:p>
            <a:endParaRPr lang="en-US" sz="1600" b="1" dirty="0">
              <a:solidFill>
                <a:srgbClr val="CFD8DC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log // Shows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commits</a:t>
            </a:r>
          </a:p>
          <a:p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status // Shows current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status</a:t>
            </a:r>
          </a:p>
          <a:p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$ </a:t>
            </a:r>
            <a:r>
              <a:rPr lang="en-US" sz="1600" b="1" dirty="0" err="1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sz="1600" b="1" dirty="0" smtClean="0">
                <a:solidFill>
                  <a:srgbClr val="CFD8DC"/>
                </a:solidFill>
                <a:latin typeface="Ubuntu Mono" charset="0"/>
                <a:ea typeface="Ubuntu Mono" charset="0"/>
                <a:cs typeface="Ubuntu Mono" charset="0"/>
              </a:rPr>
              <a:t> reset --hard // RESETS to last commit</a:t>
            </a:r>
          </a:p>
          <a:p>
            <a:endParaRPr lang="en-US" sz="1600" b="1" dirty="0" smtClean="0">
              <a:solidFill>
                <a:srgbClr val="CFD8DC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endParaRPr lang="en-US" sz="1600" b="1" dirty="0">
              <a:solidFill>
                <a:srgbClr val="CFD8DC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endParaRPr lang="en-US" sz="1400" b="1" dirty="0">
              <a:solidFill>
                <a:schemeClr val="bg1"/>
              </a:solidFill>
              <a:latin typeface="Ubuntu Mono" charset="0"/>
              <a:ea typeface="Ubuntu Mono" charset="0"/>
              <a:cs typeface="Ubuntu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951049"/>
            <a:ext cx="413614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//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git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 usage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91480"/>
            <a:ext cx="9144000" cy="455628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3643208"/>
            <a:ext cx="9144000" cy="334472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79512" y="2852936"/>
            <a:ext cx="85329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and some others</a:t>
            </a:r>
            <a:endParaRPr lang="en-US" altLang="ko-KR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664800"/>
            <a:ext cx="5616624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20150904 </a:t>
            </a:r>
            <a:r>
              <a:rPr lang="en-US" altLang="ko-KR" sz="1350" dirty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 Developer Lesson</a:t>
            </a:r>
            <a:endParaRPr lang="en-US" sz="1350" dirty="0">
              <a:solidFill>
                <a:srgbClr val="80DEEA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44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32" y="908720"/>
            <a:ext cx="7596336" cy="52146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and some others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5589240"/>
            <a:ext cx="5836854" cy="830997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너는 </a:t>
            </a:r>
            <a:r>
              <a:rPr lang="en-US" altLang="ko-KR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SDK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매니저를 소중히 하지 않았지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쓸데없는데서 터질거야</a:t>
            </a:r>
            <a:endParaRPr lang="ko-KR" altLang="en-US" sz="2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585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159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700497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88639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and some others</a:t>
            </a:r>
            <a:endParaRPr lang="en-US" altLang="ko-KR" b="1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93" y="5589240"/>
            <a:ext cx="4216219" cy="830997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Android Device Monitor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로그관리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스크린샷 및 시연영상 촬영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21099"/>
            <a:ext cx="6921500" cy="408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46" y="1218759"/>
            <a:ext cx="7164808" cy="4248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99132"/>
            <a:ext cx="9144000" cy="46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4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780930"/>
            <a:ext cx="9143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끝</a:t>
            </a:r>
            <a:r>
              <a:rPr lang="en-US" altLang="ko-KR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!</a:t>
            </a:r>
            <a:endParaRPr lang="en-US" sz="4500" b="1" dirty="0">
              <a:solidFill>
                <a:srgbClr val="ECEFF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9523" y="3650687"/>
            <a:ext cx="1184959" cy="3429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251771" y="3699034"/>
            <a:ext cx="264046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>
                <a:solidFill>
                  <a:srgbClr val="00B8D4"/>
                </a:solidFill>
                <a:latin typeface="Malgun Gothic" charset="0"/>
                <a:ea typeface="Malgun Gothic" charset="0"/>
                <a:cs typeface="Malgun Gothic" charset="0"/>
              </a:rPr>
              <a:t>EDCAN </a:t>
            </a:r>
            <a:r>
              <a:rPr lang="ko-KR" altLang="en-US" sz="2100" b="1" smtClean="0">
                <a:solidFill>
                  <a:srgbClr val="00B8D4"/>
                </a:solidFill>
                <a:latin typeface="Malgun Gothic" charset="0"/>
                <a:ea typeface="Malgun Gothic" charset="0"/>
                <a:cs typeface="Malgun Gothic" charset="0"/>
              </a:rPr>
              <a:t>쀼장 </a:t>
            </a:r>
            <a:r>
              <a:rPr lang="ko-KR" altLang="en-US" sz="2100" b="1" dirty="0" smtClean="0">
                <a:solidFill>
                  <a:srgbClr val="ECEFF1"/>
                </a:solidFill>
                <a:latin typeface="Malgun Gothic" charset="0"/>
                <a:ea typeface="Malgun Gothic" charset="0"/>
                <a:cs typeface="Malgun Gothic" charset="0"/>
              </a:rPr>
              <a:t>오준석</a:t>
            </a:r>
            <a:endParaRPr lang="ko-KR" altLang="en-US" sz="2100" b="1" dirty="0">
              <a:solidFill>
                <a:srgbClr val="ECEFF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algn="ctr">
              <a:lnSpc>
                <a:spcPct val="150000"/>
              </a:lnSpc>
            </a:pPr>
            <a:r>
              <a:rPr lang="en-US" sz="1050" i="1" dirty="0">
                <a:solidFill>
                  <a:srgbClr val="CFD8DC"/>
                </a:solidFill>
                <a:latin typeface="Roboto Medium" charset="0"/>
                <a:ea typeface="Roboto Medium" charset="0"/>
                <a:cs typeface="Roboto Medium" charset="0"/>
              </a:rPr>
              <a:t>kotohana5706@edcan.kr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" y="2794987"/>
            <a:ext cx="9143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숙제 없다</a:t>
            </a:r>
            <a:r>
              <a:rPr lang="en-US" altLang="ko-KR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!</a:t>
            </a:r>
            <a:endParaRPr lang="en-US" sz="4500" b="1" dirty="0">
              <a:solidFill>
                <a:srgbClr val="ECEFF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63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3535993" y="3587320"/>
            <a:ext cx="2098651" cy="5078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700" b="1" dirty="0" smtClean="0">
                <a:solidFill>
                  <a:srgbClr val="FF0000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사망플래그다</a:t>
            </a:r>
            <a:endParaRPr lang="en-US" altLang="ko-KR" sz="2700" b="1" dirty="0">
              <a:solidFill>
                <a:srgbClr val="FF0000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2144218" y="2870432"/>
            <a:ext cx="5024132" cy="600164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rm</a:t>
            </a:r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–</a:t>
            </a:r>
            <a:r>
              <a:rPr lang="en-US" altLang="ko-KR" sz="33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rf</a:t>
            </a:r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/</a:t>
            </a:r>
            <a:r>
              <a:rPr lang="en-US" altLang="ko-KR" sz="3300" dirty="0" err="1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Git</a:t>
            </a:r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/Commands</a:t>
            </a:r>
            <a:r>
              <a:rPr lang="ko-KR" altLang="en-US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588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91480"/>
            <a:ext cx="9144000" cy="455628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3643208"/>
            <a:ext cx="9144000" cy="334472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79512" y="2852936"/>
            <a:ext cx="85329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안드로이드 스튜디오</a:t>
            </a:r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!</a:t>
            </a:r>
            <a:endParaRPr lang="en-US" altLang="ko-KR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664800"/>
            <a:ext cx="5616624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20150904 </a:t>
            </a:r>
            <a:r>
              <a:rPr lang="en-US" altLang="ko-KR" sz="1350" dirty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 Developer Lesson</a:t>
            </a:r>
            <a:endParaRPr lang="en-US" sz="1350" dirty="0">
              <a:solidFill>
                <a:srgbClr val="80DEEA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695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안드로이드 스튜디오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!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76872"/>
            <a:ext cx="2808313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7" y="-2004"/>
            <a:ext cx="7560840" cy="6860004"/>
          </a:xfrm>
          <a:prstGeom prst="rect">
            <a:avLst/>
          </a:prstGeom>
        </p:spPr>
      </p:pic>
      <p:sp>
        <p:nvSpPr>
          <p:cNvPr id="10" name="Rectangle 5"/>
          <p:cNvSpPr/>
          <p:nvPr/>
        </p:nvSpPr>
        <p:spPr>
          <a:xfrm>
            <a:off x="3034263" y="2787684"/>
            <a:ext cx="3132589" cy="110799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코딩하면 됩니다</a:t>
            </a:r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.</a:t>
            </a:r>
            <a:endParaRPr lang="ko-KR" altLang="en-US" sz="3300" dirty="0" smtClean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  <a:p>
            <a:pPr algn="ctr"/>
            <a:r>
              <a:rPr lang="ko-KR" altLang="en-US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수업 끝</a:t>
            </a:r>
            <a:endParaRPr lang="ko-KR" altLang="en-US" sz="33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60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780930"/>
            <a:ext cx="9143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여기까지</a:t>
            </a:r>
            <a:r>
              <a:rPr lang="en-US" altLang="ko-KR" sz="4500" b="1" dirty="0" smtClean="0">
                <a:solidFill>
                  <a:srgbClr val="ECEFF1"/>
                </a:solidFill>
                <a:latin typeface="Roboto Medium" charset="0"/>
                <a:ea typeface="Roboto Medium" charset="0"/>
                <a:cs typeface="Roboto Medium" charset="0"/>
              </a:rPr>
              <a:t>!</a:t>
            </a:r>
            <a:endParaRPr lang="en-US" sz="4500" b="1" dirty="0">
              <a:solidFill>
                <a:srgbClr val="ECEFF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9523" y="3650687"/>
            <a:ext cx="1184959" cy="3429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703016" y="3699034"/>
            <a:ext cx="1737975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rgbClr val="00B8D4"/>
                </a:solidFill>
                <a:latin typeface="Malgun Gothic" charset="0"/>
                <a:ea typeface="Malgun Gothic" charset="0"/>
                <a:cs typeface="Malgun Gothic" charset="0"/>
              </a:rPr>
              <a:t>EDCAN </a:t>
            </a:r>
            <a:r>
              <a:rPr lang="ko-KR" altLang="en-US" sz="2100" b="1" dirty="0" smtClean="0">
                <a:solidFill>
                  <a:srgbClr val="00B8D4"/>
                </a:solidFill>
                <a:latin typeface="Malgun Gothic" charset="0"/>
                <a:ea typeface="Malgun Gothic" charset="0"/>
                <a:cs typeface="Malgun Gothic" charset="0"/>
              </a:rPr>
              <a:t>쀼장</a:t>
            </a:r>
          </a:p>
          <a:p>
            <a:pPr algn="ctr">
              <a:lnSpc>
                <a:spcPct val="150000"/>
              </a:lnSpc>
            </a:pPr>
            <a:r>
              <a:rPr lang="en-US" sz="1050" i="1" dirty="0" smtClean="0">
                <a:solidFill>
                  <a:srgbClr val="CFD8DC"/>
                </a:solidFill>
                <a:latin typeface="Roboto Medium" charset="0"/>
                <a:ea typeface="Roboto Medium" charset="0"/>
                <a:cs typeface="Roboto Medium" charset="0"/>
              </a:rPr>
              <a:t>kotohana5706@edcan.kr</a:t>
            </a:r>
            <a:endParaRPr lang="en-US" sz="1050" i="1" dirty="0">
              <a:solidFill>
                <a:srgbClr val="CFD8DC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004"/>
            <a:ext cx="4572000" cy="65333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651334"/>
            <a:ext cx="2789802" cy="136215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4051" y="139476"/>
            <a:ext cx="51060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안드로이드 스튜디오</a:t>
            </a:r>
            <a:r>
              <a:rPr lang="en-US" altLang="ko-KR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!</a:t>
            </a:r>
            <a:endParaRPr lang="en-US" altLang="ko-KR" sz="15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76872"/>
            <a:ext cx="2808313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7" y="-2004"/>
            <a:ext cx="7560840" cy="6860004"/>
          </a:xfrm>
          <a:prstGeom prst="rect">
            <a:avLst/>
          </a:prstGeom>
        </p:spPr>
      </p:pic>
      <p:sp>
        <p:nvSpPr>
          <p:cNvPr id="10" name="Rectangle 5"/>
          <p:cNvSpPr/>
          <p:nvPr/>
        </p:nvSpPr>
        <p:spPr>
          <a:xfrm>
            <a:off x="3301968" y="2787684"/>
            <a:ext cx="2597186" cy="600164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......</a:t>
            </a:r>
            <a:r>
              <a:rPr lang="ko-KR" altLang="en-US" sz="33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에이 설마</a:t>
            </a:r>
            <a:endParaRPr lang="ko-KR" altLang="en-US" sz="33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233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91480"/>
            <a:ext cx="9144000" cy="455628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0" y="3643208"/>
            <a:ext cx="9144000" cy="334472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79512" y="2852936"/>
            <a:ext cx="853294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About Android Studio </a:t>
            </a:r>
            <a:r>
              <a:rPr lang="en-US" altLang="ko-KR" sz="4000" dirty="0" smtClean="0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Project </a:t>
            </a:r>
            <a:endParaRPr lang="en-US" altLang="ko-KR" sz="4000" dirty="0">
              <a:solidFill>
                <a:schemeClr val="bg1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664800"/>
            <a:ext cx="5616624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350" dirty="0" smtClean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20150904 </a:t>
            </a:r>
            <a:r>
              <a:rPr lang="en-US" altLang="ko-KR" sz="1350" dirty="0">
                <a:solidFill>
                  <a:srgbClr val="80DEEA"/>
                </a:solidFill>
                <a:latin typeface="Noto Sans CJK KR Medium" charset="-127"/>
                <a:ea typeface="Noto Sans CJK KR Medium" charset="-127"/>
                <a:cs typeface="Noto Sans CJK KR Medium" charset="-127"/>
              </a:rPr>
              <a:t>EDCAN Developer Lesson</a:t>
            </a:r>
            <a:endParaRPr lang="en-US" sz="1350" dirty="0">
              <a:solidFill>
                <a:srgbClr val="80DEEA"/>
              </a:solidFill>
              <a:latin typeface="Noto Sans CJK KR Medium" charset="-127"/>
              <a:ea typeface="Noto Sans CJK KR Medium" charset="-127"/>
              <a:cs typeface="Noto Sans CJK KR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800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446</Words>
  <Application>Microsoft Macintosh PowerPoint</Application>
  <PresentationFormat>On-screen Show (4:3)</PresentationFormat>
  <Paragraphs>151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맑은 고딕</vt:lpstr>
      <vt:lpstr>Calibri</vt:lpstr>
      <vt:lpstr>Calibri Light</vt:lpstr>
      <vt:lpstr>Malgun Gothic</vt:lpstr>
      <vt:lpstr>Noto Sans CJK KR</vt:lpstr>
      <vt:lpstr>Noto Sans CJK KR Medium</vt:lpstr>
      <vt:lpstr>Roboto Medium</vt:lpstr>
      <vt:lpstr>Ubuntu</vt:lpstr>
      <vt:lpstr>Ubuntu Medium</vt:lpstr>
      <vt:lpstr>Ubuntu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구창림</dc:creator>
  <cp:lastModifiedBy>오준석</cp:lastModifiedBy>
  <cp:revision>58</cp:revision>
  <dcterms:created xsi:type="dcterms:W3CDTF">2015-08-05T14:35:30Z</dcterms:created>
  <dcterms:modified xsi:type="dcterms:W3CDTF">2015-09-02T15:49:17Z</dcterms:modified>
</cp:coreProperties>
</file>