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sldIdLst>
    <p:sldId id="256" r:id="rId2"/>
    <p:sldId id="286" r:id="rId3"/>
    <p:sldId id="287" r:id="rId4"/>
    <p:sldId id="288" r:id="rId5"/>
    <p:sldId id="257" r:id="rId6"/>
    <p:sldId id="284" r:id="rId7"/>
    <p:sldId id="285" r:id="rId8"/>
    <p:sldId id="282" r:id="rId9"/>
  </p:sldIdLst>
  <p:sldSz cx="9144000" cy="6858000" type="screen4x3"/>
  <p:notesSz cx="6858000" cy="9144000"/>
  <p:embeddedFontLst>
    <p:embeddedFont>
      <p:font typeface="Microsoft JhengHei UI" panose="020B0604030504040204" pitchFamily="34" charset="-120"/>
      <p:regular r:id="rId11"/>
      <p:bold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Microsoft JhengHei UI Light" panose="020B0304030504040204" pitchFamily="34" charset="-120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orient="horz" pos="10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A62"/>
    <a:srgbClr val="595959"/>
    <a:srgbClr val="F2F2F2"/>
    <a:srgbClr val="EF4438"/>
    <a:srgbClr val="3FB8BF"/>
    <a:srgbClr val="F5AF1B"/>
    <a:srgbClr val="D9D9D9"/>
    <a:srgbClr val="00A7B7"/>
    <a:srgbClr val="F8AE1C"/>
    <a:srgbClr val="F25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699" y="72"/>
      </p:cViewPr>
      <p:guideLst>
        <p:guide orient="horz" pos="436"/>
        <p:guide pos="136"/>
        <p:guide orient="horz" pos="10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BEF19-A954-4C4F-AC03-67C5528267C5}" type="doc">
      <dgm:prSet loTypeId="urn:microsoft.com/office/officeart/2005/8/layout/funnel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117F5DB-A6BB-44FE-B4F8-533409ACA3D1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회원정보</a:t>
          </a:r>
          <a:endParaRPr lang="ko-KR" altLang="en-US" sz="1200" dirty="0"/>
        </a:p>
      </dgm:t>
    </dgm:pt>
    <dgm:pt modelId="{7EA7F611-916B-4FF7-ABE8-4F4D05F21C1A}" type="parTrans" cxnId="{BCEA73AE-E9BD-474D-86DF-6D99D3745AB1}">
      <dgm:prSet/>
      <dgm:spPr/>
      <dgm:t>
        <a:bodyPr/>
        <a:lstStyle/>
        <a:p>
          <a:pPr latinLnBrk="1"/>
          <a:endParaRPr lang="ko-KR" altLang="en-US"/>
        </a:p>
      </dgm:t>
    </dgm:pt>
    <dgm:pt modelId="{61E62763-D712-4754-A604-E2335ED49EAA}" type="sibTrans" cxnId="{BCEA73AE-E9BD-474D-86DF-6D99D3745AB1}">
      <dgm:prSet/>
      <dgm:spPr/>
      <dgm:t>
        <a:bodyPr/>
        <a:lstStyle/>
        <a:p>
          <a:pPr latinLnBrk="1"/>
          <a:endParaRPr lang="ko-KR" altLang="en-US"/>
        </a:p>
      </dgm:t>
    </dgm:pt>
    <dgm:pt modelId="{245518F0-79B3-4682-8F80-BBFD6CD2C8C1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회원정보</a:t>
          </a:r>
          <a:endParaRPr lang="ko-KR" altLang="en-US" sz="1200" dirty="0"/>
        </a:p>
      </dgm:t>
    </dgm:pt>
    <dgm:pt modelId="{97CE40A8-477D-419D-B9F2-0E6A7F32D40F}" type="parTrans" cxnId="{8F62970F-1A59-44EF-9F07-2759A7E4FCC0}">
      <dgm:prSet/>
      <dgm:spPr/>
      <dgm:t>
        <a:bodyPr/>
        <a:lstStyle/>
        <a:p>
          <a:pPr latinLnBrk="1"/>
          <a:endParaRPr lang="ko-KR" altLang="en-US"/>
        </a:p>
      </dgm:t>
    </dgm:pt>
    <dgm:pt modelId="{29CF9645-9519-406A-AB5F-342E0C197D33}" type="sibTrans" cxnId="{8F62970F-1A59-44EF-9F07-2759A7E4FCC0}">
      <dgm:prSet/>
      <dgm:spPr/>
      <dgm:t>
        <a:bodyPr/>
        <a:lstStyle/>
        <a:p>
          <a:pPr latinLnBrk="1"/>
          <a:endParaRPr lang="ko-KR" altLang="en-US"/>
        </a:p>
      </dgm:t>
    </dgm:pt>
    <dgm:pt modelId="{3CFC380C-BCD3-4FCA-B7FF-2679225A8239}">
      <dgm:prSet phldrT="[텍스트]"/>
      <dgm:spPr/>
      <dgm:t>
        <a:bodyPr/>
        <a:lstStyle/>
        <a:p>
          <a:pPr latinLnBrk="1"/>
          <a:r>
            <a:rPr lang="ko-KR" altLang="en-US" dirty="0" smtClean="0"/>
            <a:t>회원정보</a:t>
          </a:r>
          <a:endParaRPr lang="ko-KR" altLang="en-US" dirty="0"/>
        </a:p>
      </dgm:t>
    </dgm:pt>
    <dgm:pt modelId="{C7C2BCF9-18AB-41CD-BEFB-430F22EB8A43}" type="parTrans" cxnId="{C10F62C6-05E0-4331-85DA-542908398752}">
      <dgm:prSet/>
      <dgm:spPr/>
      <dgm:t>
        <a:bodyPr/>
        <a:lstStyle/>
        <a:p>
          <a:pPr latinLnBrk="1"/>
          <a:endParaRPr lang="ko-KR" altLang="en-US"/>
        </a:p>
      </dgm:t>
    </dgm:pt>
    <dgm:pt modelId="{9B9F41EF-2A69-4BE6-BCE8-6A64C1D66BBD}" type="sibTrans" cxnId="{C10F62C6-05E0-4331-85DA-542908398752}">
      <dgm:prSet/>
      <dgm:spPr/>
      <dgm:t>
        <a:bodyPr/>
        <a:lstStyle/>
        <a:p>
          <a:pPr latinLnBrk="1"/>
          <a:endParaRPr lang="ko-KR" altLang="en-US"/>
        </a:p>
      </dgm:t>
    </dgm:pt>
    <dgm:pt modelId="{F0062A7D-E7F5-48C8-8059-8202772D01E3}">
      <dgm:prSet phldrT="[텍스트]"/>
      <dgm:spPr/>
      <dgm:t>
        <a:bodyPr/>
        <a:lstStyle/>
        <a:p>
          <a:pPr latinLnBrk="1"/>
          <a:r>
            <a:rPr lang="en-US" altLang="ko-KR" dirty="0" smtClean="0"/>
            <a:t>Server</a:t>
          </a:r>
          <a:r>
            <a:rPr lang="ko-KR" altLang="en-US" dirty="0" smtClean="0"/>
            <a:t>에 저장</a:t>
          </a:r>
          <a:endParaRPr lang="ko-KR" altLang="en-US" dirty="0"/>
        </a:p>
      </dgm:t>
    </dgm:pt>
    <dgm:pt modelId="{E0DBDC13-330D-4A94-87F9-35AA6DD8F7FE}" type="parTrans" cxnId="{C3E502B9-2747-447C-8CC7-77E1DD6A20E5}">
      <dgm:prSet/>
      <dgm:spPr/>
      <dgm:t>
        <a:bodyPr/>
        <a:lstStyle/>
        <a:p>
          <a:pPr latinLnBrk="1"/>
          <a:endParaRPr lang="ko-KR" altLang="en-US"/>
        </a:p>
      </dgm:t>
    </dgm:pt>
    <dgm:pt modelId="{6D82673F-4419-45C2-B16E-66A71BEC74D9}" type="sibTrans" cxnId="{C3E502B9-2747-447C-8CC7-77E1DD6A20E5}">
      <dgm:prSet/>
      <dgm:spPr/>
      <dgm:t>
        <a:bodyPr/>
        <a:lstStyle/>
        <a:p>
          <a:pPr latinLnBrk="1"/>
          <a:endParaRPr lang="ko-KR" altLang="en-US"/>
        </a:p>
      </dgm:t>
    </dgm:pt>
    <dgm:pt modelId="{BE2D49F8-F76A-414B-B65F-18970353B2FE}" type="pres">
      <dgm:prSet presAssocID="{247BEF19-A954-4C4F-AC03-67C5528267C5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6B407A-ABB1-48DB-99BC-E56DCCE062E0}" type="pres">
      <dgm:prSet presAssocID="{247BEF19-A954-4C4F-AC03-67C5528267C5}" presName="ellipse" presStyleLbl="trBgShp" presStyleIdx="0" presStyleCnt="1"/>
      <dgm:spPr/>
    </dgm:pt>
    <dgm:pt modelId="{923E5A01-87F9-43C7-9F0E-5730F7663775}" type="pres">
      <dgm:prSet presAssocID="{247BEF19-A954-4C4F-AC03-67C5528267C5}" presName="arrow1" presStyleLbl="fgShp" presStyleIdx="0" presStyleCnt="1"/>
      <dgm:spPr/>
    </dgm:pt>
    <dgm:pt modelId="{2FF6E992-55AF-4E7E-A86A-2B4095C4709F}" type="pres">
      <dgm:prSet presAssocID="{247BEF19-A954-4C4F-AC03-67C5528267C5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748BCD-40EE-47B8-8D11-6CCA5402A294}" type="pres">
      <dgm:prSet presAssocID="{245518F0-79B3-4682-8F80-BBFD6CD2C8C1}" presName="item1" presStyleLbl="node1" presStyleIdx="0" presStyleCnt="3" custScaleX="13047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87DCA1-1DC3-4BF0-8CAD-AAFFF78FE218}" type="pres">
      <dgm:prSet presAssocID="{3CFC380C-BCD3-4FCA-B7FF-2679225A8239}" presName="item2" presStyleLbl="node1" presStyleIdx="1" presStyleCnt="3" custScaleX="116511" custScaleY="11651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D85DDB-802B-43F9-ABED-81478374F079}" type="pres">
      <dgm:prSet presAssocID="{F0062A7D-E7F5-48C8-8059-8202772D01E3}" presName="item3" presStyleLbl="node1" presStyleIdx="2" presStyleCnt="3" custScaleX="120737" custScaleY="1186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D9C61C-438A-49FD-A749-66D0BA015CE8}" type="pres">
      <dgm:prSet presAssocID="{247BEF19-A954-4C4F-AC03-67C5528267C5}" presName="funnel" presStyleLbl="trAlignAcc1" presStyleIdx="0" presStyleCnt="1"/>
      <dgm:spPr/>
    </dgm:pt>
  </dgm:ptLst>
  <dgm:cxnLst>
    <dgm:cxn modelId="{F424D4C0-6637-49E8-BD8B-D5FE82363C1C}" type="presOf" srcId="{F0062A7D-E7F5-48C8-8059-8202772D01E3}" destId="{2FF6E992-55AF-4E7E-A86A-2B4095C4709F}" srcOrd="0" destOrd="0" presId="urn:microsoft.com/office/officeart/2005/8/layout/funnel1"/>
    <dgm:cxn modelId="{A3C49D20-C3C2-4E23-B6F2-5A684537FAC3}" type="presOf" srcId="{E117F5DB-A6BB-44FE-B4F8-533409ACA3D1}" destId="{11D85DDB-802B-43F9-ABED-81478374F079}" srcOrd="0" destOrd="0" presId="urn:microsoft.com/office/officeart/2005/8/layout/funnel1"/>
    <dgm:cxn modelId="{A5748AD9-E65C-49BF-9852-993A4D863BCF}" type="presOf" srcId="{247BEF19-A954-4C4F-AC03-67C5528267C5}" destId="{BE2D49F8-F76A-414B-B65F-18970353B2FE}" srcOrd="0" destOrd="0" presId="urn:microsoft.com/office/officeart/2005/8/layout/funnel1"/>
    <dgm:cxn modelId="{BCEA73AE-E9BD-474D-86DF-6D99D3745AB1}" srcId="{247BEF19-A954-4C4F-AC03-67C5528267C5}" destId="{E117F5DB-A6BB-44FE-B4F8-533409ACA3D1}" srcOrd="0" destOrd="0" parTransId="{7EA7F611-916B-4FF7-ABE8-4F4D05F21C1A}" sibTransId="{61E62763-D712-4754-A604-E2335ED49EAA}"/>
    <dgm:cxn modelId="{8F62970F-1A59-44EF-9F07-2759A7E4FCC0}" srcId="{247BEF19-A954-4C4F-AC03-67C5528267C5}" destId="{245518F0-79B3-4682-8F80-BBFD6CD2C8C1}" srcOrd="1" destOrd="0" parTransId="{97CE40A8-477D-419D-B9F2-0E6A7F32D40F}" sibTransId="{29CF9645-9519-406A-AB5F-342E0C197D33}"/>
    <dgm:cxn modelId="{1B0D6185-FD6D-43A3-B8D0-D110BC86CC3C}" type="presOf" srcId="{3CFC380C-BCD3-4FCA-B7FF-2679225A8239}" destId="{12748BCD-40EE-47B8-8D11-6CCA5402A294}" srcOrd="0" destOrd="0" presId="urn:microsoft.com/office/officeart/2005/8/layout/funnel1"/>
    <dgm:cxn modelId="{49327909-8AEE-4116-9765-E4FC2905407D}" type="presOf" srcId="{245518F0-79B3-4682-8F80-BBFD6CD2C8C1}" destId="{3087DCA1-1DC3-4BF0-8CAD-AAFFF78FE218}" srcOrd="0" destOrd="0" presId="urn:microsoft.com/office/officeart/2005/8/layout/funnel1"/>
    <dgm:cxn modelId="{C3E502B9-2747-447C-8CC7-77E1DD6A20E5}" srcId="{247BEF19-A954-4C4F-AC03-67C5528267C5}" destId="{F0062A7D-E7F5-48C8-8059-8202772D01E3}" srcOrd="3" destOrd="0" parTransId="{E0DBDC13-330D-4A94-87F9-35AA6DD8F7FE}" sibTransId="{6D82673F-4419-45C2-B16E-66A71BEC74D9}"/>
    <dgm:cxn modelId="{C10F62C6-05E0-4331-85DA-542908398752}" srcId="{247BEF19-A954-4C4F-AC03-67C5528267C5}" destId="{3CFC380C-BCD3-4FCA-B7FF-2679225A8239}" srcOrd="2" destOrd="0" parTransId="{C7C2BCF9-18AB-41CD-BEFB-430F22EB8A43}" sibTransId="{9B9F41EF-2A69-4BE6-BCE8-6A64C1D66BBD}"/>
    <dgm:cxn modelId="{EADAF340-6D3C-4ECA-B248-5CBEF7488AAF}" type="presParOf" srcId="{BE2D49F8-F76A-414B-B65F-18970353B2FE}" destId="{116B407A-ABB1-48DB-99BC-E56DCCE062E0}" srcOrd="0" destOrd="0" presId="urn:microsoft.com/office/officeart/2005/8/layout/funnel1"/>
    <dgm:cxn modelId="{A0953E5C-1E91-44B1-8033-36949FC6342C}" type="presParOf" srcId="{BE2D49F8-F76A-414B-B65F-18970353B2FE}" destId="{923E5A01-87F9-43C7-9F0E-5730F7663775}" srcOrd="1" destOrd="0" presId="urn:microsoft.com/office/officeart/2005/8/layout/funnel1"/>
    <dgm:cxn modelId="{8F94281F-6C06-4A1F-9BCA-26C6962EFBC9}" type="presParOf" srcId="{BE2D49F8-F76A-414B-B65F-18970353B2FE}" destId="{2FF6E992-55AF-4E7E-A86A-2B4095C4709F}" srcOrd="2" destOrd="0" presId="urn:microsoft.com/office/officeart/2005/8/layout/funnel1"/>
    <dgm:cxn modelId="{95019900-23D4-4E7E-B7AD-E99DDF3DBCD7}" type="presParOf" srcId="{BE2D49F8-F76A-414B-B65F-18970353B2FE}" destId="{12748BCD-40EE-47B8-8D11-6CCA5402A294}" srcOrd="3" destOrd="0" presId="urn:microsoft.com/office/officeart/2005/8/layout/funnel1"/>
    <dgm:cxn modelId="{1BB68E89-C2E5-4B7D-9FFE-A5AE0320D8B5}" type="presParOf" srcId="{BE2D49F8-F76A-414B-B65F-18970353B2FE}" destId="{3087DCA1-1DC3-4BF0-8CAD-AAFFF78FE218}" srcOrd="4" destOrd="0" presId="urn:microsoft.com/office/officeart/2005/8/layout/funnel1"/>
    <dgm:cxn modelId="{25E5FBC3-80B6-4140-8E1D-B762821F71DA}" type="presParOf" srcId="{BE2D49F8-F76A-414B-B65F-18970353B2FE}" destId="{11D85DDB-802B-43F9-ABED-81478374F079}" srcOrd="5" destOrd="0" presId="urn:microsoft.com/office/officeart/2005/8/layout/funnel1"/>
    <dgm:cxn modelId="{EC170C6A-3BC9-4402-A3C9-BB2B96CAA4AF}" type="presParOf" srcId="{BE2D49F8-F76A-414B-B65F-18970353B2FE}" destId="{BAD9C61C-438A-49FD-A749-66D0BA015CE8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833854-7D6C-43BB-8E5F-3B782C553A00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8C7448FE-82AA-45C2-B958-4CA1F25393D2}">
      <dgm:prSet phldrT="[텍스트]"/>
      <dgm:spPr/>
      <dgm:t>
        <a:bodyPr/>
        <a:lstStyle/>
        <a:p>
          <a:pPr latinLnBrk="1"/>
          <a:r>
            <a:rPr lang="en-US" altLang="ko-KR" dirty="0" smtClean="0"/>
            <a:t>Pay it forward</a:t>
          </a:r>
          <a:endParaRPr lang="ko-KR" altLang="en-US" dirty="0"/>
        </a:p>
      </dgm:t>
    </dgm:pt>
    <dgm:pt modelId="{612574AD-7F70-420A-A102-6AC1962BE8BA}" type="parTrans" cxnId="{2569D3DC-DC96-4348-92E5-8FD4AC0B6B1B}">
      <dgm:prSet/>
      <dgm:spPr/>
      <dgm:t>
        <a:bodyPr/>
        <a:lstStyle/>
        <a:p>
          <a:pPr latinLnBrk="1"/>
          <a:endParaRPr lang="ko-KR" altLang="en-US"/>
        </a:p>
      </dgm:t>
    </dgm:pt>
    <dgm:pt modelId="{2300EE91-5568-47F7-99E1-C4DDB61102B3}" type="sibTrans" cxnId="{2569D3DC-DC96-4348-92E5-8FD4AC0B6B1B}">
      <dgm:prSet/>
      <dgm:spPr/>
      <dgm:t>
        <a:bodyPr/>
        <a:lstStyle/>
        <a:p>
          <a:pPr latinLnBrk="1"/>
          <a:endParaRPr lang="ko-KR" altLang="en-US"/>
        </a:p>
      </dgm:t>
    </dgm:pt>
    <dgm:pt modelId="{7BF32188-0E5F-4C9B-B627-37A3AFD60DAB}">
      <dgm:prSet phldrT="[텍스트]"/>
      <dgm:spPr/>
      <dgm:t>
        <a:bodyPr/>
        <a:lstStyle/>
        <a:p>
          <a:pPr latinLnBrk="1"/>
          <a:r>
            <a:rPr lang="ko-KR" altLang="en-US" dirty="0" smtClean="0"/>
            <a:t>미션</a:t>
          </a:r>
          <a:r>
            <a:rPr lang="en-US" altLang="ko-KR" dirty="0" smtClean="0"/>
            <a:t>/</a:t>
          </a:r>
          <a:r>
            <a:rPr lang="ko-KR" altLang="en-US" dirty="0" smtClean="0"/>
            <a:t>목표</a:t>
          </a:r>
          <a:endParaRPr lang="ko-KR" altLang="en-US" dirty="0"/>
        </a:p>
      </dgm:t>
    </dgm:pt>
    <dgm:pt modelId="{5B5CF999-D565-44D7-93E6-33CD874F1F71}" type="parTrans" cxnId="{F3A40755-FBD4-4F8C-A343-6C6C1834EBC9}">
      <dgm:prSet/>
      <dgm:spPr/>
      <dgm:t>
        <a:bodyPr/>
        <a:lstStyle/>
        <a:p>
          <a:pPr latinLnBrk="1"/>
          <a:endParaRPr lang="ko-KR" altLang="en-US"/>
        </a:p>
      </dgm:t>
    </dgm:pt>
    <dgm:pt modelId="{88BB4FAD-F482-4780-8DEA-F157EC847530}" type="sibTrans" cxnId="{F3A40755-FBD4-4F8C-A343-6C6C1834EBC9}">
      <dgm:prSet/>
      <dgm:spPr/>
      <dgm:t>
        <a:bodyPr/>
        <a:lstStyle/>
        <a:p>
          <a:pPr latinLnBrk="1"/>
          <a:endParaRPr lang="ko-KR" altLang="en-US"/>
        </a:p>
      </dgm:t>
    </dgm:pt>
    <dgm:pt modelId="{5A1076C9-B4F8-45DF-892D-C9E2DC0E9DF2}">
      <dgm:prSet phldrT="[텍스트]"/>
      <dgm:spPr/>
      <dgm:t>
        <a:bodyPr/>
        <a:lstStyle/>
        <a:p>
          <a:pPr latinLnBrk="1"/>
          <a:r>
            <a:rPr lang="ko-KR" altLang="en-US" dirty="0" smtClean="0"/>
            <a:t>커뮤니티</a:t>
          </a:r>
          <a:endParaRPr lang="ko-KR" altLang="en-US" dirty="0"/>
        </a:p>
      </dgm:t>
    </dgm:pt>
    <dgm:pt modelId="{1AAB5FF2-C3C8-4BA0-8319-95900E784602}" type="parTrans" cxnId="{1107FC19-E6B3-404B-AFE4-F5390BADEFD8}">
      <dgm:prSet/>
      <dgm:spPr/>
      <dgm:t>
        <a:bodyPr/>
        <a:lstStyle/>
        <a:p>
          <a:pPr latinLnBrk="1"/>
          <a:endParaRPr lang="ko-KR" altLang="en-US"/>
        </a:p>
      </dgm:t>
    </dgm:pt>
    <dgm:pt modelId="{9AC50E8E-764B-4E2F-90EA-CC3E7D4FD115}" type="sibTrans" cxnId="{1107FC19-E6B3-404B-AFE4-F5390BADEFD8}">
      <dgm:prSet/>
      <dgm:spPr/>
      <dgm:t>
        <a:bodyPr/>
        <a:lstStyle/>
        <a:p>
          <a:pPr latinLnBrk="1"/>
          <a:endParaRPr lang="ko-KR" altLang="en-US"/>
        </a:p>
      </dgm:t>
    </dgm:pt>
    <dgm:pt modelId="{88DF6D53-2374-412D-BD4E-A9101435D5F4}" type="pres">
      <dgm:prSet presAssocID="{FA833854-7D6C-43BB-8E5F-3B782C553A00}" presName="diagram" presStyleCnt="0">
        <dgm:presLayoutVars>
          <dgm:dir/>
          <dgm:animLvl val="lvl"/>
          <dgm:resizeHandles val="exact"/>
        </dgm:presLayoutVars>
      </dgm:prSet>
      <dgm:spPr/>
    </dgm:pt>
    <dgm:pt modelId="{85C40B83-482A-4209-9D31-E4D25A71A59F}" type="pres">
      <dgm:prSet presAssocID="{8C7448FE-82AA-45C2-B958-4CA1F25393D2}" presName="compNode" presStyleCnt="0"/>
      <dgm:spPr/>
    </dgm:pt>
    <dgm:pt modelId="{70319D66-DE65-4AC4-846F-2A02028DEDA9}" type="pres">
      <dgm:prSet presAssocID="{8C7448FE-82AA-45C2-B958-4CA1F25393D2}" presName="childRect" presStyleLbl="bgAcc1" presStyleIdx="0" presStyleCnt="3">
        <dgm:presLayoutVars>
          <dgm:bulletEnabled val="1"/>
        </dgm:presLayoutVars>
      </dgm:prSet>
      <dgm:spPr/>
    </dgm:pt>
    <dgm:pt modelId="{51175907-2743-439C-A0AD-B0527DE040AE}" type="pres">
      <dgm:prSet presAssocID="{8C7448FE-82AA-45C2-B958-4CA1F25393D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9AF6BF-BF2C-4F75-BC09-8C6CA968FA01}" type="pres">
      <dgm:prSet presAssocID="{8C7448FE-82AA-45C2-B958-4CA1F25393D2}" presName="parentRect" presStyleLbl="align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C362958-9329-4160-9206-7ABE0224E98E}" type="pres">
      <dgm:prSet presAssocID="{8C7448FE-82AA-45C2-B958-4CA1F25393D2}" presName="adorn" presStyleLbl="fgAccFollowNode1" presStyleIdx="0" presStyleCnt="3"/>
      <dgm:spPr/>
    </dgm:pt>
    <dgm:pt modelId="{363341D9-A5EC-4335-B93B-4BC27198552D}" type="pres">
      <dgm:prSet presAssocID="{2300EE91-5568-47F7-99E1-C4DDB61102B3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AE86D3A3-6D37-4A84-8C27-42D8E46098B3}" type="pres">
      <dgm:prSet presAssocID="{7BF32188-0E5F-4C9B-B627-37A3AFD60DAB}" presName="compNode" presStyleCnt="0"/>
      <dgm:spPr/>
    </dgm:pt>
    <dgm:pt modelId="{503C63E3-5A1F-4A3E-8620-288744BBFA49}" type="pres">
      <dgm:prSet presAssocID="{7BF32188-0E5F-4C9B-B627-37A3AFD60DAB}" presName="childRect" presStyleLbl="bgAcc1" presStyleIdx="1" presStyleCnt="3">
        <dgm:presLayoutVars>
          <dgm:bulletEnabled val="1"/>
        </dgm:presLayoutVars>
      </dgm:prSet>
      <dgm:spPr/>
    </dgm:pt>
    <dgm:pt modelId="{42D4ACA5-57CA-432B-9FC0-D48048351007}" type="pres">
      <dgm:prSet presAssocID="{7BF32188-0E5F-4C9B-B627-37A3AFD60DA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97AE46-E899-4790-AF42-FE174EA0222D}" type="pres">
      <dgm:prSet presAssocID="{7BF32188-0E5F-4C9B-B627-37A3AFD60DAB}" presName="parentRect" presStyleLbl="align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F8630EC0-473E-451B-8D9D-A984287F7306}" type="pres">
      <dgm:prSet presAssocID="{7BF32188-0E5F-4C9B-B627-37A3AFD60DAB}" presName="adorn" presStyleLbl="fgAccFollowNode1" presStyleIdx="1" presStyleCnt="3"/>
      <dgm:spPr/>
    </dgm:pt>
    <dgm:pt modelId="{E5A3DBA1-530B-4419-87B4-C2D12B23604C}" type="pres">
      <dgm:prSet presAssocID="{88BB4FAD-F482-4780-8DEA-F157EC847530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498781C8-FCB0-44F8-BC2B-F8553D75E9A9}" type="pres">
      <dgm:prSet presAssocID="{5A1076C9-B4F8-45DF-892D-C9E2DC0E9DF2}" presName="compNode" presStyleCnt="0"/>
      <dgm:spPr/>
    </dgm:pt>
    <dgm:pt modelId="{F0B2D670-06F3-4DA2-AC19-C190E87D87E8}" type="pres">
      <dgm:prSet presAssocID="{5A1076C9-B4F8-45DF-892D-C9E2DC0E9DF2}" presName="childRect" presStyleLbl="bgAcc1" presStyleIdx="2" presStyleCnt="3">
        <dgm:presLayoutVars>
          <dgm:bulletEnabled val="1"/>
        </dgm:presLayoutVars>
      </dgm:prSet>
      <dgm:spPr/>
    </dgm:pt>
    <dgm:pt modelId="{1DD2B346-2FD8-47B4-85F1-445449018BC7}" type="pres">
      <dgm:prSet presAssocID="{5A1076C9-B4F8-45DF-892D-C9E2DC0E9DF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070C45-5B63-4BC8-9BF4-BBBBFF5F0FCE}" type="pres">
      <dgm:prSet presAssocID="{5A1076C9-B4F8-45DF-892D-C9E2DC0E9DF2}" presName="parentRect" presStyleLbl="align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AA360CF-903C-4EAC-AFBE-D6F9A11C3D2B}" type="pres">
      <dgm:prSet presAssocID="{5A1076C9-B4F8-45DF-892D-C9E2DC0E9DF2}" presName="adorn" presStyleLbl="fgAccFollowNode1" presStyleIdx="2" presStyleCnt="3"/>
      <dgm:spPr/>
    </dgm:pt>
  </dgm:ptLst>
  <dgm:cxnLst>
    <dgm:cxn modelId="{9260F71F-BCF1-4B29-A623-99E9356729C9}" type="presOf" srcId="{5A1076C9-B4F8-45DF-892D-C9E2DC0E9DF2}" destId="{33070C45-5B63-4BC8-9BF4-BBBBFF5F0FCE}" srcOrd="1" destOrd="0" presId="urn:microsoft.com/office/officeart/2005/8/layout/bList2"/>
    <dgm:cxn modelId="{411ACFBF-06E5-431F-BB56-1A44BDC13D7D}" type="presOf" srcId="{7BF32188-0E5F-4C9B-B627-37A3AFD60DAB}" destId="{9497AE46-E899-4790-AF42-FE174EA0222D}" srcOrd="1" destOrd="0" presId="urn:microsoft.com/office/officeart/2005/8/layout/bList2"/>
    <dgm:cxn modelId="{2569D3DC-DC96-4348-92E5-8FD4AC0B6B1B}" srcId="{FA833854-7D6C-43BB-8E5F-3B782C553A00}" destId="{8C7448FE-82AA-45C2-B958-4CA1F25393D2}" srcOrd="0" destOrd="0" parTransId="{612574AD-7F70-420A-A102-6AC1962BE8BA}" sibTransId="{2300EE91-5568-47F7-99E1-C4DDB61102B3}"/>
    <dgm:cxn modelId="{1107FC19-E6B3-404B-AFE4-F5390BADEFD8}" srcId="{FA833854-7D6C-43BB-8E5F-3B782C553A00}" destId="{5A1076C9-B4F8-45DF-892D-C9E2DC0E9DF2}" srcOrd="2" destOrd="0" parTransId="{1AAB5FF2-C3C8-4BA0-8319-95900E784602}" sibTransId="{9AC50E8E-764B-4E2F-90EA-CC3E7D4FD115}"/>
    <dgm:cxn modelId="{1668EBF7-E1F4-4142-A72D-77B65F589AC8}" type="presOf" srcId="{8C7448FE-82AA-45C2-B958-4CA1F25393D2}" destId="{51175907-2743-439C-A0AD-B0527DE040AE}" srcOrd="0" destOrd="0" presId="urn:microsoft.com/office/officeart/2005/8/layout/bList2"/>
    <dgm:cxn modelId="{28D99F05-19F6-4942-873A-A82B8DDEFD80}" type="presOf" srcId="{8C7448FE-82AA-45C2-B958-4CA1F25393D2}" destId="{269AF6BF-BF2C-4F75-BC09-8C6CA968FA01}" srcOrd="1" destOrd="0" presId="urn:microsoft.com/office/officeart/2005/8/layout/bList2"/>
    <dgm:cxn modelId="{3B0657AC-4F03-4876-9691-99F4FD5B829B}" type="presOf" srcId="{7BF32188-0E5F-4C9B-B627-37A3AFD60DAB}" destId="{42D4ACA5-57CA-432B-9FC0-D48048351007}" srcOrd="0" destOrd="0" presId="urn:microsoft.com/office/officeart/2005/8/layout/bList2"/>
    <dgm:cxn modelId="{1957B8F3-2E8F-48BA-A539-DD0F058BFD98}" type="presOf" srcId="{FA833854-7D6C-43BB-8E5F-3B782C553A00}" destId="{88DF6D53-2374-412D-BD4E-A9101435D5F4}" srcOrd="0" destOrd="0" presId="urn:microsoft.com/office/officeart/2005/8/layout/bList2"/>
    <dgm:cxn modelId="{08922CEE-299A-41AB-9DE9-CAF658C3E6B1}" type="presOf" srcId="{2300EE91-5568-47F7-99E1-C4DDB61102B3}" destId="{363341D9-A5EC-4335-B93B-4BC27198552D}" srcOrd="0" destOrd="0" presId="urn:microsoft.com/office/officeart/2005/8/layout/bList2"/>
    <dgm:cxn modelId="{949BA91B-4E8E-4994-A71F-8DA808884C1C}" type="presOf" srcId="{5A1076C9-B4F8-45DF-892D-C9E2DC0E9DF2}" destId="{1DD2B346-2FD8-47B4-85F1-445449018BC7}" srcOrd="0" destOrd="0" presId="urn:microsoft.com/office/officeart/2005/8/layout/bList2"/>
    <dgm:cxn modelId="{F3A40755-FBD4-4F8C-A343-6C6C1834EBC9}" srcId="{FA833854-7D6C-43BB-8E5F-3B782C553A00}" destId="{7BF32188-0E5F-4C9B-B627-37A3AFD60DAB}" srcOrd="1" destOrd="0" parTransId="{5B5CF999-D565-44D7-93E6-33CD874F1F71}" sibTransId="{88BB4FAD-F482-4780-8DEA-F157EC847530}"/>
    <dgm:cxn modelId="{A0F47563-C8DC-448E-A6CC-431F611B301A}" type="presOf" srcId="{88BB4FAD-F482-4780-8DEA-F157EC847530}" destId="{E5A3DBA1-530B-4419-87B4-C2D12B23604C}" srcOrd="0" destOrd="0" presId="urn:microsoft.com/office/officeart/2005/8/layout/bList2"/>
    <dgm:cxn modelId="{0F530457-307F-49DA-8019-20B74F76444D}" type="presParOf" srcId="{88DF6D53-2374-412D-BD4E-A9101435D5F4}" destId="{85C40B83-482A-4209-9D31-E4D25A71A59F}" srcOrd="0" destOrd="0" presId="urn:microsoft.com/office/officeart/2005/8/layout/bList2"/>
    <dgm:cxn modelId="{8413066A-D9E2-400F-AA60-2B167588E06F}" type="presParOf" srcId="{85C40B83-482A-4209-9D31-E4D25A71A59F}" destId="{70319D66-DE65-4AC4-846F-2A02028DEDA9}" srcOrd="0" destOrd="0" presId="urn:microsoft.com/office/officeart/2005/8/layout/bList2"/>
    <dgm:cxn modelId="{AFC7BB08-46AF-4FE2-A0AC-74F176ACA6A0}" type="presParOf" srcId="{85C40B83-482A-4209-9D31-E4D25A71A59F}" destId="{51175907-2743-439C-A0AD-B0527DE040AE}" srcOrd="1" destOrd="0" presId="urn:microsoft.com/office/officeart/2005/8/layout/bList2"/>
    <dgm:cxn modelId="{64F0012E-57FD-43AD-AFC4-3E3BED939BEF}" type="presParOf" srcId="{85C40B83-482A-4209-9D31-E4D25A71A59F}" destId="{269AF6BF-BF2C-4F75-BC09-8C6CA968FA01}" srcOrd="2" destOrd="0" presId="urn:microsoft.com/office/officeart/2005/8/layout/bList2"/>
    <dgm:cxn modelId="{41F3DFF9-7C31-4576-AEDC-0DD2DD5D17D5}" type="presParOf" srcId="{85C40B83-482A-4209-9D31-E4D25A71A59F}" destId="{1C362958-9329-4160-9206-7ABE0224E98E}" srcOrd="3" destOrd="0" presId="urn:microsoft.com/office/officeart/2005/8/layout/bList2"/>
    <dgm:cxn modelId="{2411A47D-5A94-4855-B599-5F7ABD50814B}" type="presParOf" srcId="{88DF6D53-2374-412D-BD4E-A9101435D5F4}" destId="{363341D9-A5EC-4335-B93B-4BC27198552D}" srcOrd="1" destOrd="0" presId="urn:microsoft.com/office/officeart/2005/8/layout/bList2"/>
    <dgm:cxn modelId="{030D1CAC-125F-4154-915D-D69F4AE6FB5E}" type="presParOf" srcId="{88DF6D53-2374-412D-BD4E-A9101435D5F4}" destId="{AE86D3A3-6D37-4A84-8C27-42D8E46098B3}" srcOrd="2" destOrd="0" presId="urn:microsoft.com/office/officeart/2005/8/layout/bList2"/>
    <dgm:cxn modelId="{3E329F24-3B82-4623-BD68-E940B630910F}" type="presParOf" srcId="{AE86D3A3-6D37-4A84-8C27-42D8E46098B3}" destId="{503C63E3-5A1F-4A3E-8620-288744BBFA49}" srcOrd="0" destOrd="0" presId="urn:microsoft.com/office/officeart/2005/8/layout/bList2"/>
    <dgm:cxn modelId="{3B52B849-1414-4FD9-90AC-AFCE81997AAD}" type="presParOf" srcId="{AE86D3A3-6D37-4A84-8C27-42D8E46098B3}" destId="{42D4ACA5-57CA-432B-9FC0-D48048351007}" srcOrd="1" destOrd="0" presId="urn:microsoft.com/office/officeart/2005/8/layout/bList2"/>
    <dgm:cxn modelId="{33924498-1C77-401B-BB50-D9A8E6A40483}" type="presParOf" srcId="{AE86D3A3-6D37-4A84-8C27-42D8E46098B3}" destId="{9497AE46-E899-4790-AF42-FE174EA0222D}" srcOrd="2" destOrd="0" presId="urn:microsoft.com/office/officeart/2005/8/layout/bList2"/>
    <dgm:cxn modelId="{8EA12E15-9EEB-4B7C-A32C-50214F5C5EE2}" type="presParOf" srcId="{AE86D3A3-6D37-4A84-8C27-42D8E46098B3}" destId="{F8630EC0-473E-451B-8D9D-A984287F7306}" srcOrd="3" destOrd="0" presId="urn:microsoft.com/office/officeart/2005/8/layout/bList2"/>
    <dgm:cxn modelId="{4B906A8D-2F20-4CB0-BE64-56CD59B863E9}" type="presParOf" srcId="{88DF6D53-2374-412D-BD4E-A9101435D5F4}" destId="{E5A3DBA1-530B-4419-87B4-C2D12B23604C}" srcOrd="3" destOrd="0" presId="urn:microsoft.com/office/officeart/2005/8/layout/bList2"/>
    <dgm:cxn modelId="{5AEA134B-9826-4A18-AE45-ED5D5CC385E0}" type="presParOf" srcId="{88DF6D53-2374-412D-BD4E-A9101435D5F4}" destId="{498781C8-FCB0-44F8-BC2B-F8553D75E9A9}" srcOrd="4" destOrd="0" presId="urn:microsoft.com/office/officeart/2005/8/layout/bList2"/>
    <dgm:cxn modelId="{D7729080-1E28-4529-9F12-F0854999008E}" type="presParOf" srcId="{498781C8-FCB0-44F8-BC2B-F8553D75E9A9}" destId="{F0B2D670-06F3-4DA2-AC19-C190E87D87E8}" srcOrd="0" destOrd="0" presId="urn:microsoft.com/office/officeart/2005/8/layout/bList2"/>
    <dgm:cxn modelId="{6DB0AB4B-2DB3-4B94-96B0-2C020DF339CA}" type="presParOf" srcId="{498781C8-FCB0-44F8-BC2B-F8553D75E9A9}" destId="{1DD2B346-2FD8-47B4-85F1-445449018BC7}" srcOrd="1" destOrd="0" presId="urn:microsoft.com/office/officeart/2005/8/layout/bList2"/>
    <dgm:cxn modelId="{C775CE19-9070-4263-8249-E1D13D3C2E75}" type="presParOf" srcId="{498781C8-FCB0-44F8-BC2B-F8553D75E9A9}" destId="{33070C45-5B63-4BC8-9BF4-BBBBFF5F0FCE}" srcOrd="2" destOrd="0" presId="urn:microsoft.com/office/officeart/2005/8/layout/bList2"/>
    <dgm:cxn modelId="{3C85C384-B968-4032-AF8D-5B7506E07F74}" type="presParOf" srcId="{498781C8-FCB0-44F8-BC2B-F8553D75E9A9}" destId="{2AA360CF-903C-4EAC-AFBE-D6F9A11C3D2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76726C-845B-4E70-BB6D-5C0BCBAEE9A9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1A566D9-569B-4774-ADAF-0D3539F2EE12}">
      <dgm:prSet phldrT="[텍스트]"/>
      <dgm:spPr/>
      <dgm:t>
        <a:bodyPr/>
        <a:lstStyle/>
        <a:p>
          <a:pPr latinLnBrk="1"/>
          <a:r>
            <a:rPr lang="ko-KR" altLang="en-US" dirty="0" smtClean="0"/>
            <a:t>총원 </a:t>
          </a:r>
          <a:r>
            <a:rPr lang="en-US" altLang="ko-KR" dirty="0" smtClean="0"/>
            <a:t>30% </a:t>
          </a:r>
          <a:r>
            <a:rPr lang="ko-KR" altLang="en-US" dirty="0" smtClean="0"/>
            <a:t>이하 이행</a:t>
          </a:r>
          <a:r>
            <a:rPr lang="en-US" altLang="ko-KR" dirty="0" smtClean="0"/>
            <a:t>: </a:t>
          </a:r>
          <a:r>
            <a:rPr lang="ko-KR" altLang="en-US" dirty="0" smtClean="0"/>
            <a:t>적색 </a:t>
          </a:r>
          <a:r>
            <a:rPr lang="en-US" altLang="ko-KR" dirty="0" smtClean="0"/>
            <a:t>LED</a:t>
          </a:r>
          <a:endParaRPr lang="ko-KR" altLang="en-US" dirty="0"/>
        </a:p>
      </dgm:t>
    </dgm:pt>
    <dgm:pt modelId="{55C17243-3260-4787-87FB-F01C190486DB}" type="parTrans" cxnId="{26A7EB9A-F1B2-43E3-9F04-DF480218D528}">
      <dgm:prSet/>
      <dgm:spPr/>
      <dgm:t>
        <a:bodyPr/>
        <a:lstStyle/>
        <a:p>
          <a:pPr latinLnBrk="1"/>
          <a:endParaRPr lang="ko-KR" altLang="en-US"/>
        </a:p>
      </dgm:t>
    </dgm:pt>
    <dgm:pt modelId="{404D4831-B85E-4918-B57A-C6B5EC469E2E}" type="sibTrans" cxnId="{26A7EB9A-F1B2-43E3-9F04-DF480218D528}">
      <dgm:prSet/>
      <dgm:spPr/>
      <dgm:t>
        <a:bodyPr/>
        <a:lstStyle/>
        <a:p>
          <a:pPr latinLnBrk="1"/>
          <a:endParaRPr lang="ko-KR" altLang="en-US"/>
        </a:p>
      </dgm:t>
    </dgm:pt>
    <dgm:pt modelId="{74548FCC-0A64-4D23-9F42-02566DC2B524}">
      <dgm:prSet phldrT="[텍스트]"/>
      <dgm:spPr/>
      <dgm:t>
        <a:bodyPr/>
        <a:lstStyle/>
        <a:p>
          <a:pPr latinLnBrk="1"/>
          <a:r>
            <a:rPr lang="ko-KR" altLang="en-US" dirty="0" smtClean="0"/>
            <a:t>총원 </a:t>
          </a:r>
          <a:r>
            <a:rPr lang="en-US" altLang="ko-KR" dirty="0" smtClean="0"/>
            <a:t>30-60% </a:t>
          </a:r>
          <a:r>
            <a:rPr lang="ko-KR" altLang="en-US" dirty="0" smtClean="0"/>
            <a:t>이행</a:t>
          </a:r>
          <a:r>
            <a:rPr lang="en-US" altLang="ko-KR" dirty="0" smtClean="0"/>
            <a:t>:   </a:t>
          </a:r>
          <a:r>
            <a:rPr lang="ko-KR" altLang="en-US" dirty="0" smtClean="0"/>
            <a:t>녹색 </a:t>
          </a:r>
          <a:r>
            <a:rPr lang="en-US" altLang="ko-KR" dirty="0" smtClean="0"/>
            <a:t>LED</a:t>
          </a:r>
          <a:endParaRPr lang="ko-KR" altLang="en-US" dirty="0"/>
        </a:p>
      </dgm:t>
    </dgm:pt>
    <dgm:pt modelId="{5F555D56-5764-45BE-9189-6A1B3248DB0A}" type="parTrans" cxnId="{F100448D-4380-40D5-BEE4-284E506FF92E}">
      <dgm:prSet/>
      <dgm:spPr/>
      <dgm:t>
        <a:bodyPr/>
        <a:lstStyle/>
        <a:p>
          <a:pPr latinLnBrk="1"/>
          <a:endParaRPr lang="ko-KR" altLang="en-US"/>
        </a:p>
      </dgm:t>
    </dgm:pt>
    <dgm:pt modelId="{B49AB03F-7B1C-477B-8FAF-8198AA07B1D1}" type="sibTrans" cxnId="{F100448D-4380-40D5-BEE4-284E506FF92E}">
      <dgm:prSet/>
      <dgm:spPr/>
      <dgm:t>
        <a:bodyPr/>
        <a:lstStyle/>
        <a:p>
          <a:pPr latinLnBrk="1"/>
          <a:endParaRPr lang="ko-KR" altLang="en-US"/>
        </a:p>
      </dgm:t>
    </dgm:pt>
    <dgm:pt modelId="{A3E1668E-C642-494C-81C2-3163A59BE7E8}">
      <dgm:prSet phldrT="[텍스트]"/>
      <dgm:spPr/>
      <dgm:t>
        <a:bodyPr/>
        <a:lstStyle/>
        <a:p>
          <a:pPr latinLnBrk="1"/>
          <a:r>
            <a:rPr lang="ko-KR" altLang="en-US" dirty="0" smtClean="0"/>
            <a:t>총원 </a:t>
          </a:r>
          <a:r>
            <a:rPr lang="en-US" altLang="ko-KR" dirty="0" smtClean="0"/>
            <a:t>60% </a:t>
          </a:r>
          <a:r>
            <a:rPr lang="ko-KR" altLang="en-US" dirty="0" smtClean="0"/>
            <a:t>이상 이행</a:t>
          </a:r>
          <a:r>
            <a:rPr lang="en-US" altLang="ko-KR" dirty="0" smtClean="0"/>
            <a:t>: </a:t>
          </a:r>
          <a:r>
            <a:rPr lang="ko-KR" altLang="en-US" dirty="0" smtClean="0"/>
            <a:t>청색 </a:t>
          </a:r>
          <a:r>
            <a:rPr lang="en-US" altLang="ko-KR" dirty="0" smtClean="0"/>
            <a:t>LED</a:t>
          </a:r>
          <a:endParaRPr lang="ko-KR" altLang="en-US" dirty="0"/>
        </a:p>
      </dgm:t>
    </dgm:pt>
    <dgm:pt modelId="{8632DDAB-F950-4571-B011-C8FFA1267984}" type="parTrans" cxnId="{AA353CB1-3D16-4B3D-8D12-53AA5BA6E7CF}">
      <dgm:prSet/>
      <dgm:spPr/>
      <dgm:t>
        <a:bodyPr/>
        <a:lstStyle/>
        <a:p>
          <a:pPr latinLnBrk="1"/>
          <a:endParaRPr lang="ko-KR" altLang="en-US"/>
        </a:p>
      </dgm:t>
    </dgm:pt>
    <dgm:pt modelId="{454A0F3B-850D-4405-8A94-606C3C0BB9B2}" type="sibTrans" cxnId="{AA353CB1-3D16-4B3D-8D12-53AA5BA6E7CF}">
      <dgm:prSet/>
      <dgm:spPr/>
      <dgm:t>
        <a:bodyPr/>
        <a:lstStyle/>
        <a:p>
          <a:pPr latinLnBrk="1"/>
          <a:endParaRPr lang="ko-KR" altLang="en-US"/>
        </a:p>
      </dgm:t>
    </dgm:pt>
    <dgm:pt modelId="{8F7335DE-5FB2-4589-9CE5-26718B02D102}" type="pres">
      <dgm:prSet presAssocID="{B976726C-845B-4E70-BB6D-5C0BCBAEE9A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9E05BC-63D6-4D14-AB29-384F3CA9218E}" type="pres">
      <dgm:prSet presAssocID="{71A566D9-569B-4774-ADAF-0D3539F2EE12}" presName="composite" presStyleCnt="0"/>
      <dgm:spPr/>
    </dgm:pt>
    <dgm:pt modelId="{5E9F7F2B-B48E-421B-B187-4556198F412E}" type="pres">
      <dgm:prSet presAssocID="{71A566D9-569B-4774-ADAF-0D3539F2EE12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86E2C1-8AAE-466E-BA3B-FA609C8FC48F}" type="pres">
      <dgm:prSet presAssocID="{71A566D9-569B-4774-ADAF-0D3539F2EE12}" presName="rect2" presStyleLbl="fgImgPlace1" presStyleIdx="0" presStyleCnt="3"/>
      <dgm:spPr/>
    </dgm:pt>
    <dgm:pt modelId="{5D6374D3-3D7F-47ED-8FFE-93ECF7955622}" type="pres">
      <dgm:prSet presAssocID="{404D4831-B85E-4918-B57A-C6B5EC469E2E}" presName="sibTrans" presStyleCnt="0"/>
      <dgm:spPr/>
    </dgm:pt>
    <dgm:pt modelId="{6888A3AF-3546-44A7-8BD1-AC05678B6570}" type="pres">
      <dgm:prSet presAssocID="{74548FCC-0A64-4D23-9F42-02566DC2B524}" presName="composite" presStyleCnt="0"/>
      <dgm:spPr/>
    </dgm:pt>
    <dgm:pt modelId="{B1E88A4C-E25D-4E2C-A510-A4800783B8CD}" type="pres">
      <dgm:prSet presAssocID="{74548FCC-0A64-4D23-9F42-02566DC2B524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6198D0-CBB3-43CF-95B0-F7125719A4E2}" type="pres">
      <dgm:prSet presAssocID="{74548FCC-0A64-4D23-9F42-02566DC2B524}" presName="rect2" presStyleLbl="fgImgPlace1" presStyleIdx="1" presStyleCnt="3"/>
      <dgm:spPr/>
    </dgm:pt>
    <dgm:pt modelId="{AAC19819-58A5-43E3-AAD0-CC9D1E92CA99}" type="pres">
      <dgm:prSet presAssocID="{B49AB03F-7B1C-477B-8FAF-8198AA07B1D1}" presName="sibTrans" presStyleCnt="0"/>
      <dgm:spPr/>
    </dgm:pt>
    <dgm:pt modelId="{24F47328-DFBA-4C01-9AC9-BAA7A928CDFA}" type="pres">
      <dgm:prSet presAssocID="{A3E1668E-C642-494C-81C2-3163A59BE7E8}" presName="composite" presStyleCnt="0"/>
      <dgm:spPr/>
    </dgm:pt>
    <dgm:pt modelId="{ABEACA6F-4F5A-4619-A823-BE465D004E86}" type="pres">
      <dgm:prSet presAssocID="{A3E1668E-C642-494C-81C2-3163A59BE7E8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C269F9-8CB6-401D-B6CA-615ED7863B17}" type="pres">
      <dgm:prSet presAssocID="{A3E1668E-C642-494C-81C2-3163A59BE7E8}" presName="rect2" presStyleLbl="fgImgPlace1" presStyleIdx="2" presStyleCnt="3"/>
      <dgm:spPr/>
    </dgm:pt>
  </dgm:ptLst>
  <dgm:cxnLst>
    <dgm:cxn modelId="{9DE45AB4-3859-44B6-A672-B6317003658B}" type="presOf" srcId="{71A566D9-569B-4774-ADAF-0D3539F2EE12}" destId="{5E9F7F2B-B48E-421B-B187-4556198F412E}" srcOrd="0" destOrd="0" presId="urn:microsoft.com/office/officeart/2008/layout/PictureStrips"/>
    <dgm:cxn modelId="{BF1B1022-BF87-4380-9CA9-21F7A9E480EA}" type="presOf" srcId="{B976726C-845B-4E70-BB6D-5C0BCBAEE9A9}" destId="{8F7335DE-5FB2-4589-9CE5-26718B02D102}" srcOrd="0" destOrd="0" presId="urn:microsoft.com/office/officeart/2008/layout/PictureStrips"/>
    <dgm:cxn modelId="{26A7EB9A-F1B2-43E3-9F04-DF480218D528}" srcId="{B976726C-845B-4E70-BB6D-5C0BCBAEE9A9}" destId="{71A566D9-569B-4774-ADAF-0D3539F2EE12}" srcOrd="0" destOrd="0" parTransId="{55C17243-3260-4787-87FB-F01C190486DB}" sibTransId="{404D4831-B85E-4918-B57A-C6B5EC469E2E}"/>
    <dgm:cxn modelId="{F100448D-4380-40D5-BEE4-284E506FF92E}" srcId="{B976726C-845B-4E70-BB6D-5C0BCBAEE9A9}" destId="{74548FCC-0A64-4D23-9F42-02566DC2B524}" srcOrd="1" destOrd="0" parTransId="{5F555D56-5764-45BE-9189-6A1B3248DB0A}" sibTransId="{B49AB03F-7B1C-477B-8FAF-8198AA07B1D1}"/>
    <dgm:cxn modelId="{BF7D8317-09CB-4E64-8094-A49E620573DC}" type="presOf" srcId="{A3E1668E-C642-494C-81C2-3163A59BE7E8}" destId="{ABEACA6F-4F5A-4619-A823-BE465D004E86}" srcOrd="0" destOrd="0" presId="urn:microsoft.com/office/officeart/2008/layout/PictureStrips"/>
    <dgm:cxn modelId="{AA353CB1-3D16-4B3D-8D12-53AA5BA6E7CF}" srcId="{B976726C-845B-4E70-BB6D-5C0BCBAEE9A9}" destId="{A3E1668E-C642-494C-81C2-3163A59BE7E8}" srcOrd="2" destOrd="0" parTransId="{8632DDAB-F950-4571-B011-C8FFA1267984}" sibTransId="{454A0F3B-850D-4405-8A94-606C3C0BB9B2}"/>
    <dgm:cxn modelId="{360B70D6-3E97-4288-9669-4BCC916A9732}" type="presOf" srcId="{74548FCC-0A64-4D23-9F42-02566DC2B524}" destId="{B1E88A4C-E25D-4E2C-A510-A4800783B8CD}" srcOrd="0" destOrd="0" presId="urn:microsoft.com/office/officeart/2008/layout/PictureStrips"/>
    <dgm:cxn modelId="{4C5F9061-2EC9-4550-B911-A87F21D3B95F}" type="presParOf" srcId="{8F7335DE-5FB2-4589-9CE5-26718B02D102}" destId="{569E05BC-63D6-4D14-AB29-384F3CA9218E}" srcOrd="0" destOrd="0" presId="urn:microsoft.com/office/officeart/2008/layout/PictureStrips"/>
    <dgm:cxn modelId="{4A2BD5D6-A342-44A7-84CC-0A7EFDAEE38F}" type="presParOf" srcId="{569E05BC-63D6-4D14-AB29-384F3CA9218E}" destId="{5E9F7F2B-B48E-421B-B187-4556198F412E}" srcOrd="0" destOrd="0" presId="urn:microsoft.com/office/officeart/2008/layout/PictureStrips"/>
    <dgm:cxn modelId="{DA2E67D9-2E6C-4AC3-A56F-12ACF5EEC9BB}" type="presParOf" srcId="{569E05BC-63D6-4D14-AB29-384F3CA9218E}" destId="{2086E2C1-8AAE-466E-BA3B-FA609C8FC48F}" srcOrd="1" destOrd="0" presId="urn:microsoft.com/office/officeart/2008/layout/PictureStrips"/>
    <dgm:cxn modelId="{65C51128-5DE8-4D26-8EC9-908A6B1A4CC4}" type="presParOf" srcId="{8F7335DE-5FB2-4589-9CE5-26718B02D102}" destId="{5D6374D3-3D7F-47ED-8FFE-93ECF7955622}" srcOrd="1" destOrd="0" presId="urn:microsoft.com/office/officeart/2008/layout/PictureStrips"/>
    <dgm:cxn modelId="{74537872-AD98-416B-BB2B-D32EAD8879CA}" type="presParOf" srcId="{8F7335DE-5FB2-4589-9CE5-26718B02D102}" destId="{6888A3AF-3546-44A7-8BD1-AC05678B6570}" srcOrd="2" destOrd="0" presId="urn:microsoft.com/office/officeart/2008/layout/PictureStrips"/>
    <dgm:cxn modelId="{D87AA552-BD2A-45A1-9264-70B520FA55BF}" type="presParOf" srcId="{6888A3AF-3546-44A7-8BD1-AC05678B6570}" destId="{B1E88A4C-E25D-4E2C-A510-A4800783B8CD}" srcOrd="0" destOrd="0" presId="urn:microsoft.com/office/officeart/2008/layout/PictureStrips"/>
    <dgm:cxn modelId="{6748F87A-95AD-4885-8A65-1BCF614D35D5}" type="presParOf" srcId="{6888A3AF-3546-44A7-8BD1-AC05678B6570}" destId="{4F6198D0-CBB3-43CF-95B0-F7125719A4E2}" srcOrd="1" destOrd="0" presId="urn:microsoft.com/office/officeart/2008/layout/PictureStrips"/>
    <dgm:cxn modelId="{240C4CC7-A280-48DD-94B3-94C510B4C588}" type="presParOf" srcId="{8F7335DE-5FB2-4589-9CE5-26718B02D102}" destId="{AAC19819-58A5-43E3-AAD0-CC9D1E92CA99}" srcOrd="3" destOrd="0" presId="urn:microsoft.com/office/officeart/2008/layout/PictureStrips"/>
    <dgm:cxn modelId="{0611C793-A020-42A2-A18A-05B9D352B669}" type="presParOf" srcId="{8F7335DE-5FB2-4589-9CE5-26718B02D102}" destId="{24F47328-DFBA-4C01-9AC9-BAA7A928CDFA}" srcOrd="4" destOrd="0" presId="urn:microsoft.com/office/officeart/2008/layout/PictureStrips"/>
    <dgm:cxn modelId="{2E5E6923-D6CB-4235-8943-18A8901E2FFF}" type="presParOf" srcId="{24F47328-DFBA-4C01-9AC9-BAA7A928CDFA}" destId="{ABEACA6F-4F5A-4619-A823-BE465D004E86}" srcOrd="0" destOrd="0" presId="urn:microsoft.com/office/officeart/2008/layout/PictureStrips"/>
    <dgm:cxn modelId="{42DEDD2F-389D-43C3-9B7C-81E9EE11BD25}" type="presParOf" srcId="{24F47328-DFBA-4C01-9AC9-BAA7A928CDFA}" destId="{E0C269F9-8CB6-401D-B6CA-615ED7863B17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B407A-ABB1-48DB-99BC-E56DCCE062E0}">
      <dsp:nvSpPr>
        <dsp:cNvPr id="0" name=""/>
        <dsp:cNvSpPr/>
      </dsp:nvSpPr>
      <dsp:spPr>
        <a:xfrm>
          <a:off x="1230911" y="118733"/>
          <a:ext cx="2356397" cy="818345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E5A01-87F9-43C7-9F0E-5730F7663775}">
      <dsp:nvSpPr>
        <dsp:cNvPr id="0" name=""/>
        <dsp:cNvSpPr/>
      </dsp:nvSpPr>
      <dsp:spPr>
        <a:xfrm>
          <a:off x="2184430" y="2122584"/>
          <a:ext cx="456666" cy="292266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6E992-55AF-4E7E-A86A-2B4095C4709F}">
      <dsp:nvSpPr>
        <dsp:cNvPr id="0" name=""/>
        <dsp:cNvSpPr/>
      </dsp:nvSpPr>
      <dsp:spPr>
        <a:xfrm>
          <a:off x="1316764" y="2356397"/>
          <a:ext cx="2191997" cy="547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Server</a:t>
          </a:r>
          <a:r>
            <a:rPr lang="ko-KR" altLang="en-US" sz="1500" kern="1200" dirty="0" smtClean="0"/>
            <a:t>에 저장</a:t>
          </a:r>
          <a:endParaRPr lang="ko-KR" altLang="en-US" sz="1500" kern="1200" dirty="0"/>
        </a:p>
      </dsp:txBody>
      <dsp:txXfrm>
        <a:off x="1316764" y="2356397"/>
        <a:ext cx="2191997" cy="547999"/>
      </dsp:txXfrm>
    </dsp:sp>
    <dsp:sp modelId="{12748BCD-40EE-47B8-8D11-6CCA5402A294}">
      <dsp:nvSpPr>
        <dsp:cNvPr id="0" name=""/>
        <dsp:cNvSpPr/>
      </dsp:nvSpPr>
      <dsp:spPr>
        <a:xfrm>
          <a:off x="1962381" y="1000281"/>
          <a:ext cx="1072470" cy="821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회원정보</a:t>
          </a:r>
          <a:endParaRPr lang="ko-KR" altLang="en-US" sz="1400" kern="1200" dirty="0"/>
        </a:p>
      </dsp:txBody>
      <dsp:txXfrm>
        <a:off x="2119441" y="1120660"/>
        <a:ext cx="758350" cy="581240"/>
      </dsp:txXfrm>
    </dsp:sp>
    <dsp:sp modelId="{3087DCA1-1DC3-4BF0-8CAD-AAFFF78FE218}">
      <dsp:nvSpPr>
        <dsp:cNvPr id="0" name=""/>
        <dsp:cNvSpPr/>
      </dsp:nvSpPr>
      <dsp:spPr>
        <a:xfrm>
          <a:off x="1431571" y="315739"/>
          <a:ext cx="957719" cy="95771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회원정보</a:t>
          </a:r>
          <a:endParaRPr lang="ko-KR" altLang="en-US" sz="1200" kern="1200" dirty="0"/>
        </a:p>
      </dsp:txBody>
      <dsp:txXfrm>
        <a:off x="1571826" y="455994"/>
        <a:ext cx="677209" cy="677209"/>
      </dsp:txXfrm>
    </dsp:sp>
    <dsp:sp modelId="{11D85DDB-802B-43F9-ABED-81478374F079}">
      <dsp:nvSpPr>
        <dsp:cNvPr id="0" name=""/>
        <dsp:cNvSpPr/>
      </dsp:nvSpPr>
      <dsp:spPr>
        <a:xfrm>
          <a:off x="2254467" y="108182"/>
          <a:ext cx="992456" cy="97535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회원정보</a:t>
          </a:r>
          <a:endParaRPr lang="ko-KR" altLang="en-US" sz="1200" kern="1200" dirty="0"/>
        </a:p>
      </dsp:txBody>
      <dsp:txXfrm>
        <a:off x="2399809" y="251019"/>
        <a:ext cx="701772" cy="689677"/>
      </dsp:txXfrm>
    </dsp:sp>
    <dsp:sp modelId="{BAD9C61C-438A-49FD-A749-66D0BA015CE8}">
      <dsp:nvSpPr>
        <dsp:cNvPr id="0" name=""/>
        <dsp:cNvSpPr/>
      </dsp:nvSpPr>
      <dsp:spPr>
        <a:xfrm>
          <a:off x="1134098" y="18266"/>
          <a:ext cx="2557330" cy="204586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19D66-DE65-4AC4-846F-2A02028DEDA9}">
      <dsp:nvSpPr>
        <dsp:cNvPr id="0" name=""/>
        <dsp:cNvSpPr/>
      </dsp:nvSpPr>
      <dsp:spPr>
        <a:xfrm>
          <a:off x="369690" y="2011"/>
          <a:ext cx="1021465" cy="76250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AF6BF-BF2C-4F75-BC09-8C6CA968FA01}">
      <dsp:nvSpPr>
        <dsp:cNvPr id="0" name=""/>
        <dsp:cNvSpPr/>
      </dsp:nvSpPr>
      <dsp:spPr>
        <a:xfrm>
          <a:off x="369690" y="764513"/>
          <a:ext cx="1021465" cy="3278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Pay it forward</a:t>
          </a:r>
          <a:endParaRPr lang="ko-KR" altLang="en-US" sz="1100" kern="1200" dirty="0"/>
        </a:p>
      </dsp:txBody>
      <dsp:txXfrm>
        <a:off x="369690" y="764513"/>
        <a:ext cx="719341" cy="327876"/>
      </dsp:txXfrm>
    </dsp:sp>
    <dsp:sp modelId="{1C362958-9329-4160-9206-7ABE0224E98E}">
      <dsp:nvSpPr>
        <dsp:cNvPr id="0" name=""/>
        <dsp:cNvSpPr/>
      </dsp:nvSpPr>
      <dsp:spPr>
        <a:xfrm>
          <a:off x="1117928" y="816593"/>
          <a:ext cx="357512" cy="357512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C63E3-5A1F-4A3E-8620-288744BBFA49}">
      <dsp:nvSpPr>
        <dsp:cNvPr id="0" name=""/>
        <dsp:cNvSpPr/>
      </dsp:nvSpPr>
      <dsp:spPr>
        <a:xfrm>
          <a:off x="1564012" y="2011"/>
          <a:ext cx="1021465" cy="76250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97AE46-E899-4790-AF42-FE174EA0222D}">
      <dsp:nvSpPr>
        <dsp:cNvPr id="0" name=""/>
        <dsp:cNvSpPr/>
      </dsp:nvSpPr>
      <dsp:spPr>
        <a:xfrm>
          <a:off x="1564012" y="764513"/>
          <a:ext cx="1021465" cy="3278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미션</a:t>
          </a:r>
          <a:r>
            <a:rPr lang="en-US" altLang="ko-KR" sz="1100" kern="1200" dirty="0" smtClean="0"/>
            <a:t>/</a:t>
          </a:r>
          <a:r>
            <a:rPr lang="ko-KR" altLang="en-US" sz="1100" kern="1200" dirty="0" smtClean="0"/>
            <a:t>목표</a:t>
          </a:r>
          <a:endParaRPr lang="ko-KR" altLang="en-US" sz="1100" kern="1200" dirty="0"/>
        </a:p>
      </dsp:txBody>
      <dsp:txXfrm>
        <a:off x="1564012" y="764513"/>
        <a:ext cx="719341" cy="327876"/>
      </dsp:txXfrm>
    </dsp:sp>
    <dsp:sp modelId="{F8630EC0-473E-451B-8D9D-A984287F7306}">
      <dsp:nvSpPr>
        <dsp:cNvPr id="0" name=""/>
        <dsp:cNvSpPr/>
      </dsp:nvSpPr>
      <dsp:spPr>
        <a:xfrm>
          <a:off x="2312250" y="816593"/>
          <a:ext cx="357512" cy="357512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2D670-06F3-4DA2-AC19-C190E87D87E8}">
      <dsp:nvSpPr>
        <dsp:cNvPr id="0" name=""/>
        <dsp:cNvSpPr/>
      </dsp:nvSpPr>
      <dsp:spPr>
        <a:xfrm>
          <a:off x="966851" y="1351175"/>
          <a:ext cx="1021465" cy="76250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70C45-5B63-4BC8-9BF4-BBBBFF5F0FCE}">
      <dsp:nvSpPr>
        <dsp:cNvPr id="0" name=""/>
        <dsp:cNvSpPr/>
      </dsp:nvSpPr>
      <dsp:spPr>
        <a:xfrm>
          <a:off x="966851" y="2113677"/>
          <a:ext cx="1021465" cy="3278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커뮤니티</a:t>
          </a:r>
          <a:endParaRPr lang="ko-KR" altLang="en-US" sz="1100" kern="1200" dirty="0"/>
        </a:p>
      </dsp:txBody>
      <dsp:txXfrm>
        <a:off x="966851" y="2113677"/>
        <a:ext cx="719341" cy="327876"/>
      </dsp:txXfrm>
    </dsp:sp>
    <dsp:sp modelId="{2AA360CF-903C-4EAC-AFBE-D6F9A11C3D2B}">
      <dsp:nvSpPr>
        <dsp:cNvPr id="0" name=""/>
        <dsp:cNvSpPr/>
      </dsp:nvSpPr>
      <dsp:spPr>
        <a:xfrm>
          <a:off x="1715089" y="2165757"/>
          <a:ext cx="357512" cy="357512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F7F2B-B48E-421B-B187-4556198F412E}">
      <dsp:nvSpPr>
        <dsp:cNvPr id="0" name=""/>
        <dsp:cNvSpPr/>
      </dsp:nvSpPr>
      <dsp:spPr>
        <a:xfrm>
          <a:off x="285777" y="215200"/>
          <a:ext cx="1861811" cy="58181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083" tIns="45720" rIns="45720" bIns="45720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총원 </a:t>
          </a:r>
          <a:r>
            <a:rPr lang="en-US" altLang="ko-KR" sz="1200" kern="1200" dirty="0" smtClean="0"/>
            <a:t>30% </a:t>
          </a:r>
          <a:r>
            <a:rPr lang="ko-KR" altLang="en-US" sz="1200" kern="1200" dirty="0" smtClean="0"/>
            <a:t>이하 이행</a:t>
          </a:r>
          <a:r>
            <a:rPr lang="en-US" altLang="ko-KR" sz="1200" kern="1200" dirty="0" smtClean="0"/>
            <a:t>: </a:t>
          </a:r>
          <a:r>
            <a:rPr lang="ko-KR" altLang="en-US" sz="1200" kern="1200" dirty="0" smtClean="0"/>
            <a:t>적색 </a:t>
          </a:r>
          <a:r>
            <a:rPr lang="en-US" altLang="ko-KR" sz="1200" kern="1200" dirty="0" smtClean="0"/>
            <a:t>LED</a:t>
          </a:r>
          <a:endParaRPr lang="ko-KR" altLang="en-US" sz="1200" kern="1200" dirty="0"/>
        </a:p>
      </dsp:txBody>
      <dsp:txXfrm>
        <a:off x="285777" y="215200"/>
        <a:ext cx="1861811" cy="581815"/>
      </dsp:txXfrm>
    </dsp:sp>
    <dsp:sp modelId="{2086E2C1-8AAE-466E-BA3B-FA609C8FC48F}">
      <dsp:nvSpPr>
        <dsp:cNvPr id="0" name=""/>
        <dsp:cNvSpPr/>
      </dsp:nvSpPr>
      <dsp:spPr>
        <a:xfrm>
          <a:off x="208202" y="131160"/>
          <a:ext cx="407271" cy="61090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88A4C-E25D-4E2C-A510-A4800783B8CD}">
      <dsp:nvSpPr>
        <dsp:cNvPr id="0" name=""/>
        <dsp:cNvSpPr/>
      </dsp:nvSpPr>
      <dsp:spPr>
        <a:xfrm>
          <a:off x="285777" y="947642"/>
          <a:ext cx="1861811" cy="58181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083" tIns="45720" rIns="45720" bIns="45720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총원 </a:t>
          </a:r>
          <a:r>
            <a:rPr lang="en-US" altLang="ko-KR" sz="1200" kern="1200" dirty="0" smtClean="0"/>
            <a:t>30-60% </a:t>
          </a:r>
          <a:r>
            <a:rPr lang="ko-KR" altLang="en-US" sz="1200" kern="1200" dirty="0" smtClean="0"/>
            <a:t>이행</a:t>
          </a:r>
          <a:r>
            <a:rPr lang="en-US" altLang="ko-KR" sz="1200" kern="1200" dirty="0" smtClean="0"/>
            <a:t>:   </a:t>
          </a:r>
          <a:r>
            <a:rPr lang="ko-KR" altLang="en-US" sz="1200" kern="1200" dirty="0" smtClean="0"/>
            <a:t>녹색 </a:t>
          </a:r>
          <a:r>
            <a:rPr lang="en-US" altLang="ko-KR" sz="1200" kern="1200" dirty="0" smtClean="0"/>
            <a:t>LED</a:t>
          </a:r>
          <a:endParaRPr lang="ko-KR" altLang="en-US" sz="1200" kern="1200" dirty="0"/>
        </a:p>
      </dsp:txBody>
      <dsp:txXfrm>
        <a:off x="285777" y="947642"/>
        <a:ext cx="1861811" cy="581815"/>
      </dsp:txXfrm>
    </dsp:sp>
    <dsp:sp modelId="{4F6198D0-CBB3-43CF-95B0-F7125719A4E2}">
      <dsp:nvSpPr>
        <dsp:cNvPr id="0" name=""/>
        <dsp:cNvSpPr/>
      </dsp:nvSpPr>
      <dsp:spPr>
        <a:xfrm>
          <a:off x="208202" y="863601"/>
          <a:ext cx="407271" cy="61090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EACA6F-4F5A-4619-A823-BE465D004E86}">
      <dsp:nvSpPr>
        <dsp:cNvPr id="0" name=""/>
        <dsp:cNvSpPr/>
      </dsp:nvSpPr>
      <dsp:spPr>
        <a:xfrm>
          <a:off x="285777" y="1680083"/>
          <a:ext cx="1861811" cy="58181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083" tIns="45720" rIns="45720" bIns="45720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총원 </a:t>
          </a:r>
          <a:r>
            <a:rPr lang="en-US" altLang="ko-KR" sz="1200" kern="1200" dirty="0" smtClean="0"/>
            <a:t>60% </a:t>
          </a:r>
          <a:r>
            <a:rPr lang="ko-KR" altLang="en-US" sz="1200" kern="1200" dirty="0" smtClean="0"/>
            <a:t>이상 이행</a:t>
          </a:r>
          <a:r>
            <a:rPr lang="en-US" altLang="ko-KR" sz="1200" kern="1200" dirty="0" smtClean="0"/>
            <a:t>: </a:t>
          </a:r>
          <a:r>
            <a:rPr lang="ko-KR" altLang="en-US" sz="1200" kern="1200" dirty="0" smtClean="0"/>
            <a:t>청색 </a:t>
          </a:r>
          <a:r>
            <a:rPr lang="en-US" altLang="ko-KR" sz="1200" kern="1200" dirty="0" smtClean="0"/>
            <a:t>LED</a:t>
          </a:r>
          <a:endParaRPr lang="ko-KR" altLang="en-US" sz="1200" kern="1200" dirty="0"/>
        </a:p>
      </dsp:txBody>
      <dsp:txXfrm>
        <a:off x="285777" y="1680083"/>
        <a:ext cx="1861811" cy="581815"/>
      </dsp:txXfrm>
    </dsp:sp>
    <dsp:sp modelId="{E0C269F9-8CB6-401D-B6CA-615ED7863B17}">
      <dsp:nvSpPr>
        <dsp:cNvPr id="0" name=""/>
        <dsp:cNvSpPr/>
      </dsp:nvSpPr>
      <dsp:spPr>
        <a:xfrm>
          <a:off x="208202" y="1596043"/>
          <a:ext cx="407271" cy="61090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5AF3A-FFFB-4A95-9DC8-A67A49212E2F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7887F-8FDB-4778-8D59-07808F571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0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9BD6-94AC-45FB-9E66-53CDBBB52A18}" type="datetime1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8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274320" y="1657350"/>
            <a:ext cx="8595360" cy="4806203"/>
          </a:xfrm>
          <a:prstGeom prst="roundRect">
            <a:avLst>
              <a:gd name="adj" fmla="val 497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11035" y="259660"/>
            <a:ext cx="1284045" cy="30663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358588" y="853969"/>
            <a:ext cx="853649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 rot="5400000">
            <a:off x="1133739" y="-68889"/>
            <a:ext cx="108571" cy="1837166"/>
          </a:xfrm>
          <a:prstGeom prst="rect">
            <a:avLst/>
          </a:prstGeom>
          <a:solidFill>
            <a:srgbClr val="143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rot="5400000">
            <a:off x="83914" y="75667"/>
            <a:ext cx="330926" cy="330926"/>
          </a:xfrm>
          <a:prstGeom prst="rtTriangle">
            <a:avLst/>
          </a:prstGeom>
          <a:solidFill>
            <a:srgbClr val="143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9817" y="6447156"/>
            <a:ext cx="2057400" cy="365125"/>
          </a:xfrm>
        </p:spPr>
        <p:txBody>
          <a:bodyPr/>
          <a:lstStyle/>
          <a:p>
            <a:fld id="{6AA7A7FC-F81C-4111-8E21-689B7DD7D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63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274320" y="1895475"/>
            <a:ext cx="8595360" cy="4568078"/>
          </a:xfrm>
          <a:prstGeom prst="roundRect">
            <a:avLst>
              <a:gd name="adj" fmla="val 497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11035" y="259660"/>
            <a:ext cx="1284045" cy="30663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358588" y="853969"/>
            <a:ext cx="853649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 rot="5400000">
            <a:off x="1133739" y="-68889"/>
            <a:ext cx="108571" cy="1837166"/>
          </a:xfrm>
          <a:prstGeom prst="rect">
            <a:avLst/>
          </a:prstGeom>
          <a:solidFill>
            <a:srgbClr val="143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rot="5400000">
            <a:off x="83914" y="75667"/>
            <a:ext cx="330926" cy="330926"/>
          </a:xfrm>
          <a:prstGeom prst="rtTriangle">
            <a:avLst/>
          </a:prstGeom>
          <a:solidFill>
            <a:srgbClr val="143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9817" y="6447156"/>
            <a:ext cx="2057400" cy="365125"/>
          </a:xfrm>
        </p:spPr>
        <p:txBody>
          <a:bodyPr/>
          <a:lstStyle/>
          <a:p>
            <a:fld id="{6AA7A7FC-F81C-4111-8E21-689B7DD7D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7A474-E99B-40F6-9720-1334040BD5DA}" type="datetime1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7A7FC-F81C-4111-8E21-689B7DD7D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17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" t="-1" r="478" b="295"/>
          <a:stretch/>
        </p:blipFill>
        <p:spPr>
          <a:xfrm>
            <a:off x="0" y="0"/>
            <a:ext cx="9154161" cy="687832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45" y="377687"/>
            <a:ext cx="5779509" cy="61026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88480" y="4255805"/>
            <a:ext cx="258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Team </a:t>
            </a:r>
            <a:r>
              <a:rPr lang="en-US" altLang="ko-KR" sz="2400" dirty="0" err="1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LABolution</a:t>
            </a:r>
            <a:endParaRPr lang="ko-KR" altLang="en-US" sz="2400" dirty="0">
              <a:solidFill>
                <a:schemeClr val="bg1"/>
              </a:solidFill>
              <a:latin typeface="Microsoft JhengHei UI Light" panose="020B0304030504040204" pitchFamily="34" charset="-120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8470" y="5137225"/>
            <a:ext cx="434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Microsoft JhengHei UI Light" panose="020B0304030504040204" pitchFamily="34" charset="-120"/>
              </a:rPr>
              <a:t>김효태</a:t>
            </a:r>
            <a:r>
              <a:rPr lang="en-US" altLang="ko-KR" sz="24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Microsoft JhengHei UI Light" panose="020B0304030504040204" pitchFamily="34" charset="-120"/>
              </a:rPr>
              <a:t>이지수</a:t>
            </a:r>
            <a:r>
              <a:rPr lang="en-US" altLang="ko-KR" sz="24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Microsoft JhengHei UI Light" panose="020B0304030504040204" pitchFamily="34" charset="-120"/>
              </a:rPr>
              <a:t>오준석</a:t>
            </a:r>
            <a:r>
              <a:rPr lang="en-US" altLang="ko-KR" sz="24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Microsoft JhengHei UI Light" panose="020B0304030504040204" pitchFamily="34" charset="-120"/>
              </a:rPr>
              <a:t>양준혁</a:t>
            </a:r>
            <a:endParaRPr lang="ko-KR" altLang="en-US" sz="2400" dirty="0">
              <a:solidFill>
                <a:schemeClr val="bg1"/>
              </a:solidFill>
              <a:latin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58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A7FC-F81C-4111-8E21-689B7DD7D88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4649" y="3406461"/>
            <a:ext cx="306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</a:t>
            </a:r>
            <a:endParaRPr lang="ko-KR" altLang="en-US" sz="9600" dirty="0">
              <a:latin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67595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A7FC-F81C-4111-8E21-689B7DD7D88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22738" y="3284112"/>
            <a:ext cx="59394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Companion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692071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A7FC-F81C-4111-8E21-689B7DD7D88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01521" y="3136006"/>
            <a:ext cx="271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Light of Friendship,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4180" y="3412902"/>
            <a:ext cx="44582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C-Light</a:t>
            </a:r>
            <a:endParaRPr lang="ko-KR" altLang="en-US" sz="9600" dirty="0">
              <a:latin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925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A7FC-F81C-4111-8E21-689B7DD7D88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2462" y="121920"/>
            <a:ext cx="23836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  <a:endParaRPr lang="ko-KR" altLang="en-US" sz="32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2462" y="1249680"/>
            <a:ext cx="7096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학교 내 학생들 간의 갈등 해소 솔루션</a:t>
            </a:r>
            <a:r>
              <a:rPr lang="en-US" altLang="ko-KR" sz="24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C-Light(house)</a:t>
            </a:r>
            <a:endParaRPr lang="ko-KR" altLang="en-US" sz="24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194" y="1939895"/>
            <a:ext cx="85287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 신학기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학년 때에는 학생들 간에 점차 파벌이 형성되고 그 중에서 소외되는 학생들이 점점 더 고립되어가는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친목의 빈부격차</a:t>
            </a:r>
            <a:r>
              <a:rPr lang="en-US" altLang="ko-KR" dirty="0" smtClean="0"/>
              <a:t>＇</a:t>
            </a:r>
            <a:r>
              <a:rPr lang="ko-KR" altLang="en-US" dirty="0" smtClean="0"/>
              <a:t>가 발생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학생들의 단합과 건전한 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아름다운 학교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학급 분위기 조성을 위한 </a:t>
            </a:r>
            <a:r>
              <a:rPr lang="en-US" altLang="ko-KR" dirty="0" smtClean="0"/>
              <a:t>Community</a:t>
            </a:r>
            <a:r>
              <a:rPr lang="ko-KR" altLang="en-US" dirty="0" smtClean="0"/>
              <a:t> </a:t>
            </a:r>
            <a:r>
              <a:rPr lang="en-US" altLang="ko-KR" dirty="0" smtClean="0"/>
              <a:t>Solution</a:t>
            </a:r>
            <a:r>
              <a:rPr lang="ko-KR" altLang="en-US" dirty="0" smtClean="0"/>
              <a:t>을 구상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 Mobile</a:t>
            </a:r>
            <a:r>
              <a:rPr lang="ko-KR" altLang="en-US" dirty="0" smtClean="0"/>
              <a:t>상으로만 그치지 않고 </a:t>
            </a:r>
            <a:r>
              <a:rPr lang="en-US" altLang="ko-KR" dirty="0" smtClean="0"/>
              <a:t>Solution </a:t>
            </a:r>
            <a:r>
              <a:rPr lang="ko-KR" altLang="en-US" dirty="0" smtClean="0"/>
              <a:t>내 협력활동의 결과나 오늘의 목표 성취도를 </a:t>
            </a:r>
            <a:r>
              <a:rPr lang="en-US" altLang="ko-KR" dirty="0" smtClean="0"/>
              <a:t>Visualize</a:t>
            </a:r>
            <a:r>
              <a:rPr lang="ko-KR" altLang="en-US" dirty="0" smtClean="0"/>
              <a:t>하는 등대</a:t>
            </a:r>
            <a:r>
              <a:rPr lang="en-US" altLang="ko-KR" dirty="0" smtClean="0"/>
              <a:t>(Lighthouse)</a:t>
            </a:r>
            <a:r>
              <a:rPr lang="ko-KR" altLang="en-US" dirty="0" smtClean="0"/>
              <a:t>모양의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구조물을 </a:t>
            </a:r>
            <a:r>
              <a:rPr lang="ko-KR" altLang="en-US" dirty="0" err="1" smtClean="0"/>
              <a:t>아두이노로</a:t>
            </a:r>
            <a:r>
              <a:rPr lang="ko-KR" altLang="en-US" dirty="0" smtClean="0"/>
              <a:t> 제작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3" t="20903" r="39221" b="26529"/>
          <a:stretch/>
        </p:blipFill>
        <p:spPr>
          <a:xfrm>
            <a:off x="6320426" y="4702479"/>
            <a:ext cx="1358782" cy="12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935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A7FC-F81C-4111-8E21-689B7DD7D88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8922" y="196553"/>
            <a:ext cx="2862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Workflow Chart</a:t>
            </a:r>
            <a:endParaRPr lang="ko-KR" altLang="en-US" sz="3200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314848016"/>
              </p:ext>
            </p:extLst>
          </p:nvPr>
        </p:nvGraphicFramePr>
        <p:xfrm>
          <a:off x="-732091" y="1726249"/>
          <a:ext cx="4825527" cy="2922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꺾인 연결선 9"/>
          <p:cNvCxnSpPr/>
          <p:nvPr/>
        </p:nvCxnSpPr>
        <p:spPr>
          <a:xfrm>
            <a:off x="999859" y="4392538"/>
            <a:ext cx="2085173" cy="1102408"/>
          </a:xfrm>
          <a:prstGeom prst="bentConnector3">
            <a:avLst>
              <a:gd name="adj1" fmla="val -19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다이어그램 15"/>
          <p:cNvGraphicFramePr/>
          <p:nvPr>
            <p:extLst>
              <p:ext uri="{D42A27DB-BD31-4B8C-83A1-F6EECF244321}">
                <p14:modId xmlns:p14="http://schemas.microsoft.com/office/powerpoint/2010/main" val="1116574741"/>
              </p:ext>
            </p:extLst>
          </p:nvPr>
        </p:nvGraphicFramePr>
        <p:xfrm>
          <a:off x="2284577" y="3751604"/>
          <a:ext cx="3039454" cy="2525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9" name="다이어그램 18"/>
          <p:cNvGraphicFramePr/>
          <p:nvPr>
            <p:extLst>
              <p:ext uri="{D42A27DB-BD31-4B8C-83A1-F6EECF244321}">
                <p14:modId xmlns:p14="http://schemas.microsoft.com/office/powerpoint/2010/main" val="1979239832"/>
              </p:ext>
            </p:extLst>
          </p:nvPr>
        </p:nvGraphicFramePr>
        <p:xfrm>
          <a:off x="6091470" y="1914258"/>
          <a:ext cx="2355791" cy="2393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21" name="꺾인 연결선 20"/>
          <p:cNvCxnSpPr/>
          <p:nvPr/>
        </p:nvCxnSpPr>
        <p:spPr>
          <a:xfrm flipV="1">
            <a:off x="4948015" y="3179036"/>
            <a:ext cx="1136591" cy="1008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406711" y="2173973"/>
            <a:ext cx="184731" cy="369332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ko-KR" altLang="en-US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</a:endParaRPr>
          </a:p>
        </p:txBody>
      </p:sp>
      <p:sp>
        <p:nvSpPr>
          <p:cNvPr id="24" name="순서도: 대체 처리 23"/>
          <p:cNvSpPr/>
          <p:nvPr/>
        </p:nvSpPr>
        <p:spPr>
          <a:xfrm>
            <a:off x="5705050" y="5393775"/>
            <a:ext cx="2365730" cy="715089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3A62"/>
                </a:solidFill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학우 간의 적극적인 </a:t>
            </a:r>
            <a:endParaRPr lang="en-US" altLang="ko-KR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03A62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</a:endParaRPr>
          </a:p>
          <a:p>
            <a:pPr algn="ctr"/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3A62"/>
                </a:solidFill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온</a:t>
            </a:r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3A62"/>
                </a:solidFill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/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3A62"/>
                </a:solidFill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오프라인 대화 유도</a:t>
            </a:r>
          </a:p>
        </p:txBody>
      </p:sp>
      <p:cxnSp>
        <p:nvCxnSpPr>
          <p:cNvPr id="26" name="직선 화살표 연결선 25"/>
          <p:cNvCxnSpPr>
            <a:endCxn id="24" idx="1"/>
          </p:cNvCxnSpPr>
          <p:nvPr/>
        </p:nvCxnSpPr>
        <p:spPr>
          <a:xfrm>
            <a:off x="4281443" y="5751319"/>
            <a:ext cx="14236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대체 처리 26"/>
          <p:cNvSpPr/>
          <p:nvPr/>
        </p:nvSpPr>
        <p:spPr>
          <a:xfrm>
            <a:off x="3085032" y="2543305"/>
            <a:ext cx="1433818" cy="715089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3A62"/>
                </a:solidFill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응원 및 칭찬</a:t>
            </a:r>
            <a:endParaRPr lang="en-US" altLang="ko-KR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03A62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</a:endParaRPr>
          </a:p>
          <a:p>
            <a:pPr algn="ctr"/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3A62"/>
                </a:solidFill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Relay</a:t>
            </a:r>
            <a:endParaRPr lang="ko-KR" altLang="en-US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03A62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</a:endParaRPr>
          </a:p>
        </p:txBody>
      </p:sp>
      <p:cxnSp>
        <p:nvCxnSpPr>
          <p:cNvPr id="29" name="꺾인 연결선 28"/>
          <p:cNvCxnSpPr/>
          <p:nvPr/>
        </p:nvCxnSpPr>
        <p:spPr>
          <a:xfrm rot="5400000" flipH="1" flipV="1">
            <a:off x="2891305" y="3310049"/>
            <a:ext cx="524187" cy="4101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3778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A7FC-F81C-4111-8E21-689B7DD7D88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5480" y="2726110"/>
            <a:ext cx="81355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Demonstration/Validation</a:t>
            </a:r>
          </a:p>
          <a:p>
            <a:pPr algn="ctr"/>
            <a:endParaRPr lang="en-US" altLang="ko-KR" sz="3600" dirty="0">
              <a:latin typeface="Microsoft JhengHei UI Light" panose="020B0304030504040204" pitchFamily="34" charset="-120"/>
            </a:endParaRPr>
          </a:p>
          <a:p>
            <a:pPr algn="ctr"/>
            <a:endParaRPr lang="en-US" altLang="ko-KR" sz="3600" dirty="0" smtClean="0">
              <a:latin typeface="Microsoft JhengHei UI Light" panose="020B0304030504040204" pitchFamily="34" charset="-120"/>
            </a:endParaRPr>
          </a:p>
          <a:p>
            <a:pPr algn="ctr"/>
            <a:r>
              <a:rPr lang="en-US" altLang="ko-KR" sz="3600" dirty="0" smtClean="0">
                <a:latin typeface="Microsoft JhengHei UI Light" panose="020B0304030504040204" pitchFamily="34" charset="-120"/>
              </a:rPr>
              <a:t>SW </a:t>
            </a:r>
            <a:r>
              <a:rPr lang="ko-KR" altLang="en-US" sz="3600" dirty="0" smtClean="0">
                <a:latin typeface="Microsoft JhengHei UI Light" panose="020B0304030504040204" pitchFamily="34" charset="-120"/>
              </a:rPr>
              <a:t>시연</a:t>
            </a:r>
            <a:endParaRPr lang="ko-KR" altLang="en-US" sz="3600" dirty="0">
              <a:latin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09676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" t="-1" r="478" b="295"/>
          <a:stretch/>
        </p:blipFill>
        <p:spPr>
          <a:xfrm>
            <a:off x="-1" y="0"/>
            <a:ext cx="9154161" cy="687832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297916" y="2398013"/>
            <a:ext cx="454816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4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4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-Team ‘</a:t>
            </a:r>
            <a:r>
              <a:rPr lang="en-US" altLang="ko-KR" sz="4000" b="1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Lab’olution</a:t>
            </a:r>
            <a:r>
              <a:rPr lang="en-US" altLang="ko-KR" sz="4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4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269" y="5989356"/>
            <a:ext cx="1461462" cy="34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>
          <a:defRPr spc="-150" dirty="0" smtClean="0">
            <a:ln>
              <a:solidFill>
                <a:schemeClr val="accent1">
                  <a:alpha val="0"/>
                </a:schemeClr>
              </a:solidFill>
            </a:ln>
            <a:solidFill>
              <a:srgbClr val="103A62"/>
            </a:solidFill>
            <a:latin typeface="삼성긴고딕 Medium" panose="020B0600000101010101" pitchFamily="50" charset="-127"/>
            <a:ea typeface="삼성긴고딕 Medium" panose="020B0600000101010101" pitchFamily="50" charset="-127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2956</TotalTime>
  <Words>159</Words>
  <Application>Microsoft Office PowerPoint</Application>
  <PresentationFormat>화면 슬라이드 쇼(4:3)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Microsoft JhengHei UI</vt:lpstr>
      <vt:lpstr>삼성긴고딕 Medium</vt:lpstr>
      <vt:lpstr>Calibri Light</vt:lpstr>
      <vt:lpstr>Arial</vt:lpstr>
      <vt:lpstr>Microsoft JhengHei UI Light</vt:lpstr>
      <vt:lpstr>맑은 고딕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신호영</dc:creator>
  <cp:lastModifiedBy>Windows 사용자</cp:lastModifiedBy>
  <cp:revision>206</cp:revision>
  <dcterms:created xsi:type="dcterms:W3CDTF">2017-04-10T07:05:02Z</dcterms:created>
  <dcterms:modified xsi:type="dcterms:W3CDTF">2017-09-17T06:02:07Z</dcterms:modified>
</cp:coreProperties>
</file>