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6"/>
  </p:normalViewPr>
  <p:slideViewPr>
    <p:cSldViewPr snapToGrid="0" snapToObjects="1">
      <p:cViewPr varScale="1">
        <p:scale>
          <a:sx n="121" d="100"/>
          <a:sy n="12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6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8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7F7A-EE6C-974E-9B1E-CDCF3497E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Autofit/>
          </a:bodyPr>
          <a:lstStyle/>
          <a:p>
            <a:r>
              <a:rPr lang="en-US" sz="4400" dirty="0"/>
              <a:t>Sorting Algorithms </a:t>
            </a:r>
            <a:br>
              <a:rPr lang="en-US" sz="4400" dirty="0"/>
            </a:br>
            <a:r>
              <a:rPr lang="en-US" sz="3600" dirty="0"/>
              <a:t>in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Bash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C8A3E-B17C-B145-A704-AD4B557C3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Mansur Muaz Ekici</a:t>
            </a:r>
          </a:p>
        </p:txBody>
      </p:sp>
    </p:spTree>
    <p:extLst>
      <p:ext uri="{BB962C8B-B14F-4D97-AF65-F5344CB8AC3E}">
        <p14:creationId xmlns:p14="http://schemas.microsoft.com/office/powerpoint/2010/main" val="438205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{07E031D4-7281-BB47-8347-C7FF7D6F6F68}tf16401369</Template>
  <TotalTime>1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Sorting Algorithms  in  Bash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 in  Bash Script</dc:title>
  <dc:creator>Mansur Muaz Ekici</dc:creator>
  <cp:lastModifiedBy>Mansur Muaz Ekici</cp:lastModifiedBy>
  <cp:revision>1</cp:revision>
  <dcterms:created xsi:type="dcterms:W3CDTF">2019-05-31T10:08:04Z</dcterms:created>
  <dcterms:modified xsi:type="dcterms:W3CDTF">2019-05-31T10:09:50Z</dcterms:modified>
</cp:coreProperties>
</file>