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6" r:id="rId21"/>
    <p:sldId id="274" r:id="rId22"/>
    <p:sldId id="277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7"/>
    <p:restoredTop sz="94666"/>
  </p:normalViewPr>
  <p:slideViewPr>
    <p:cSldViewPr snapToGrid="0" snapToObjects="1">
      <p:cViewPr varScale="1">
        <p:scale>
          <a:sx n="96" d="100"/>
          <a:sy n="96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1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6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3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1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8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vkundeti.blogspot.com/2008/03/tech-algorithmic-details-of-unix-sort.htm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7F7A-EE6C-974E-9B1E-CDCF3497E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8" y="2271249"/>
            <a:ext cx="8679915" cy="1748729"/>
          </a:xfrm>
        </p:spPr>
        <p:txBody>
          <a:bodyPr>
            <a:noAutofit/>
          </a:bodyPr>
          <a:lstStyle/>
          <a:p>
            <a:r>
              <a:rPr lang="en-US" sz="4400" dirty="0"/>
              <a:t>Sorting Algorithms </a:t>
            </a:r>
            <a:br>
              <a:rPr lang="en-US" sz="4400" dirty="0"/>
            </a:br>
            <a:r>
              <a:rPr lang="en-US" sz="3600" dirty="0"/>
              <a:t>in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Bash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C8A3E-B17C-B145-A704-AD4B557C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6" y="4331569"/>
            <a:ext cx="8673427" cy="1322587"/>
          </a:xfrm>
        </p:spPr>
        <p:txBody>
          <a:bodyPr/>
          <a:lstStyle/>
          <a:p>
            <a:r>
              <a:rPr lang="en-US" dirty="0"/>
              <a:t>Mansur Muaz Ekici</a:t>
            </a:r>
          </a:p>
        </p:txBody>
      </p:sp>
    </p:spTree>
    <p:extLst>
      <p:ext uri="{BB962C8B-B14F-4D97-AF65-F5344CB8AC3E}">
        <p14:creationId xmlns:p14="http://schemas.microsoft.com/office/powerpoint/2010/main" val="4382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1009402" y="339588"/>
            <a:ext cx="973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22375F-9610-2E4D-ABF0-F23C4393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85919"/>
            <a:ext cx="64008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5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507669" y="0"/>
            <a:ext cx="973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800E2-91D9-8D4E-A01E-19AE9D7C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753"/>
            <a:ext cx="12192000" cy="62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8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736269" y="161458"/>
            <a:ext cx="973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3FD7A6-AAFD-C548-A158-09343427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30" y="657224"/>
            <a:ext cx="104013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736269" y="161458"/>
            <a:ext cx="9734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Quick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30D12-B60B-4544-9095-2E62F9B7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" y="807789"/>
            <a:ext cx="5351616" cy="5790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6DF148-23CA-5E45-8A3B-CA0952EC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538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4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736269" y="161458"/>
            <a:ext cx="973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Quick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4FD11-ACB1-7045-BBEC-CB49367A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70" y="0"/>
            <a:ext cx="6968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5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736269" y="161458"/>
            <a:ext cx="973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A0CD3-5171-3541-8665-2DAE8919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331" y="605621"/>
            <a:ext cx="6502400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53F33-71CC-3441-BAAB-F62AEE50C14E}"/>
              </a:ext>
            </a:extLst>
          </p:cNvPr>
          <p:cNvSpPr txBox="1"/>
          <p:nvPr/>
        </p:nvSpPr>
        <p:spPr>
          <a:xfrm>
            <a:off x="485775" y="1785938"/>
            <a:ext cx="38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that the range of integers is between 0 and 1000</a:t>
            </a:r>
          </a:p>
        </p:txBody>
      </p:sp>
    </p:spTree>
    <p:extLst>
      <p:ext uri="{BB962C8B-B14F-4D97-AF65-F5344CB8AC3E}">
        <p14:creationId xmlns:p14="http://schemas.microsoft.com/office/powerpoint/2010/main" val="168916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736269" y="161458"/>
            <a:ext cx="973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FB7B4-4DA3-FE41-BBD4-96F78539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25" y="1331655"/>
            <a:ext cx="8648700" cy="369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341E2B-67B6-B248-A2FB-7BF70E8ABD06}"/>
              </a:ext>
            </a:extLst>
          </p:cNvPr>
          <p:cNvSpPr/>
          <p:nvPr/>
        </p:nvSpPr>
        <p:spPr>
          <a:xfrm>
            <a:off x="922006" y="55160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Assumed that the bucket size is 100</a:t>
            </a:r>
          </a:p>
        </p:txBody>
      </p:sp>
    </p:spTree>
    <p:extLst>
      <p:ext uri="{BB962C8B-B14F-4D97-AF65-F5344CB8AC3E}">
        <p14:creationId xmlns:p14="http://schemas.microsoft.com/office/powerpoint/2010/main" val="365663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736269" y="161458"/>
            <a:ext cx="973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279C0-8F3A-8E41-99EE-25C3FE765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130300"/>
            <a:ext cx="84455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5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373639" y="505039"/>
            <a:ext cx="9734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Algrorithms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A8886-812F-AE4C-9D2B-A82226CA0778}"/>
              </a:ext>
            </a:extLst>
          </p:cNvPr>
          <p:cNvSpPr txBox="1"/>
          <p:nvPr/>
        </p:nvSpPr>
        <p:spPr>
          <a:xfrm>
            <a:off x="716973" y="1336036"/>
            <a:ext cx="1110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number generation script: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60EEDC-8C05-F945-8EB5-C358FF59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033"/>
            <a:ext cx="12192000" cy="1497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B10247-02CB-F143-9D4B-A7DC3A4D53F9}"/>
              </a:ext>
            </a:extLst>
          </p:cNvPr>
          <p:cNvSpPr txBox="1"/>
          <p:nvPr/>
        </p:nvSpPr>
        <p:spPr>
          <a:xfrm>
            <a:off x="716973" y="3997989"/>
            <a:ext cx="1110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testing the large number of random numbers, take too much time, I’ve implemented 100, 1000, 10000, 100000, 1000000.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387926" y="662201"/>
            <a:ext cx="9734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</a:p>
          <a:p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Algrorithms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D2FF4-EBB9-1346-B28D-E915867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85" y="0"/>
            <a:ext cx="841711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43DFF-D890-D646-987F-4DBC669A0897}"/>
              </a:ext>
            </a:extLst>
          </p:cNvPr>
          <p:cNvSpPr txBox="1"/>
          <p:nvPr/>
        </p:nvSpPr>
        <p:spPr>
          <a:xfrm>
            <a:off x="171449" y="2524731"/>
            <a:ext cx="3443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 part of the test script for different sorting algorithms with various number of random numbers.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find whole the test script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test.sh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3318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D05C0-3EB7-3842-BBA2-F54CFA1F1D5A}"/>
              </a:ext>
            </a:extLst>
          </p:cNvPr>
          <p:cNvSpPr txBox="1"/>
          <p:nvPr/>
        </p:nvSpPr>
        <p:spPr>
          <a:xfrm>
            <a:off x="272148" y="634829"/>
            <a:ext cx="116477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script will receive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input arguments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 argument will be a filename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stores numbers that are going to be sorted and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second argument will be an integer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be used to select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sorting algorithm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AutoNum type="alphaL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./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bash_sort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–f | --filename &lt;input filename&gt; -a | --algorithm &lt;sorting algorithm&gt; [-h | --help]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Examples: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bash_sort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–f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input.dat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–a 1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lvl="2"/>
            <a:r>
              <a:rPr lang="tr-TR" b="1" dirty="0"/>
              <a:t>./</a:t>
            </a:r>
            <a:r>
              <a:rPr lang="tr-TR" b="1" dirty="0" err="1"/>
              <a:t>bash_sort</a:t>
            </a:r>
            <a:r>
              <a:rPr lang="tr-TR" b="1" dirty="0"/>
              <a:t> -–</a:t>
            </a:r>
            <a:r>
              <a:rPr lang="tr-TR" b="1" dirty="0" err="1"/>
              <a:t>filename</a:t>
            </a:r>
            <a:r>
              <a:rPr lang="tr-TR" b="1" dirty="0"/>
              <a:t> </a:t>
            </a:r>
            <a:r>
              <a:rPr lang="tr-TR" b="1" dirty="0" err="1"/>
              <a:t>input.dat</a:t>
            </a:r>
            <a:r>
              <a:rPr lang="tr-TR" b="1" dirty="0"/>
              <a:t> –-</a:t>
            </a:r>
            <a:r>
              <a:rPr lang="tr-TR" b="1" dirty="0" err="1"/>
              <a:t>algorithm</a:t>
            </a:r>
            <a:r>
              <a:rPr lang="tr-TR" b="1" dirty="0"/>
              <a:t> 1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lvl="2"/>
            <a:r>
              <a:rPr lang="tr-TR" b="1" dirty="0"/>
              <a:t>./</a:t>
            </a:r>
            <a:r>
              <a:rPr lang="tr-TR" b="1" dirty="0" err="1"/>
              <a:t>bash_sort</a:t>
            </a:r>
            <a:r>
              <a:rPr lang="tr-TR" b="1" dirty="0"/>
              <a:t> –h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lvl="2"/>
            <a:r>
              <a:rPr lang="tr-TR" b="1" dirty="0"/>
              <a:t>./</a:t>
            </a:r>
            <a:r>
              <a:rPr lang="tr-TR" b="1" dirty="0" err="1"/>
              <a:t>bash_sort</a:t>
            </a:r>
            <a:r>
              <a:rPr lang="tr-TR" b="1" dirty="0"/>
              <a:t> –-</a:t>
            </a:r>
            <a:r>
              <a:rPr lang="tr-TR" b="1" dirty="0" err="1"/>
              <a:t>help</a:t>
            </a:r>
            <a:r>
              <a:rPr lang="tr-TR" b="1" dirty="0"/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76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736269" y="161458"/>
            <a:ext cx="9734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Algrorithms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91179C-AB1B-874D-8387-0895B9AA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78370"/>
              </p:ext>
            </p:extLst>
          </p:nvPr>
        </p:nvGraphicFramePr>
        <p:xfrm>
          <a:off x="531019" y="795879"/>
          <a:ext cx="1112996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993">
                  <a:extLst>
                    <a:ext uri="{9D8B030D-6E8A-4147-A177-3AD203B41FA5}">
                      <a16:colId xmlns:a16="http://schemas.microsoft.com/office/drawing/2014/main" val="3623715420"/>
                    </a:ext>
                  </a:extLst>
                </a:gridCol>
                <a:gridCol w="1854993">
                  <a:extLst>
                    <a:ext uri="{9D8B030D-6E8A-4147-A177-3AD203B41FA5}">
                      <a16:colId xmlns:a16="http://schemas.microsoft.com/office/drawing/2014/main" val="3155748248"/>
                    </a:ext>
                  </a:extLst>
                </a:gridCol>
                <a:gridCol w="1854993">
                  <a:extLst>
                    <a:ext uri="{9D8B030D-6E8A-4147-A177-3AD203B41FA5}">
                      <a16:colId xmlns:a16="http://schemas.microsoft.com/office/drawing/2014/main" val="3973393429"/>
                    </a:ext>
                  </a:extLst>
                </a:gridCol>
                <a:gridCol w="2325919">
                  <a:extLst>
                    <a:ext uri="{9D8B030D-6E8A-4147-A177-3AD203B41FA5}">
                      <a16:colId xmlns:a16="http://schemas.microsoft.com/office/drawing/2014/main" val="2769559929"/>
                    </a:ext>
                  </a:extLst>
                </a:gridCol>
                <a:gridCol w="1683649">
                  <a:extLst>
                    <a:ext uri="{9D8B030D-6E8A-4147-A177-3AD203B41FA5}">
                      <a16:colId xmlns:a16="http://schemas.microsoft.com/office/drawing/2014/main" val="4073926269"/>
                    </a:ext>
                  </a:extLst>
                </a:gridCol>
                <a:gridCol w="1555414">
                  <a:extLst>
                    <a:ext uri="{9D8B030D-6E8A-4147-A177-3AD203B41FA5}">
                      <a16:colId xmlns:a16="http://schemas.microsoft.com/office/drawing/2014/main" val="1615017255"/>
                    </a:ext>
                  </a:extLst>
                </a:gridCol>
              </a:tblGrid>
              <a:tr h="7168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Sorting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random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 random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 random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 random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 random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274581"/>
                  </a:ext>
                </a:extLst>
              </a:tr>
              <a:tr h="41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dirty="0"/>
                        <a:t>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321.65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899176"/>
                  </a:ext>
                </a:extLst>
              </a:tr>
              <a:tr h="41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</a:t>
                      </a:r>
                    </a:p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θ(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1.10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17.14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499.12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682914"/>
                  </a:ext>
                </a:extLst>
              </a:tr>
              <a:tr h="41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θ(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25.85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445.94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56098"/>
                  </a:ext>
                </a:extLst>
              </a:tr>
              <a:tr h="41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θ(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(n)) (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1330.10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521598"/>
                  </a:ext>
                </a:extLst>
              </a:tr>
              <a:tr h="41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Counting </a:t>
                      </a:r>
                    </a:p>
                    <a:p>
                      <a:pPr algn="ctr"/>
                      <a:r>
                        <a:rPr lang="en-US" dirty="0"/>
                        <a:t>(range: 0-1000)</a:t>
                      </a:r>
                    </a:p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n+k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.08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.98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41.76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326858"/>
                  </a:ext>
                </a:extLst>
              </a:tr>
              <a:tr h="41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Bucket</a:t>
                      </a:r>
                    </a:p>
                    <a:p>
                      <a:pPr algn="ctr"/>
                      <a:r>
                        <a:rPr lang="en-US" dirty="0"/>
                        <a:t>(100 bucket)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average-case</a:t>
                      </a:r>
                      <a:r>
                        <a:rPr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85.46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12024.37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60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0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736269" y="161458"/>
            <a:ext cx="9734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Algrorithms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in Linux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91179C-AB1B-874D-8387-0895B9AA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65576"/>
              </p:ext>
            </p:extLst>
          </p:nvPr>
        </p:nvGraphicFramePr>
        <p:xfrm>
          <a:off x="1479245" y="1310141"/>
          <a:ext cx="4124230" cy="423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115">
                  <a:extLst>
                    <a:ext uri="{9D8B030D-6E8A-4147-A177-3AD203B41FA5}">
                      <a16:colId xmlns:a16="http://schemas.microsoft.com/office/drawing/2014/main" val="3623715420"/>
                    </a:ext>
                  </a:extLst>
                </a:gridCol>
                <a:gridCol w="2062115">
                  <a:extLst>
                    <a:ext uri="{9D8B030D-6E8A-4147-A177-3AD203B41FA5}">
                      <a16:colId xmlns:a16="http://schemas.microsoft.com/office/drawing/2014/main" val="3155748248"/>
                    </a:ext>
                  </a:extLst>
                </a:gridCol>
              </a:tblGrid>
              <a:tr h="8382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Sorting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random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274581"/>
                  </a:ext>
                </a:extLst>
              </a:tr>
              <a:tr h="48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14.9331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899176"/>
                  </a:ext>
                </a:extLst>
              </a:tr>
              <a:tr h="48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2.5380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682914"/>
                  </a:ext>
                </a:extLst>
              </a:tr>
              <a:tr h="48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3.9781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56098"/>
                  </a:ext>
                </a:extLst>
              </a:tr>
              <a:tr h="48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2.6932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521598"/>
                  </a:ext>
                </a:extLst>
              </a:tr>
              <a:tr h="48564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.03213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326858"/>
                  </a:ext>
                </a:extLst>
              </a:tr>
              <a:tr h="48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2.17123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603463"/>
                  </a:ext>
                </a:extLst>
              </a:tr>
              <a:tr h="48564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Sort(Linux)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.00229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61381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4F1B369-3D71-6946-B66B-DBD77AB60011}"/>
              </a:ext>
            </a:extLst>
          </p:cNvPr>
          <p:cNvSpPr/>
          <p:nvPr/>
        </p:nvSpPr>
        <p:spPr>
          <a:xfrm>
            <a:off x="736269" y="6122719"/>
            <a:ext cx="6941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You can find whole the test script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sortTest.sh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6F540-4DF9-6C4D-B8EB-9D926A9D7AEC}"/>
              </a:ext>
            </a:extLst>
          </p:cNvPr>
          <p:cNvSpPr txBox="1"/>
          <p:nvPr/>
        </p:nvSpPr>
        <p:spPr>
          <a:xfrm>
            <a:off x="6414053" y="2505669"/>
            <a:ext cx="517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Linux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an </a:t>
            </a:r>
            <a:r>
              <a:rPr lang="tr-TR" dirty="0" err="1"/>
              <a:t>External</a:t>
            </a:r>
            <a:r>
              <a:rPr lang="tr-TR" dirty="0"/>
              <a:t> R-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b="1" dirty="0" err="1"/>
              <a:t>merge</a:t>
            </a:r>
            <a:r>
              <a:rPr lang="tr-TR" b="1" dirty="0"/>
              <a:t> </a:t>
            </a:r>
            <a:r>
              <a:rPr lang="tr-TR" b="1" dirty="0" err="1"/>
              <a:t>sort</a:t>
            </a:r>
            <a:r>
              <a:rPr lang="tr-TR" b="1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 </a:t>
            </a:r>
            <a:r>
              <a:rPr lang="tr-TR" u="sng" dirty="0">
                <a:hlinkClick r:id="rId2"/>
              </a:rPr>
              <a:t>Algorithm details of UNIX Sort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77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736269" y="161458"/>
            <a:ext cx="9734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90DA2-D2A0-D443-AD23-3A66E45E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17" y="0"/>
            <a:ext cx="46939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5722A-D003-7340-AF49-27F8E06BFE52}"/>
              </a:ext>
            </a:extLst>
          </p:cNvPr>
          <p:cNvSpPr txBox="1"/>
          <p:nvPr/>
        </p:nvSpPr>
        <p:spPr>
          <a:xfrm>
            <a:off x="1349674" y="930899"/>
            <a:ext cx="178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86972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FB0F-6D8F-5D40-88BF-A366B6E6C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7774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D05C0-3EB7-3842-BBA2-F54CFA1F1D5A}"/>
              </a:ext>
            </a:extLst>
          </p:cNvPr>
          <p:cNvSpPr txBox="1"/>
          <p:nvPr/>
        </p:nvSpPr>
        <p:spPr>
          <a:xfrm>
            <a:off x="299459" y="24508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F2118-7734-6241-B274-B2CEF142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15" y="474152"/>
            <a:ext cx="109220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0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D05C0-3EB7-3842-BBA2-F54CFA1F1D5A}"/>
              </a:ext>
            </a:extLst>
          </p:cNvPr>
          <p:cNvSpPr txBox="1"/>
          <p:nvPr/>
        </p:nvSpPr>
        <p:spPr>
          <a:xfrm>
            <a:off x="299459" y="24508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2ABD7-CDE3-4249-B6E9-9EF70F61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060450"/>
            <a:ext cx="94742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7356E-3C62-3D46-AE27-9E718301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31" y="1268268"/>
            <a:ext cx="8918737" cy="4962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418213" y="303835"/>
            <a:ext cx="1035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a)   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explaining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650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1009402" y="339588"/>
            <a:ext cx="9734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inside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prints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main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is not 2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is not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C092F3-3D19-1E4B-B68F-ED1347AE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7" y="1991203"/>
            <a:ext cx="10979526" cy="1713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EEC21-7F2D-2A42-828B-68542645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4009983"/>
            <a:ext cx="9817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4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1009402" y="339588"/>
            <a:ext cx="973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Insertion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287C1-D853-944C-937D-C0102469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079500"/>
            <a:ext cx="8940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1009402" y="339588"/>
            <a:ext cx="973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C4C79-6A77-6146-827C-A6703667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695450"/>
            <a:ext cx="10680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085FE-30ED-504E-BC9A-D337F29598F5}"/>
              </a:ext>
            </a:extLst>
          </p:cNvPr>
          <p:cNvSpPr txBox="1"/>
          <p:nvPr/>
        </p:nvSpPr>
        <p:spPr>
          <a:xfrm>
            <a:off x="180727" y="353876"/>
            <a:ext cx="973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1CE80-C5A2-3B4C-9E93-5AC8265C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13" y="0"/>
            <a:ext cx="9475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909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{0225BC6C-749D-6A48-805F-1831CAB07667}tf10001120</Template>
  <TotalTime>250</TotalTime>
  <Words>402</Words>
  <Application>Microsoft Macintosh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 Light</vt:lpstr>
      <vt:lpstr>Rockwell</vt:lpstr>
      <vt:lpstr>Wingdings</vt:lpstr>
      <vt:lpstr>Atlas</vt:lpstr>
      <vt:lpstr>Sorting Algorithms  in  Bash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  in  Bash Script</dc:title>
  <dc:creator>Mansur Muaz Ekici</dc:creator>
  <cp:lastModifiedBy>Mansur Muaz Ekici</cp:lastModifiedBy>
  <cp:revision>75</cp:revision>
  <dcterms:created xsi:type="dcterms:W3CDTF">2019-05-31T10:08:04Z</dcterms:created>
  <dcterms:modified xsi:type="dcterms:W3CDTF">2019-05-31T15:18:49Z</dcterms:modified>
</cp:coreProperties>
</file>