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2B48-E548-4745-A79E-82A1D92B7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CD327-CAC8-4542-B6A7-2A86AF67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B13E-A6B6-4754-800B-38927B76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937D-6073-43AD-B295-C5694CC2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1B3D-057F-4275-A5B4-71A1111A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41E-CCC7-477C-95B0-805CC4A6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71D7-8C3B-4C1E-AFD2-B5DB006D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4C67-AD2F-47AB-8755-F9BAB51A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2DC7-0F2B-4F8B-BA97-478A92BF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96F0-AA46-4E28-99CF-B7D0421C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E45BC-49F0-4F76-AD70-507C4812C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FBABD-57FC-42C1-B035-1800A601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DB5A-60EA-4457-8E7D-B7119CA3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AE27-BC32-4356-AB12-3FA74558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723F-4BD9-4AFA-A85B-9A52BF17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25E0-FD06-4B23-ACD0-B0A19C3E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D109-0F47-4A95-8DE0-AA14261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5A23-C05C-4E33-BC29-6CDD0DDF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AB3C-01A7-42D3-B422-9A909801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553F-8DD2-4BD2-8D28-F5997FD8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87CB-9F54-44FB-AA51-E320E6F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4297B-E2DA-42D3-8E1F-F2B4AE48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9323-68FA-4820-95AA-2880E927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B8BE-DAE0-470A-80CB-60457E6A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AF9F-F93D-4AFC-BEE3-960FEA5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70E4-93EA-4751-85BA-3F3F718D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D23A-9F02-4A4E-A708-D098E24D8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6ABC6-CB41-4FEA-BA28-88E40DBF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C74E-6845-4AA2-922C-0E01A703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0B86-ED91-441D-8D1B-DA763D94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E09A1-51F6-4A4C-BA6B-9C4663C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36F9-8140-4ACC-B9CF-47A94B02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4BF-FB2A-4FA5-BF77-46C5AB30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44E19-D009-4C45-BBBE-C95A4CB4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D3A1-EA3A-405D-BB82-E1D84A503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62027-93D1-4EF7-B55C-250ADFB62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8E1C2-AC60-41D7-94F8-ACBD8AD6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0E288-9A7B-4632-8ADD-E9645831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9FE1E-F06E-47CE-9343-CDDC0559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8DD8-8A56-4C94-AFF2-479CDFC5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054A0-8273-46CA-826A-EAE82005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9AD02-3A34-4071-84A4-33E10C7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F0045-8E99-4B90-9AEF-EF9EA657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D4A34-3DD2-40DB-AED0-CB2314AE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B563-1755-44D0-9D6E-A4F3126B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208B5-CA5E-4989-854D-13096352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F9F7-C6C2-40C2-B621-E81C7D89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5151-19BA-44C0-A8B3-77B3A53E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86B28-ED03-491C-B2B5-C167B8C8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4D87E-2B13-4213-9598-D58D667B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35A39-84CF-438B-8FD2-4283B636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4A1B5-2BA7-457A-AD3B-51513486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A4D8-E54B-4204-B725-E4B34E91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C1021-6C40-466E-802C-DADF6277B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8DF54-37B4-4AD6-87FA-16CFB453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FA1FE-91F3-47FB-B2EA-09448880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BF166-35F8-4FED-BC78-B2B1B09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5383-6143-4521-961E-891AB6B4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08322-ABC0-466D-A687-1AA17ABE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519A-3E6E-44A5-B67D-0411EDE61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9A3A-85B5-4C53-976E-0F6D7B41C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63A3-DE67-4B6E-81C6-DE3D1CF04F3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0D77-AE54-4C4F-955F-442EA33B8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DAD2-4BF9-48C3-8389-5FBA6F3BC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52DB-AB3E-40A7-BD95-B30E185D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6B69-BFEA-86D1-7C70-3B1B8661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2" y="179006"/>
            <a:ext cx="6018028" cy="868357"/>
          </a:xfrm>
        </p:spPr>
        <p:txBody>
          <a:bodyPr>
            <a:normAutofit/>
          </a:bodyPr>
          <a:lstStyle/>
          <a:p>
            <a:r>
              <a:rPr lang="en-US" sz="3000" b="1"/>
              <a:t>Notes for tips &amp;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827D-3ED9-AAC1-BB16-300C4F7F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123877"/>
            <a:ext cx="6283842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/>
              <a:t>Tạo sequences để dự báo chuỗi:</a:t>
            </a:r>
          </a:p>
          <a:p>
            <a:pPr marL="0" indent="0" algn="just">
              <a:buNone/>
            </a:pPr>
            <a:r>
              <a:rPr lang="en-US" sz="2000"/>
              <a:t>Ví dụ ở đây giả thuyết rằng: giá trị mới ngày thứ 31 sẽ tương quan chặt chẽ với 30 ngày trước; vậy ở đây sẽ tạo ra 2 list (1) X: của 30 ngày trước với array (hàng (tổng số nrow/30), cột (30 days)) chặt ra từ vector historical events;  và 1 list y là ngày thứ 31 dịch dần lên.</a:t>
            </a:r>
          </a:p>
          <a:p>
            <a:pPr marL="0" indent="0" algn="just">
              <a:buNone/>
            </a:pPr>
            <a:r>
              <a:rPr lang="en-US" sz="2000"/>
              <a:t>Cuối cùng cho ra một matrix (array) X[n,m] m (số ngày (sequence_length) và n = số dòng vector gốc - sequence_length;</a:t>
            </a:r>
          </a:p>
          <a:p>
            <a:pPr algn="just"/>
            <a:r>
              <a:rPr lang="en-US" sz="2000"/>
              <a:t>Chú ý: Việc lựa chọn giá trị sequence_length đóng vai trò quan trọng, nó phụ thuộc vào loại mô hình; đặc điểm choỗi dữ liệu; và sẽ ảnh hưởng thời gian tính: sequence_length càng lớn, thời gian tính nhanh do kích thước ma trận nhỏ; ngược lại thời gian tính tang lên.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8F0BE-05D8-7CAC-8AE3-528F93FB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42" y="-10521"/>
            <a:ext cx="5029458" cy="2115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355B41-92C4-32FB-34AE-5FECF978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367" y="3056860"/>
            <a:ext cx="4919331" cy="30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188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Notes for tips &amp;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Nam Nguyen Trung</cp:lastModifiedBy>
  <cp:revision>27</cp:revision>
  <dcterms:created xsi:type="dcterms:W3CDTF">2020-07-12T03:47:14Z</dcterms:created>
  <dcterms:modified xsi:type="dcterms:W3CDTF">2024-04-18T02:47:27Z</dcterms:modified>
</cp:coreProperties>
</file>