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67" r:id="rId6"/>
    <p:sldId id="261" r:id="rId7"/>
    <p:sldId id="258" r:id="rId8"/>
    <p:sldId id="257" r:id="rId9"/>
    <p:sldId id="262" r:id="rId10"/>
    <p:sldId id="264" r:id="rId11"/>
    <p:sldId id="266" r:id="rId12"/>
    <p:sldId id="259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71B9E4"/>
    <a:srgbClr val="FFFFFF"/>
    <a:srgbClr val="B9B9B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737863/app_hand_mobile_phone_smartphone_touch_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20FF-7514-4A11-9E08-C9E11904D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Automation</a:t>
            </a:r>
          </a:p>
        </p:txBody>
      </p:sp>
    </p:spTree>
    <p:extLst>
      <p:ext uri="{BB962C8B-B14F-4D97-AF65-F5344CB8AC3E}">
        <p14:creationId xmlns:p14="http://schemas.microsoft.com/office/powerpoint/2010/main" val="324553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896-5410-45E3-970B-DA3D9B4D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Data Model for home Automation – Switch Control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3C1B7-C510-462D-8237-E45A7D5A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55378"/>
              </p:ext>
            </p:extLst>
          </p:nvPr>
        </p:nvGraphicFramePr>
        <p:xfrm>
          <a:off x="654345" y="1777508"/>
          <a:ext cx="710891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637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3807973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931302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07227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SwitchID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DeviceID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Connected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of Device/Sensor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09717">
                <a:tc>
                  <a:txBody>
                    <a:bodyPr/>
                    <a:lstStyle/>
                    <a:p>
                      <a:r>
                        <a:rPr lang="en-US" sz="12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Power Consumption by Device in Wattage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33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9DEBAD-9456-4A1F-B24E-601C57E1F7B5}"/>
              </a:ext>
            </a:extLst>
          </p:cNvPr>
          <p:cNvSpPr txBox="1"/>
          <p:nvPr/>
        </p:nvSpPr>
        <p:spPr>
          <a:xfrm>
            <a:off x="581192" y="1408176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</a:t>
            </a:r>
            <a:r>
              <a:rPr lang="en-US" dirty="0" err="1"/>
              <a:t>SwitchControl</a:t>
            </a:r>
            <a:r>
              <a:rPr lang="en-US" dirty="0"/>
              <a:t> (PGSQL)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9674-8A1F-4891-84C0-71206757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44950"/>
              </p:ext>
            </p:extLst>
          </p:nvPr>
        </p:nvGraphicFramePr>
        <p:xfrm>
          <a:off x="581193" y="4708144"/>
          <a:ext cx="60573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117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606399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431836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86502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 or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1600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 of the state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1A5136-D8D6-4898-8685-307652971B90}"/>
              </a:ext>
            </a:extLst>
          </p:cNvPr>
          <p:cNvSpPr txBox="1"/>
          <p:nvPr/>
        </p:nvSpPr>
        <p:spPr>
          <a:xfrm>
            <a:off x="581192" y="4328312"/>
            <a:ext cx="363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Name: </a:t>
            </a:r>
            <a:r>
              <a:rPr lang="en-US" dirty="0" err="1"/>
              <a:t>SwitchState</a:t>
            </a:r>
            <a:r>
              <a:rPr lang="en-US" dirty="0"/>
              <a:t> (</a:t>
            </a:r>
            <a:r>
              <a:rPr lang="en-US" dirty="0" err="1"/>
              <a:t>InfluxDB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425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896-5410-45E3-970B-DA3D9B4D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2" y="497542"/>
            <a:ext cx="11029616" cy="550572"/>
          </a:xfrm>
        </p:spPr>
        <p:txBody>
          <a:bodyPr/>
          <a:lstStyle/>
          <a:p>
            <a:r>
              <a:rPr lang="en-US" dirty="0"/>
              <a:t>Data Model for home Automation – Ambience control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73C1B7-C510-462D-8237-E45A7D5AA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31008"/>
              </p:ext>
            </p:extLst>
          </p:nvPr>
        </p:nvGraphicFramePr>
        <p:xfrm>
          <a:off x="444032" y="1452850"/>
          <a:ext cx="6084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214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881855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717716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07227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of Device/Sensor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LowerLimit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Threshold Limit of the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93404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UpperLimit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Lower Threshold Limit of the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71620"/>
                  </a:ext>
                </a:extLst>
              </a:tr>
              <a:tr h="244425">
                <a:tc>
                  <a:txBody>
                    <a:bodyPr/>
                    <a:lstStyle/>
                    <a:p>
                      <a:r>
                        <a:rPr lang="en-US" sz="1200" dirty="0"/>
                        <a:t>UOM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Unit of measure of 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601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9DEBAD-9456-4A1F-B24E-601C57E1F7B5}"/>
              </a:ext>
            </a:extLst>
          </p:cNvPr>
          <p:cNvSpPr txBox="1"/>
          <p:nvPr/>
        </p:nvSpPr>
        <p:spPr>
          <a:xfrm>
            <a:off x="444032" y="998360"/>
            <a:ext cx="483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AmbienceControl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(PGSQL)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AE9674-8A1F-4891-84C0-71206757E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80376"/>
              </p:ext>
            </p:extLst>
          </p:nvPr>
        </p:nvGraphicFramePr>
        <p:xfrm>
          <a:off x="444033" y="4537116"/>
          <a:ext cx="50149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645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157861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185429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SensorValue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Measured value by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 of the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1A5136-D8D6-4898-8685-307652971B90}"/>
              </a:ext>
            </a:extLst>
          </p:cNvPr>
          <p:cNvSpPr txBox="1"/>
          <p:nvPr/>
        </p:nvSpPr>
        <p:spPr>
          <a:xfrm>
            <a:off x="444032" y="4082626"/>
            <a:ext cx="46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AmbienceMeasure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InfluxDB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B3F5C3-5577-4945-A4EA-F22A417F5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85424"/>
              </p:ext>
            </p:extLst>
          </p:nvPr>
        </p:nvGraphicFramePr>
        <p:xfrm>
          <a:off x="6733033" y="1452850"/>
          <a:ext cx="53553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795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2089639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237900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MeasureInterval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interval of measure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MeasurePauseStartTime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of start of pause measure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MeasurePauseEndTime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of end of pause measure 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119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932FDC-A609-445B-AEFD-78A33E816044}"/>
              </a:ext>
            </a:extLst>
          </p:cNvPr>
          <p:cNvSpPr txBox="1"/>
          <p:nvPr/>
        </p:nvSpPr>
        <p:spPr>
          <a:xfrm>
            <a:off x="6631472" y="1075145"/>
            <a:ext cx="535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AmbienceMeasureSchedule</a:t>
            </a:r>
            <a:r>
              <a:rPr lang="en-US" dirty="0">
                <a:solidFill>
                  <a:prstClr val="black"/>
                </a:solidFill>
              </a:rPr>
              <a:t> (PGSQL)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623D8D-05A7-479B-84A2-CBA65ED5A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89970"/>
              </p:ext>
            </p:extLst>
          </p:nvPr>
        </p:nvGraphicFramePr>
        <p:xfrm>
          <a:off x="6733032" y="4505280"/>
          <a:ext cx="535533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36">
                  <a:extLst>
                    <a:ext uri="{9D8B030D-6E8A-4147-A177-3AD203B41FA5}">
                      <a16:colId xmlns:a16="http://schemas.microsoft.com/office/drawing/2014/main" val="288192044"/>
                    </a:ext>
                  </a:extLst>
                </a:gridCol>
                <a:gridCol w="3044952">
                  <a:extLst>
                    <a:ext uri="{9D8B030D-6E8A-4147-A177-3AD203B41FA5}">
                      <a16:colId xmlns:a16="http://schemas.microsoft.com/office/drawing/2014/main" val="1076949090"/>
                    </a:ext>
                  </a:extLst>
                </a:gridCol>
                <a:gridCol w="1069845">
                  <a:extLst>
                    <a:ext uri="{9D8B030D-6E8A-4147-A177-3AD203B41FA5}">
                      <a16:colId xmlns:a16="http://schemas.microsoft.com/office/drawing/2014/main" val="1816152232"/>
                    </a:ext>
                  </a:extLst>
                </a:gridCol>
              </a:tblGrid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0674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NodeID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Control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6163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SensorID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of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0762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SensorValue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value by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155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Operator sign of the threshold value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64040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DelayTime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to measure and condition fulfilment in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28406"/>
                  </a:ext>
                </a:extLst>
              </a:tr>
              <a:tr h="2282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ServiceToCall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to call on condition fulfilment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23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76FF2A-60D7-428E-BD89-D19F42C1C95F}"/>
              </a:ext>
            </a:extLst>
          </p:cNvPr>
          <p:cNvSpPr txBox="1"/>
          <p:nvPr/>
        </p:nvSpPr>
        <p:spPr>
          <a:xfrm>
            <a:off x="6733030" y="4050790"/>
            <a:ext cx="461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Table Name: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2020104020203"/>
                <a:ea typeface="+mn-ea"/>
                <a:cs typeface="+mn-cs"/>
              </a:rPr>
              <a:t>AmbienceEvent</a:t>
            </a:r>
            <a:r>
              <a:rPr lang="en-US" dirty="0">
                <a:solidFill>
                  <a:prstClr val="black"/>
                </a:solidFill>
              </a:rPr>
              <a:t> (PGSQL)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15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3807F-8046-4ACC-9B7C-2A24802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Electrical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826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A391BF-00EA-4C26-BF68-4D66E8B96803}"/>
              </a:ext>
            </a:extLst>
          </p:cNvPr>
          <p:cNvSpPr/>
          <p:nvPr/>
        </p:nvSpPr>
        <p:spPr>
          <a:xfrm>
            <a:off x="3272028" y="727076"/>
            <a:ext cx="5647943" cy="606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9576A5-5305-4FB6-B17F-A9A9E4BBEA0D}"/>
              </a:ext>
            </a:extLst>
          </p:cNvPr>
          <p:cNvSpPr/>
          <p:nvPr/>
        </p:nvSpPr>
        <p:spPr>
          <a:xfrm rot="16200000">
            <a:off x="3015996" y="983108"/>
            <a:ext cx="923544" cy="411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A/V Rack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789AB-2B90-4A7B-8756-1042B1544C94}"/>
              </a:ext>
            </a:extLst>
          </p:cNvPr>
          <p:cNvSpPr/>
          <p:nvPr/>
        </p:nvSpPr>
        <p:spPr>
          <a:xfrm>
            <a:off x="5225795" y="6378068"/>
            <a:ext cx="1740408" cy="4114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Projector Stand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329201-4B49-4B35-B9A6-9F54EEE4DEBC}"/>
              </a:ext>
            </a:extLst>
          </p:cNvPr>
          <p:cNvSpPr/>
          <p:nvPr/>
        </p:nvSpPr>
        <p:spPr>
          <a:xfrm>
            <a:off x="3683508" y="727074"/>
            <a:ext cx="5236463" cy="2377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Screen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824C27-786E-4C59-9BDB-726E57663CB5}"/>
              </a:ext>
            </a:extLst>
          </p:cNvPr>
          <p:cNvCxnSpPr>
            <a:cxnSpLocks/>
          </p:cNvCxnSpPr>
          <p:nvPr/>
        </p:nvCxnSpPr>
        <p:spPr>
          <a:xfrm flipV="1">
            <a:off x="7836408" y="5920868"/>
            <a:ext cx="1083563" cy="85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51B481-D24E-4C2F-BCA3-F127B6654D7D}"/>
              </a:ext>
            </a:extLst>
          </p:cNvPr>
          <p:cNvSpPr txBox="1"/>
          <p:nvPr/>
        </p:nvSpPr>
        <p:spPr>
          <a:xfrm>
            <a:off x="8212073" y="6420216"/>
            <a:ext cx="70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50E05-98C8-46BD-8353-5F2E225DBF5E}"/>
              </a:ext>
            </a:extLst>
          </p:cNvPr>
          <p:cNvSpPr/>
          <p:nvPr/>
        </p:nvSpPr>
        <p:spPr>
          <a:xfrm>
            <a:off x="3686174" y="1842644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FS1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1CE82-5367-481F-BFB5-3719E6764231}"/>
              </a:ext>
            </a:extLst>
          </p:cNvPr>
          <p:cNvSpPr/>
          <p:nvPr/>
        </p:nvSpPr>
        <p:spPr>
          <a:xfrm>
            <a:off x="8186927" y="1842644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2462FB-9BDF-45C1-9CB2-A94A17FBF0CD}"/>
              </a:ext>
            </a:extLst>
          </p:cNvPr>
          <p:cNvSpPr/>
          <p:nvPr/>
        </p:nvSpPr>
        <p:spPr>
          <a:xfrm>
            <a:off x="3264786" y="4018916"/>
            <a:ext cx="327662" cy="1088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411704-5321-4BEE-8D44-38B9FC1CBCB4}"/>
              </a:ext>
            </a:extLst>
          </p:cNvPr>
          <p:cNvSpPr/>
          <p:nvPr/>
        </p:nvSpPr>
        <p:spPr>
          <a:xfrm>
            <a:off x="4726303" y="4311524"/>
            <a:ext cx="749808" cy="4754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5D5D00-264C-4E8B-87BE-720D3D8C8CCA}"/>
              </a:ext>
            </a:extLst>
          </p:cNvPr>
          <p:cNvSpPr/>
          <p:nvPr/>
        </p:nvSpPr>
        <p:spPr>
          <a:xfrm>
            <a:off x="6755507" y="4311524"/>
            <a:ext cx="749808" cy="4754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2631B-C166-41A2-A36A-92B482873929}"/>
              </a:ext>
            </a:extLst>
          </p:cNvPr>
          <p:cNvSpPr/>
          <p:nvPr/>
        </p:nvSpPr>
        <p:spPr>
          <a:xfrm>
            <a:off x="8592309" y="4018916"/>
            <a:ext cx="327662" cy="10881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75E1E4-575E-48D0-B659-B745CDD32147}"/>
              </a:ext>
            </a:extLst>
          </p:cNvPr>
          <p:cNvSpPr/>
          <p:nvPr/>
        </p:nvSpPr>
        <p:spPr>
          <a:xfrm>
            <a:off x="6288019" y="964818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7C4E85-AC5A-4E94-A3D4-96EBCB205C1C}"/>
              </a:ext>
            </a:extLst>
          </p:cNvPr>
          <p:cNvSpPr/>
          <p:nvPr/>
        </p:nvSpPr>
        <p:spPr>
          <a:xfrm>
            <a:off x="5366764" y="964818"/>
            <a:ext cx="53949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BB18AC-B502-45D4-9394-F186F8508484}"/>
              </a:ext>
            </a:extLst>
          </p:cNvPr>
          <p:cNvSpPr/>
          <p:nvPr/>
        </p:nvSpPr>
        <p:spPr>
          <a:xfrm>
            <a:off x="10998706" y="850391"/>
            <a:ext cx="915926" cy="237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Speaker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72261A-3AE6-4761-AC62-5C52AB8E678C}"/>
              </a:ext>
            </a:extLst>
          </p:cNvPr>
          <p:cNvSpPr/>
          <p:nvPr/>
        </p:nvSpPr>
        <p:spPr>
          <a:xfrm>
            <a:off x="10998706" y="1371598"/>
            <a:ext cx="915926" cy="2377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Stand/Rack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9BBD01-5E5F-45DF-B1ED-83856A79771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272027" y="6583808"/>
            <a:ext cx="1953768" cy="3200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060BBDD-364C-46C6-94A0-176B78777EAD}"/>
              </a:ext>
            </a:extLst>
          </p:cNvPr>
          <p:cNvSpPr/>
          <p:nvPr/>
        </p:nvSpPr>
        <p:spPr>
          <a:xfrm>
            <a:off x="3286123" y="1650620"/>
            <a:ext cx="327662" cy="6949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B3C45BF-E7C2-4363-A75E-801D1CE94AD1}"/>
              </a:ext>
            </a:extLst>
          </p:cNvPr>
          <p:cNvCxnSpPr>
            <a:cxnSpLocks/>
          </p:cNvCxnSpPr>
          <p:nvPr/>
        </p:nvCxnSpPr>
        <p:spPr>
          <a:xfrm rot="10800000">
            <a:off x="3663499" y="1088263"/>
            <a:ext cx="1542287" cy="53949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F1AB32-2131-490A-B6ED-9043B4B15651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723509" y="1165987"/>
            <a:ext cx="1913003" cy="36575"/>
          </a:xfrm>
          <a:prstGeom prst="bentConnector4">
            <a:avLst>
              <a:gd name="adj1" fmla="val 42950"/>
              <a:gd name="adj2" fmla="val 350007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6299FC3-5AE4-4C99-93AA-1BF95C0FB896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640831" y="1170555"/>
            <a:ext cx="2916936" cy="32007"/>
          </a:xfrm>
          <a:prstGeom prst="bentConnector4">
            <a:avLst>
              <a:gd name="adj1" fmla="val 45376"/>
              <a:gd name="adj2" fmla="val 814219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CD8F63E-6FCC-4E7A-B66B-1B069D83C02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683508" y="1188848"/>
            <a:ext cx="272414" cy="65379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785825B-FEB4-4B5C-B18D-B3AE860725E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690751" y="1515746"/>
            <a:ext cx="4765924" cy="326898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116A76-2F6F-448E-8678-E75F669739DF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683508" y="1188848"/>
            <a:ext cx="1417699" cy="312267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91E2930-C746-496D-9BFF-FEB2B2B7190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80454" y="1568322"/>
            <a:ext cx="3449957" cy="274320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62EDD40-B590-4A51-9DF8-74829E8D2D10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2011010" y="2784001"/>
            <a:ext cx="3360422" cy="197545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3883BFE-0F68-44DC-8330-5A28B9EE12E7}"/>
              </a:ext>
            </a:extLst>
          </p:cNvPr>
          <p:cNvCxnSpPr>
            <a:cxnSpLocks/>
          </p:cNvCxnSpPr>
          <p:nvPr/>
        </p:nvCxnSpPr>
        <p:spPr>
          <a:xfrm>
            <a:off x="3942394" y="1354963"/>
            <a:ext cx="4619439" cy="3194307"/>
          </a:xfrm>
          <a:prstGeom prst="bentConnector3">
            <a:avLst>
              <a:gd name="adj1" fmla="val 88995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535BA7-FDDE-42E4-9FE9-03315B632986}"/>
              </a:ext>
            </a:extLst>
          </p:cNvPr>
          <p:cNvCxnSpPr>
            <a:cxnSpLocks/>
            <a:stCxn id="66" idx="1"/>
            <a:endCxn id="5" idx="0"/>
          </p:cNvCxnSpPr>
          <p:nvPr/>
        </p:nvCxnSpPr>
        <p:spPr>
          <a:xfrm rot="10800000" flipH="1">
            <a:off x="3272024" y="1188849"/>
            <a:ext cx="3" cy="5137143"/>
          </a:xfrm>
          <a:prstGeom prst="bentConnector3">
            <a:avLst>
              <a:gd name="adj1" fmla="val -1615430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72E9664-BB5E-4FFA-8DD1-3D6084AC22F3}"/>
              </a:ext>
            </a:extLst>
          </p:cNvPr>
          <p:cNvSpPr/>
          <p:nvPr/>
        </p:nvSpPr>
        <p:spPr>
          <a:xfrm>
            <a:off x="3272025" y="5855573"/>
            <a:ext cx="670369" cy="9408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Power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ED9F0CE-88DA-453E-9126-1DCE652A5E1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98288" y="1188848"/>
            <a:ext cx="3" cy="5137143"/>
          </a:xfrm>
          <a:prstGeom prst="bentConnector3">
            <a:avLst>
              <a:gd name="adj1" fmla="val -2147483647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9BDF0A8-EA8D-4645-AA7E-1E42B8CFCE18}"/>
              </a:ext>
            </a:extLst>
          </p:cNvPr>
          <p:cNvCxnSpPr>
            <a:cxnSpLocks/>
            <a:endCxn id="112" idx="3"/>
          </p:cNvCxnSpPr>
          <p:nvPr/>
        </p:nvCxnSpPr>
        <p:spPr>
          <a:xfrm rot="16200000" flipV="1">
            <a:off x="2359361" y="4364838"/>
            <a:ext cx="2749536" cy="256323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5BD5F11-41CB-49BD-A92B-E054609A3536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663497" y="3008504"/>
            <a:ext cx="4922053" cy="94749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722A34F-1428-4922-90FF-BBDE2936229C}"/>
              </a:ext>
            </a:extLst>
          </p:cNvPr>
          <p:cNvCxnSpPr>
            <a:cxnSpLocks/>
          </p:cNvCxnSpPr>
          <p:nvPr/>
        </p:nvCxnSpPr>
        <p:spPr>
          <a:xfrm flipV="1">
            <a:off x="3954594" y="5431736"/>
            <a:ext cx="1214041" cy="767046"/>
          </a:xfrm>
          <a:prstGeom prst="bentConnector2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6010216D-CC2E-4DEE-8BEE-EDB6E2EBEC22}"/>
              </a:ext>
            </a:extLst>
          </p:cNvPr>
          <p:cNvCxnSpPr>
            <a:cxnSpLocks/>
          </p:cNvCxnSpPr>
          <p:nvPr/>
        </p:nvCxnSpPr>
        <p:spPr>
          <a:xfrm flipV="1">
            <a:off x="5158818" y="5392298"/>
            <a:ext cx="2547083" cy="806484"/>
          </a:xfrm>
          <a:prstGeom prst="bentConnector3">
            <a:avLst>
              <a:gd name="adj1" fmla="val 99901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32A1FBD2-C63D-4140-B604-F46D1FD295ED}"/>
              </a:ext>
            </a:extLst>
          </p:cNvPr>
          <p:cNvSpPr/>
          <p:nvPr/>
        </p:nvSpPr>
        <p:spPr>
          <a:xfrm>
            <a:off x="4482724" y="1822879"/>
            <a:ext cx="863803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CL1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F28C902-7C8E-4D63-8462-D3EE95D6937C}"/>
              </a:ext>
            </a:extLst>
          </p:cNvPr>
          <p:cNvCxnSpPr>
            <a:cxnSpLocks/>
            <a:stCxn id="66" idx="3"/>
            <a:endCxn id="102" idx="2"/>
          </p:cNvCxnSpPr>
          <p:nvPr/>
        </p:nvCxnSpPr>
        <p:spPr>
          <a:xfrm flipV="1">
            <a:off x="3942394" y="2078150"/>
            <a:ext cx="540330" cy="4247841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21AD4EB-74B0-41E2-8980-024B0AA5179B}"/>
              </a:ext>
            </a:extLst>
          </p:cNvPr>
          <p:cNvSpPr/>
          <p:nvPr/>
        </p:nvSpPr>
        <p:spPr>
          <a:xfrm>
            <a:off x="3286122" y="2610740"/>
            <a:ext cx="319845" cy="10149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WL1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03DFB59-0BEA-4435-8F34-D9579E30110F}"/>
              </a:ext>
            </a:extLst>
          </p:cNvPr>
          <p:cNvSpPr/>
          <p:nvPr/>
        </p:nvSpPr>
        <p:spPr>
          <a:xfrm>
            <a:off x="8585550" y="2501012"/>
            <a:ext cx="319845" cy="10149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WL2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65B8448-38C7-4CF1-AF79-C3CEB95A6B82}"/>
              </a:ext>
            </a:extLst>
          </p:cNvPr>
          <p:cNvSpPr/>
          <p:nvPr/>
        </p:nvSpPr>
        <p:spPr>
          <a:xfrm>
            <a:off x="10998706" y="1839519"/>
            <a:ext cx="979934" cy="2377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Light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2701244E-8C50-4006-8AC9-A0E8102F785C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209924" y="2022667"/>
            <a:ext cx="2915111" cy="57309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9AA3648-CB26-48DD-833F-B31E2B693510}"/>
              </a:ext>
            </a:extLst>
          </p:cNvPr>
          <p:cNvSpPr/>
          <p:nvPr/>
        </p:nvSpPr>
        <p:spPr>
          <a:xfrm>
            <a:off x="4580457" y="5061010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CL4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8735518-B361-4621-B09E-2C567CBFB97B}"/>
              </a:ext>
            </a:extLst>
          </p:cNvPr>
          <p:cNvSpPr/>
          <p:nvPr/>
        </p:nvSpPr>
        <p:spPr>
          <a:xfrm>
            <a:off x="7067258" y="5021572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AA7261-FE63-46FC-B5E5-4B77D27D1C72}"/>
              </a:ext>
            </a:extLst>
          </p:cNvPr>
          <p:cNvSpPr txBox="1"/>
          <p:nvPr/>
        </p:nvSpPr>
        <p:spPr>
          <a:xfrm>
            <a:off x="449962" y="3672887"/>
            <a:ext cx="19807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Power Points</a:t>
            </a:r>
          </a:p>
          <a:p>
            <a:r>
              <a:rPr lang="en-US" sz="1100" dirty="0"/>
              <a:t>1 . Projector</a:t>
            </a:r>
          </a:p>
          <a:p>
            <a:r>
              <a:rPr lang="en-US" sz="1100" dirty="0"/>
              <a:t>2. AVR</a:t>
            </a:r>
          </a:p>
          <a:p>
            <a:r>
              <a:rPr lang="en-US" sz="1100" dirty="0"/>
              <a:t>3. Fire Stick </a:t>
            </a:r>
          </a:p>
          <a:p>
            <a:r>
              <a:rPr lang="en-US" sz="1100" dirty="0"/>
              <a:t>4. Wall LED 1 &amp; 2</a:t>
            </a:r>
          </a:p>
          <a:p>
            <a:r>
              <a:rPr lang="en-US" sz="1100" dirty="0"/>
              <a:t>5. Ceiling Light 1 &amp; 2</a:t>
            </a:r>
          </a:p>
          <a:p>
            <a:r>
              <a:rPr lang="en-US" sz="1100" dirty="0"/>
              <a:t>6. Ceiling Light 3, 4 &amp; 5</a:t>
            </a:r>
          </a:p>
          <a:p>
            <a:r>
              <a:rPr lang="en-US" sz="1100" dirty="0"/>
              <a:t>7. Fan</a:t>
            </a:r>
          </a:p>
          <a:p>
            <a:r>
              <a:rPr lang="en-US" sz="1100" dirty="0"/>
              <a:t>8. Plug</a:t>
            </a:r>
          </a:p>
          <a:p>
            <a:r>
              <a:rPr lang="en-US" sz="1100" dirty="0"/>
              <a:t>9. Plug</a:t>
            </a:r>
          </a:p>
          <a:p>
            <a:r>
              <a:rPr lang="en-US" sz="1100" dirty="0"/>
              <a:t>10. Plug</a:t>
            </a:r>
          </a:p>
          <a:p>
            <a:r>
              <a:rPr lang="en-US" sz="1100" dirty="0"/>
              <a:t>11. Plug</a:t>
            </a:r>
          </a:p>
          <a:p>
            <a:endParaRPr lang="en-US" sz="11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FB91281-5807-45C8-AF0E-722E42753238}"/>
              </a:ext>
            </a:extLst>
          </p:cNvPr>
          <p:cNvSpPr/>
          <p:nvPr/>
        </p:nvSpPr>
        <p:spPr>
          <a:xfrm>
            <a:off x="4366068" y="6604884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E81AD77-CA6E-486D-AA3C-B8AA5FCAA547}"/>
              </a:ext>
            </a:extLst>
          </p:cNvPr>
          <p:cNvSpPr/>
          <p:nvPr/>
        </p:nvSpPr>
        <p:spPr>
          <a:xfrm>
            <a:off x="2709197" y="6420216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10DCF73-8916-4A94-86C8-3028D0FA3B55}"/>
              </a:ext>
            </a:extLst>
          </p:cNvPr>
          <p:cNvSpPr/>
          <p:nvPr/>
        </p:nvSpPr>
        <p:spPr>
          <a:xfrm>
            <a:off x="2859315" y="5994020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8E80134E-65B7-4ECA-B1D5-869B6E62C31F}"/>
              </a:ext>
            </a:extLst>
          </p:cNvPr>
          <p:cNvSpPr/>
          <p:nvPr/>
        </p:nvSpPr>
        <p:spPr>
          <a:xfrm>
            <a:off x="3463710" y="5473549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5945A3D-5493-4296-B47D-45988D791190}"/>
              </a:ext>
            </a:extLst>
          </p:cNvPr>
          <p:cNvSpPr/>
          <p:nvPr/>
        </p:nvSpPr>
        <p:spPr>
          <a:xfrm>
            <a:off x="3797523" y="6359701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6E11C6D-9357-456B-A4CB-B031DDD9BBCE}"/>
              </a:ext>
            </a:extLst>
          </p:cNvPr>
          <p:cNvSpPr/>
          <p:nvPr/>
        </p:nvSpPr>
        <p:spPr>
          <a:xfrm>
            <a:off x="3816667" y="5901478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23307B-BED3-4A64-A9DB-D48A2090379B}"/>
              </a:ext>
            </a:extLst>
          </p:cNvPr>
          <p:cNvSpPr/>
          <p:nvPr/>
        </p:nvSpPr>
        <p:spPr>
          <a:xfrm>
            <a:off x="7125035" y="1767396"/>
            <a:ext cx="863803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F9D5A7-C2E8-43E2-BB14-43D00CFCC1E3}"/>
              </a:ext>
            </a:extLst>
          </p:cNvPr>
          <p:cNvSpPr/>
          <p:nvPr/>
        </p:nvSpPr>
        <p:spPr>
          <a:xfrm>
            <a:off x="5685348" y="3531119"/>
            <a:ext cx="1075190" cy="51054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CL3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E845298-D918-43A9-B290-84DF85D8BE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4704" y="5124848"/>
            <a:ext cx="2206048" cy="1352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F726E22-9D60-4A4A-BEDD-88D053E1EBAF}"/>
              </a:ext>
            </a:extLst>
          </p:cNvPr>
          <p:cNvCxnSpPr>
            <a:cxnSpLocks/>
            <a:stCxn id="66" idx="1"/>
            <a:endCxn id="5" idx="3"/>
          </p:cNvCxnSpPr>
          <p:nvPr/>
        </p:nvCxnSpPr>
        <p:spPr>
          <a:xfrm rot="10800000" flipH="1">
            <a:off x="3272024" y="727077"/>
            <a:ext cx="205743" cy="5598915"/>
          </a:xfrm>
          <a:prstGeom prst="bentConnector4">
            <a:avLst>
              <a:gd name="adj1" fmla="val -444437"/>
              <a:gd name="adj2" fmla="val 9951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956D83-139D-4ED5-A120-CB1F56A702BB}"/>
              </a:ext>
            </a:extLst>
          </p:cNvPr>
          <p:cNvSpPr/>
          <p:nvPr/>
        </p:nvSpPr>
        <p:spPr>
          <a:xfrm>
            <a:off x="2217520" y="6243450"/>
            <a:ext cx="436242" cy="2531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7F3934-47BA-4CC8-8A5A-A4EA4889567A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3143823" y="777656"/>
            <a:ext cx="5776148" cy="68290"/>
          </a:xfrm>
          <a:prstGeom prst="bentConnector5">
            <a:avLst>
              <a:gd name="adj1" fmla="val 4672"/>
              <a:gd name="adj2" fmla="val -274919"/>
              <a:gd name="adj3" fmla="val 103958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5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D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3C9E2-A979-4689-8D84-3AE8B620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64" y="1123527"/>
            <a:ext cx="616026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87A6C5-C581-43E0-9D9E-8D4322CD0FB0}"/>
              </a:ext>
            </a:extLst>
          </p:cNvPr>
          <p:cNvSpPr/>
          <p:nvPr/>
        </p:nvSpPr>
        <p:spPr>
          <a:xfrm>
            <a:off x="2429180" y="2962625"/>
            <a:ext cx="1552397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23BFD-D68C-4285-AE58-61E7467C57D7}"/>
              </a:ext>
            </a:extLst>
          </p:cNvPr>
          <p:cNvSpPr/>
          <p:nvPr/>
        </p:nvSpPr>
        <p:spPr>
          <a:xfrm>
            <a:off x="467708" y="2962625"/>
            <a:ext cx="159253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FB945-9820-473F-BC34-F27C09F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87425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Electrical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47DB-E0A8-4C46-AC70-E077D8B725E5}"/>
              </a:ext>
            </a:extLst>
          </p:cNvPr>
          <p:cNvSpPr/>
          <p:nvPr/>
        </p:nvSpPr>
        <p:spPr>
          <a:xfrm>
            <a:off x="7955872" y="659592"/>
            <a:ext cx="3867912" cy="270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CFF8-62D6-4D26-BB0F-ED615EC2E0C5}"/>
              </a:ext>
            </a:extLst>
          </p:cNvPr>
          <p:cNvSpPr txBox="1"/>
          <p:nvPr/>
        </p:nvSpPr>
        <p:spPr>
          <a:xfrm>
            <a:off x="7904187" y="1636776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 Automation Server (Raspberry Pi)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DC9D-CBC7-4043-8BD0-EB9EF0C14ED4}"/>
              </a:ext>
            </a:extLst>
          </p:cNvPr>
          <p:cNvSpPr/>
          <p:nvPr/>
        </p:nvSpPr>
        <p:spPr>
          <a:xfrm>
            <a:off x="581191" y="640784"/>
            <a:ext cx="5617181" cy="20071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53D13-7280-41F3-ADF2-F1C4ED205A5D}"/>
              </a:ext>
            </a:extLst>
          </p:cNvPr>
          <p:cNvSpPr txBox="1"/>
          <p:nvPr/>
        </p:nvSpPr>
        <p:spPr>
          <a:xfrm>
            <a:off x="581190" y="604644"/>
            <a:ext cx="2078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Gateway (</a:t>
            </a:r>
            <a:r>
              <a:rPr lang="en-US" sz="1100" b="1" dirty="0" err="1"/>
              <a:t>NodeMCU</a:t>
            </a:r>
            <a:r>
              <a:rPr lang="en-US" sz="1100" b="1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BE4AD-A1B1-4725-B27F-35BD17A00701}"/>
              </a:ext>
            </a:extLst>
          </p:cNvPr>
          <p:cNvSpPr/>
          <p:nvPr/>
        </p:nvSpPr>
        <p:spPr>
          <a:xfrm>
            <a:off x="555064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F6BE4-4210-47C9-9CA3-8BF9DFD5D44E}"/>
              </a:ext>
            </a:extLst>
          </p:cNvPr>
          <p:cNvSpPr/>
          <p:nvPr/>
        </p:nvSpPr>
        <p:spPr>
          <a:xfrm>
            <a:off x="1365832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1B576-53AA-41A7-8A9E-D9F5A3AD66D7}"/>
              </a:ext>
            </a:extLst>
          </p:cNvPr>
          <p:cNvSpPr/>
          <p:nvPr/>
        </p:nvSpPr>
        <p:spPr>
          <a:xfrm>
            <a:off x="2531032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7B1B97-1BE1-489C-AC75-C826C0B569CF}"/>
              </a:ext>
            </a:extLst>
          </p:cNvPr>
          <p:cNvSpPr/>
          <p:nvPr/>
        </p:nvSpPr>
        <p:spPr>
          <a:xfrm>
            <a:off x="3302288" y="3243041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57A79-9288-43DF-8B61-9B2440283667}"/>
              </a:ext>
            </a:extLst>
          </p:cNvPr>
          <p:cNvSpPr/>
          <p:nvPr/>
        </p:nvSpPr>
        <p:spPr>
          <a:xfrm>
            <a:off x="4569248" y="2953481"/>
            <a:ext cx="16291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8F8E9E-B301-4357-929D-385D871DD789}"/>
              </a:ext>
            </a:extLst>
          </p:cNvPr>
          <p:cNvSpPr/>
          <p:nvPr/>
        </p:nvSpPr>
        <p:spPr>
          <a:xfrm>
            <a:off x="4662150" y="3233897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65056E-A9A0-41F4-8D7A-975DE44471F2}"/>
              </a:ext>
            </a:extLst>
          </p:cNvPr>
          <p:cNvSpPr/>
          <p:nvPr/>
        </p:nvSpPr>
        <p:spPr>
          <a:xfrm>
            <a:off x="5472918" y="3233897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LED6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5F330-BD78-4ABD-A3B4-A61B01F35246}"/>
              </a:ext>
            </a:extLst>
          </p:cNvPr>
          <p:cNvSpPr/>
          <p:nvPr/>
        </p:nvSpPr>
        <p:spPr>
          <a:xfrm>
            <a:off x="462320" y="4013064"/>
            <a:ext cx="1832824" cy="67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B60ED3-1AE1-4846-8EFC-4D5A50B61637}"/>
              </a:ext>
            </a:extLst>
          </p:cNvPr>
          <p:cNvSpPr/>
          <p:nvPr/>
        </p:nvSpPr>
        <p:spPr>
          <a:xfrm>
            <a:off x="593570" y="4082113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LS1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5D707E-7EE3-42E2-935D-4E7F50469D3D}"/>
              </a:ext>
            </a:extLst>
          </p:cNvPr>
          <p:cNvSpPr/>
          <p:nvPr/>
        </p:nvSpPr>
        <p:spPr>
          <a:xfrm>
            <a:off x="1404338" y="4082113"/>
            <a:ext cx="606552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F0CDA-D4D2-4EAD-9747-48B8C7B4C133}"/>
              </a:ext>
            </a:extLst>
          </p:cNvPr>
          <p:cNvSpPr/>
          <p:nvPr/>
        </p:nvSpPr>
        <p:spPr>
          <a:xfrm>
            <a:off x="581192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26B04-CE1A-46A0-80AB-5389DDB78E39}"/>
              </a:ext>
            </a:extLst>
          </p:cNvPr>
          <p:cNvSpPr/>
          <p:nvPr/>
        </p:nvSpPr>
        <p:spPr>
          <a:xfrm>
            <a:off x="1010686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Projector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FDEB14-046E-45F9-AA7E-9D901BC31CC0}"/>
              </a:ext>
            </a:extLst>
          </p:cNvPr>
          <p:cNvSpPr/>
          <p:nvPr/>
        </p:nvSpPr>
        <p:spPr>
          <a:xfrm>
            <a:off x="2530876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821522-C9F4-41EB-A2D9-31D044BBDE98}"/>
              </a:ext>
            </a:extLst>
          </p:cNvPr>
          <p:cNvSpPr/>
          <p:nvPr/>
        </p:nvSpPr>
        <p:spPr>
          <a:xfrm>
            <a:off x="2960370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Fan1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0600F8-2B88-485A-A35B-22360983A65A}"/>
              </a:ext>
            </a:extLst>
          </p:cNvPr>
          <p:cNvSpPr/>
          <p:nvPr/>
        </p:nvSpPr>
        <p:spPr>
          <a:xfrm>
            <a:off x="4456657" y="5351511"/>
            <a:ext cx="1832824" cy="950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2AA723-788D-4925-ABB0-F0690E78E421}"/>
              </a:ext>
            </a:extLst>
          </p:cNvPr>
          <p:cNvSpPr/>
          <p:nvPr/>
        </p:nvSpPr>
        <p:spPr>
          <a:xfrm>
            <a:off x="4886151" y="5619735"/>
            <a:ext cx="973836" cy="41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Fan2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A935D-9FF6-4A75-93E9-733D99BCA21F}"/>
              </a:ext>
            </a:extLst>
          </p:cNvPr>
          <p:cNvSpPr/>
          <p:nvPr/>
        </p:nvSpPr>
        <p:spPr>
          <a:xfrm>
            <a:off x="6810499" y="2962625"/>
            <a:ext cx="714095" cy="35113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CE02F-3541-41B2-BCF9-FB6D4D4E6C76}"/>
              </a:ext>
            </a:extLst>
          </p:cNvPr>
          <p:cNvSpPr/>
          <p:nvPr/>
        </p:nvSpPr>
        <p:spPr>
          <a:xfrm>
            <a:off x="6931815" y="3090672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F8CD0F-7556-4BBC-A188-559C9399EE5E}"/>
              </a:ext>
            </a:extLst>
          </p:cNvPr>
          <p:cNvSpPr/>
          <p:nvPr/>
        </p:nvSpPr>
        <p:spPr>
          <a:xfrm>
            <a:off x="6942340" y="3520471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FE5EE7-BD78-4227-A5A0-300CB8B8F5F7}"/>
              </a:ext>
            </a:extLst>
          </p:cNvPr>
          <p:cNvSpPr/>
          <p:nvPr/>
        </p:nvSpPr>
        <p:spPr>
          <a:xfrm>
            <a:off x="6942340" y="3931112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3F6037-2754-4D3E-8936-DF6674B5FFB2}"/>
              </a:ext>
            </a:extLst>
          </p:cNvPr>
          <p:cNvSpPr/>
          <p:nvPr/>
        </p:nvSpPr>
        <p:spPr>
          <a:xfrm>
            <a:off x="6942340" y="4352669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CD637F-2B34-46CC-B4B0-1E07929F890B}"/>
              </a:ext>
            </a:extLst>
          </p:cNvPr>
          <p:cNvSpPr/>
          <p:nvPr/>
        </p:nvSpPr>
        <p:spPr>
          <a:xfrm>
            <a:off x="6952852" y="4777088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C59FB9-D9B8-4D23-8DD8-CA0568E6E300}"/>
              </a:ext>
            </a:extLst>
          </p:cNvPr>
          <p:cNvSpPr/>
          <p:nvPr/>
        </p:nvSpPr>
        <p:spPr>
          <a:xfrm>
            <a:off x="6947379" y="5206555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4427AE-C53F-4404-8836-A44F6C283EDE}"/>
              </a:ext>
            </a:extLst>
          </p:cNvPr>
          <p:cNvSpPr/>
          <p:nvPr/>
        </p:nvSpPr>
        <p:spPr>
          <a:xfrm>
            <a:off x="6947379" y="5617196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C90900-0E34-4E09-8529-375BB677BE07}"/>
              </a:ext>
            </a:extLst>
          </p:cNvPr>
          <p:cNvSpPr/>
          <p:nvPr/>
        </p:nvSpPr>
        <p:spPr>
          <a:xfrm>
            <a:off x="6954233" y="6039085"/>
            <a:ext cx="450412" cy="338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P8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DF1588-7BD5-4D69-857E-8A469E2CCF46}"/>
              </a:ext>
            </a:extLst>
          </p:cNvPr>
          <p:cNvCxnSpPr>
            <a:cxnSpLocks/>
            <a:stCxn id="30" idx="0"/>
            <a:endCxn id="40" idx="3"/>
          </p:cNvCxnSpPr>
          <p:nvPr/>
        </p:nvCxnSpPr>
        <p:spPr>
          <a:xfrm rot="16200000" flipV="1">
            <a:off x="4425970" y="359620"/>
            <a:ext cx="719098" cy="474300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63AD18F-5A85-4D66-BF5D-37967305A791}"/>
              </a:ext>
            </a:extLst>
          </p:cNvPr>
          <p:cNvSpPr/>
          <p:nvPr/>
        </p:nvSpPr>
        <p:spPr>
          <a:xfrm>
            <a:off x="686836" y="2240769"/>
            <a:ext cx="1727180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 Ch Relay 1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3C3269-FED2-4B56-A39E-3F22D73A23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417" y="2583470"/>
            <a:ext cx="444488" cy="295533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99A2054-C4B0-404D-A9F8-9D77D6F2EC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85390" y="1896847"/>
            <a:ext cx="460246" cy="1654953"/>
          </a:xfrm>
          <a:prstGeom prst="bentConnector3">
            <a:avLst>
              <a:gd name="adj1" fmla="val 75828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44FA728-8168-4136-A0B0-C3714C008FF9}"/>
              </a:ext>
            </a:extLst>
          </p:cNvPr>
          <p:cNvCxnSpPr>
            <a:cxnSpLocks/>
            <a:stCxn id="40" idx="2"/>
            <a:endCxn id="17" idx="0"/>
          </p:cNvCxnSpPr>
          <p:nvPr/>
        </p:nvCxnSpPr>
        <p:spPr>
          <a:xfrm rot="16200000" flipH="1">
            <a:off x="3241567" y="811238"/>
            <a:ext cx="451102" cy="3833384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EA10D33-FDA6-4963-AE7E-8A3E229F636D}"/>
              </a:ext>
            </a:extLst>
          </p:cNvPr>
          <p:cNvCxnSpPr>
            <a:cxnSpLocks/>
            <a:stCxn id="40" idx="1"/>
            <a:endCxn id="20" idx="1"/>
          </p:cNvCxnSpPr>
          <p:nvPr/>
        </p:nvCxnSpPr>
        <p:spPr>
          <a:xfrm rot="10800000" flipV="1">
            <a:off x="462320" y="2371573"/>
            <a:ext cx="224516" cy="1980457"/>
          </a:xfrm>
          <a:prstGeom prst="bentConnector3">
            <a:avLst>
              <a:gd name="adj1" fmla="val 201819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3DB0765-DEB4-41C1-870B-E6FEC1F5D3AC}"/>
              </a:ext>
            </a:extLst>
          </p:cNvPr>
          <p:cNvCxnSpPr>
            <a:cxnSpLocks/>
            <a:stCxn id="31" idx="1"/>
            <a:endCxn id="40" idx="3"/>
          </p:cNvCxnSpPr>
          <p:nvPr/>
        </p:nvCxnSpPr>
        <p:spPr>
          <a:xfrm rot="10800000">
            <a:off x="2414016" y="2371575"/>
            <a:ext cx="4528324" cy="1318061"/>
          </a:xfrm>
          <a:prstGeom prst="bentConnector3">
            <a:avLst>
              <a:gd name="adj1" fmla="val 51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0E7B822-B154-477E-AF18-56F58DCE59CE}"/>
              </a:ext>
            </a:extLst>
          </p:cNvPr>
          <p:cNvCxnSpPr>
            <a:cxnSpLocks/>
            <a:stCxn id="32" idx="1"/>
            <a:endCxn id="40" idx="3"/>
          </p:cNvCxnSpPr>
          <p:nvPr/>
        </p:nvCxnSpPr>
        <p:spPr>
          <a:xfrm rot="10800000">
            <a:off x="2414016" y="2371574"/>
            <a:ext cx="4528324" cy="1728702"/>
          </a:xfrm>
          <a:prstGeom prst="bentConnector3">
            <a:avLst>
              <a:gd name="adj1" fmla="val 73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7646020-97CA-4986-9FC0-C39922464BEB}"/>
              </a:ext>
            </a:extLst>
          </p:cNvPr>
          <p:cNvCxnSpPr>
            <a:cxnSpLocks/>
            <a:stCxn id="33" idx="1"/>
            <a:endCxn id="40" idx="3"/>
          </p:cNvCxnSpPr>
          <p:nvPr/>
        </p:nvCxnSpPr>
        <p:spPr>
          <a:xfrm rot="10800000">
            <a:off x="2414016" y="2371575"/>
            <a:ext cx="4528324" cy="2150259"/>
          </a:xfrm>
          <a:prstGeom prst="bentConnector3">
            <a:avLst>
              <a:gd name="adj1" fmla="val 106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8644EC-9A4D-473D-96ED-1E8E589DBB70}"/>
              </a:ext>
            </a:extLst>
          </p:cNvPr>
          <p:cNvSpPr txBox="1"/>
          <p:nvPr/>
        </p:nvSpPr>
        <p:spPr>
          <a:xfrm>
            <a:off x="7373618" y="3174698"/>
            <a:ext cx="24867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LED</a:t>
            </a:r>
          </a:p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FE553A-D7C7-4DEB-80D3-D870DC3A2A4C}"/>
              </a:ext>
            </a:extLst>
          </p:cNvPr>
          <p:cNvSpPr/>
          <p:nvPr/>
        </p:nvSpPr>
        <p:spPr>
          <a:xfrm>
            <a:off x="3253436" y="2051609"/>
            <a:ext cx="1727180" cy="2616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4 Ch Relay 2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AE9B566-3DC1-4F9A-A09A-A247DD8D074C}"/>
              </a:ext>
            </a:extLst>
          </p:cNvPr>
          <p:cNvCxnSpPr>
            <a:cxnSpLocks/>
          </p:cNvCxnSpPr>
          <p:nvPr/>
        </p:nvCxnSpPr>
        <p:spPr>
          <a:xfrm rot="5400000">
            <a:off x="1418236" y="2524044"/>
            <a:ext cx="3008314" cy="2628511"/>
          </a:xfrm>
          <a:prstGeom prst="bentConnector3">
            <a:avLst>
              <a:gd name="adj1" fmla="val 93770"/>
            </a:avLst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6421070-19E6-49FD-A650-FA2DAE534CA8}"/>
              </a:ext>
            </a:extLst>
          </p:cNvPr>
          <p:cNvCxnSpPr>
            <a:cxnSpLocks/>
          </p:cNvCxnSpPr>
          <p:nvPr/>
        </p:nvCxnSpPr>
        <p:spPr>
          <a:xfrm rot="5400000">
            <a:off x="2191349" y="3495752"/>
            <a:ext cx="3036016" cy="689062"/>
          </a:xfrm>
          <a:prstGeom prst="bentConnector3">
            <a:avLst>
              <a:gd name="adj1" fmla="val 7861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50EF8DC-B483-4D78-8953-FB16D286BF40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376105" y="3354547"/>
            <a:ext cx="3046744" cy="947184"/>
          </a:xfrm>
          <a:prstGeom prst="bentConnector3">
            <a:avLst>
              <a:gd name="adj1" fmla="val 79712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D7A61EC-9C82-442B-9669-075205B107FA}"/>
              </a:ext>
            </a:extLst>
          </p:cNvPr>
          <p:cNvCxnSpPr>
            <a:cxnSpLocks/>
            <a:stCxn id="37" idx="2"/>
            <a:endCxn id="4" idx="2"/>
          </p:cNvCxnSpPr>
          <p:nvPr/>
        </p:nvCxnSpPr>
        <p:spPr>
          <a:xfrm rot="5400000" flipH="1" flipV="1">
            <a:off x="7029034" y="3516620"/>
            <a:ext cx="3011197" cy="2710389"/>
          </a:xfrm>
          <a:prstGeom prst="bentConnector3">
            <a:avLst>
              <a:gd name="adj1" fmla="val -75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28DB22E-DF2F-4484-9826-9E54598264A8}"/>
              </a:ext>
            </a:extLst>
          </p:cNvPr>
          <p:cNvCxnSpPr>
            <a:cxnSpLocks/>
            <a:stCxn id="34" idx="3"/>
            <a:endCxn id="66" idx="3"/>
          </p:cNvCxnSpPr>
          <p:nvPr/>
        </p:nvCxnSpPr>
        <p:spPr>
          <a:xfrm flipH="1" flipV="1">
            <a:off x="4980616" y="2182414"/>
            <a:ext cx="2422648" cy="2763838"/>
          </a:xfrm>
          <a:prstGeom prst="bentConnector3">
            <a:avLst>
              <a:gd name="adj1" fmla="val -94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E281F977-31A0-4F0E-ACCA-521B1485B984}"/>
              </a:ext>
            </a:extLst>
          </p:cNvPr>
          <p:cNvCxnSpPr>
            <a:cxnSpLocks/>
            <a:stCxn id="35" idx="3"/>
            <a:endCxn id="66" idx="3"/>
          </p:cNvCxnSpPr>
          <p:nvPr/>
        </p:nvCxnSpPr>
        <p:spPr>
          <a:xfrm flipH="1" flipV="1">
            <a:off x="4980616" y="2182414"/>
            <a:ext cx="2417175" cy="3193305"/>
          </a:xfrm>
          <a:prstGeom prst="bentConnector3">
            <a:avLst>
              <a:gd name="adj1" fmla="val -94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5A8ED65-DF84-410C-A662-751CEBAC854A}"/>
              </a:ext>
            </a:extLst>
          </p:cNvPr>
          <p:cNvCxnSpPr>
            <a:cxnSpLocks/>
            <a:stCxn id="36" idx="3"/>
            <a:endCxn id="66" idx="3"/>
          </p:cNvCxnSpPr>
          <p:nvPr/>
        </p:nvCxnSpPr>
        <p:spPr>
          <a:xfrm flipH="1" flipV="1">
            <a:off x="4980616" y="2182414"/>
            <a:ext cx="2417175" cy="3603946"/>
          </a:xfrm>
          <a:prstGeom prst="bentConnector3">
            <a:avLst>
              <a:gd name="adj1" fmla="val -94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0FEB68-D16B-42BD-A7E7-3FE7D41F88C0}"/>
              </a:ext>
            </a:extLst>
          </p:cNvPr>
          <p:cNvSpPr txBox="1"/>
          <p:nvPr/>
        </p:nvSpPr>
        <p:spPr>
          <a:xfrm>
            <a:off x="6702630" y="4782071"/>
            <a:ext cx="248670" cy="12772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100" b="1" dirty="0"/>
          </a:p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A/V</a:t>
            </a:r>
          </a:p>
          <a:p>
            <a:pPr algn="ctr"/>
            <a:endParaRPr lang="en-US" sz="1100" b="1" dirty="0"/>
          </a:p>
          <a:p>
            <a:pPr algn="ctr"/>
            <a:endParaRPr lang="en-US" sz="1100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9DB1C-9D6E-4FE6-BFEC-0486EDDA38AC}"/>
              </a:ext>
            </a:extLst>
          </p:cNvPr>
          <p:cNvSpPr/>
          <p:nvPr/>
        </p:nvSpPr>
        <p:spPr>
          <a:xfrm>
            <a:off x="663138" y="1395158"/>
            <a:ext cx="1867736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D6896C2-E41A-470F-BD6A-A98AAB68A0A8}"/>
              </a:ext>
            </a:extLst>
          </p:cNvPr>
          <p:cNvCxnSpPr>
            <a:cxnSpLocks/>
          </p:cNvCxnSpPr>
          <p:nvPr/>
        </p:nvCxnSpPr>
        <p:spPr>
          <a:xfrm rot="5400000">
            <a:off x="526268" y="1884425"/>
            <a:ext cx="563339" cy="1008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CE7DD42-F5F8-4B07-8551-449D0172F0D6}"/>
              </a:ext>
            </a:extLst>
          </p:cNvPr>
          <p:cNvSpPr txBox="1"/>
          <p:nvPr/>
        </p:nvSpPr>
        <p:spPr>
          <a:xfrm>
            <a:off x="606830" y="1445840"/>
            <a:ext cx="7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VCC  GND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FF36D28-7CA8-4897-AF94-43CCBAA4A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917" y="1875860"/>
            <a:ext cx="604076" cy="1257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A51DD57-6001-4F59-9E31-7A4A09CC76E6}"/>
              </a:ext>
            </a:extLst>
          </p:cNvPr>
          <p:cNvCxnSpPr>
            <a:cxnSpLocks/>
          </p:cNvCxnSpPr>
          <p:nvPr/>
        </p:nvCxnSpPr>
        <p:spPr>
          <a:xfrm rot="5400000">
            <a:off x="3495842" y="1725486"/>
            <a:ext cx="437885" cy="226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622F01F-ECC7-4E5A-86F0-BE5D78BC3974}"/>
              </a:ext>
            </a:extLst>
          </p:cNvPr>
          <p:cNvCxnSpPr>
            <a:cxnSpLocks/>
          </p:cNvCxnSpPr>
          <p:nvPr/>
        </p:nvCxnSpPr>
        <p:spPr>
          <a:xfrm>
            <a:off x="1432571" y="1636776"/>
            <a:ext cx="0" cy="6039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BBAA80-EC54-423E-9E1A-5E588B133473}"/>
              </a:ext>
            </a:extLst>
          </p:cNvPr>
          <p:cNvCxnSpPr/>
          <p:nvPr/>
        </p:nvCxnSpPr>
        <p:spPr>
          <a:xfrm>
            <a:off x="1703843" y="1537403"/>
            <a:ext cx="0" cy="70336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A73F87F-8CB4-4152-99B1-690B7BE8A069}"/>
              </a:ext>
            </a:extLst>
          </p:cNvPr>
          <p:cNvCxnSpPr>
            <a:cxnSpLocks/>
          </p:cNvCxnSpPr>
          <p:nvPr/>
        </p:nvCxnSpPr>
        <p:spPr>
          <a:xfrm>
            <a:off x="1972384" y="1668208"/>
            <a:ext cx="0" cy="58853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D246C54-AD50-4CBC-937F-0D3DAADA4EE4}"/>
              </a:ext>
            </a:extLst>
          </p:cNvPr>
          <p:cNvCxnSpPr>
            <a:cxnSpLocks/>
          </p:cNvCxnSpPr>
          <p:nvPr/>
        </p:nvCxnSpPr>
        <p:spPr>
          <a:xfrm>
            <a:off x="2178284" y="1636776"/>
            <a:ext cx="0" cy="60399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E2322B5-2F51-4473-B593-D8F2AE53AD61}"/>
              </a:ext>
            </a:extLst>
          </p:cNvPr>
          <p:cNvSpPr txBox="1"/>
          <p:nvPr/>
        </p:nvSpPr>
        <p:spPr>
          <a:xfrm>
            <a:off x="1297692" y="1438522"/>
            <a:ext cx="121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5      4     14    12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2A43A5-0255-4790-ACA6-CC9976648B88}"/>
              </a:ext>
            </a:extLst>
          </p:cNvPr>
          <p:cNvCxnSpPr>
            <a:cxnSpLocks/>
          </p:cNvCxnSpPr>
          <p:nvPr/>
        </p:nvCxnSpPr>
        <p:spPr>
          <a:xfrm>
            <a:off x="4153618" y="1647759"/>
            <a:ext cx="0" cy="38292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4351CE-648E-40AA-B3F0-06B05CC7B353}"/>
              </a:ext>
            </a:extLst>
          </p:cNvPr>
          <p:cNvCxnSpPr>
            <a:cxnSpLocks/>
          </p:cNvCxnSpPr>
          <p:nvPr/>
        </p:nvCxnSpPr>
        <p:spPr>
          <a:xfrm>
            <a:off x="4427702" y="1657279"/>
            <a:ext cx="0" cy="37191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B14B83D-1A88-4CC2-960F-8570B9A7FECA}"/>
              </a:ext>
            </a:extLst>
          </p:cNvPr>
          <p:cNvCxnSpPr>
            <a:cxnSpLocks/>
          </p:cNvCxnSpPr>
          <p:nvPr/>
        </p:nvCxnSpPr>
        <p:spPr>
          <a:xfrm>
            <a:off x="4679908" y="1668208"/>
            <a:ext cx="0" cy="38292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84550C19-8566-43F4-BCF6-9DFEF310BE9F}"/>
              </a:ext>
            </a:extLst>
          </p:cNvPr>
          <p:cNvCxnSpPr>
            <a:cxnSpLocks/>
          </p:cNvCxnSpPr>
          <p:nvPr/>
        </p:nvCxnSpPr>
        <p:spPr>
          <a:xfrm rot="10800000">
            <a:off x="6194676" y="790400"/>
            <a:ext cx="1761196" cy="36540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7C8CEF6-B347-4F36-9329-0BE6BAC0E1C7}"/>
              </a:ext>
            </a:extLst>
          </p:cNvPr>
          <p:cNvSpPr txBox="1"/>
          <p:nvPr/>
        </p:nvSpPr>
        <p:spPr>
          <a:xfrm>
            <a:off x="663138" y="1182488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NodeMCU1 (Power)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984EED1-D601-4E01-878C-A993F9328574}"/>
              </a:ext>
            </a:extLst>
          </p:cNvPr>
          <p:cNvSpPr/>
          <p:nvPr/>
        </p:nvSpPr>
        <p:spPr>
          <a:xfrm>
            <a:off x="3137584" y="733884"/>
            <a:ext cx="2917492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6E3EF3-8CC9-4A85-8AD1-21487481FE9E}"/>
              </a:ext>
            </a:extLst>
          </p:cNvPr>
          <p:cNvSpPr txBox="1"/>
          <p:nvPr/>
        </p:nvSpPr>
        <p:spPr>
          <a:xfrm>
            <a:off x="7179438" y="790399"/>
            <a:ext cx="65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Serial 3V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392B3D0-BF6D-41A8-872E-C3390072DE99}"/>
              </a:ext>
            </a:extLst>
          </p:cNvPr>
          <p:cNvSpPr txBox="1"/>
          <p:nvPr/>
        </p:nvSpPr>
        <p:spPr>
          <a:xfrm>
            <a:off x="3090535" y="694759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NodeMCU1 (Sensor)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727CBDD-30A7-4067-BC58-63ACE819FBD4}"/>
              </a:ext>
            </a:extLst>
          </p:cNvPr>
          <p:cNvSpPr/>
          <p:nvPr/>
        </p:nvSpPr>
        <p:spPr>
          <a:xfrm>
            <a:off x="3405199" y="959026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DTH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F1829C4-2626-4F85-B4AB-C9A06F8960A4}"/>
              </a:ext>
            </a:extLst>
          </p:cNvPr>
          <p:cNvSpPr/>
          <p:nvPr/>
        </p:nvSpPr>
        <p:spPr>
          <a:xfrm>
            <a:off x="4226243" y="973495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Motion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0D268A7E-7973-418B-9CDE-C26276FAF592}"/>
              </a:ext>
            </a:extLst>
          </p:cNvPr>
          <p:cNvSpPr/>
          <p:nvPr/>
        </p:nvSpPr>
        <p:spPr>
          <a:xfrm>
            <a:off x="5047287" y="971696"/>
            <a:ext cx="730312" cy="2562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Sound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A08A9D-1987-4471-90C8-6149DE7B0384}"/>
              </a:ext>
            </a:extLst>
          </p:cNvPr>
          <p:cNvSpPr txBox="1"/>
          <p:nvPr/>
        </p:nvSpPr>
        <p:spPr>
          <a:xfrm>
            <a:off x="7735175" y="4690997"/>
            <a:ext cx="657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240V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42045B9-7B00-41CE-90C9-A06DA9D8DF7D}"/>
              </a:ext>
            </a:extLst>
          </p:cNvPr>
          <p:cNvSpPr/>
          <p:nvPr/>
        </p:nvSpPr>
        <p:spPr>
          <a:xfrm>
            <a:off x="3405218" y="1374149"/>
            <a:ext cx="1867736" cy="2506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B3E643-26C4-4017-86CC-56D7176C31A7}"/>
              </a:ext>
            </a:extLst>
          </p:cNvPr>
          <p:cNvSpPr txBox="1"/>
          <p:nvPr/>
        </p:nvSpPr>
        <p:spPr>
          <a:xfrm>
            <a:off x="3348910" y="1424831"/>
            <a:ext cx="76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VCC  GND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E8B4D8-F499-4F60-8BB1-59F6D25515AC}"/>
              </a:ext>
            </a:extLst>
          </p:cNvPr>
          <p:cNvSpPr txBox="1"/>
          <p:nvPr/>
        </p:nvSpPr>
        <p:spPr>
          <a:xfrm>
            <a:off x="4039772" y="1417513"/>
            <a:ext cx="1219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5      4     14    12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1F7E71-77F5-4500-8F79-2556D0BFC9CB}"/>
              </a:ext>
            </a:extLst>
          </p:cNvPr>
          <p:cNvSpPr txBox="1"/>
          <p:nvPr/>
        </p:nvSpPr>
        <p:spPr>
          <a:xfrm>
            <a:off x="4619615" y="1298966"/>
            <a:ext cx="1435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NodeMCU2 (Power)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142B8B5-45F8-4671-AD84-D7BD5A02E981}"/>
              </a:ext>
            </a:extLst>
          </p:cNvPr>
          <p:cNvCxnSpPr>
            <a:cxnSpLocks/>
          </p:cNvCxnSpPr>
          <p:nvPr/>
        </p:nvCxnSpPr>
        <p:spPr>
          <a:xfrm rot="5400000">
            <a:off x="3247788" y="1714465"/>
            <a:ext cx="437885" cy="226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82D908D-A7A1-4121-963D-3EEF7857C360}"/>
              </a:ext>
            </a:extLst>
          </p:cNvPr>
          <p:cNvSpPr/>
          <p:nvPr/>
        </p:nvSpPr>
        <p:spPr>
          <a:xfrm>
            <a:off x="2414066" y="4022212"/>
            <a:ext cx="1053528" cy="677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BBD42E-7925-4D0D-9ED2-7F32AA8B3978}"/>
              </a:ext>
            </a:extLst>
          </p:cNvPr>
          <p:cNvSpPr/>
          <p:nvPr/>
        </p:nvSpPr>
        <p:spPr>
          <a:xfrm>
            <a:off x="2641245" y="4172194"/>
            <a:ext cx="606552" cy="303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Lamp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D203F-85D0-4985-B0E6-16C8CA35D99B}"/>
              </a:ext>
            </a:extLst>
          </p:cNvPr>
          <p:cNvSpPr txBox="1"/>
          <p:nvPr/>
        </p:nvSpPr>
        <p:spPr>
          <a:xfrm>
            <a:off x="10085832" y="3689637"/>
            <a:ext cx="18352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Plugs:</a:t>
            </a:r>
          </a:p>
          <a:p>
            <a:r>
              <a:rPr lang="en-US" sz="1100" dirty="0"/>
              <a:t>1 - Projector</a:t>
            </a:r>
          </a:p>
          <a:p>
            <a:r>
              <a:rPr lang="en-US" sz="1100" dirty="0"/>
              <a:t>4 – Relay Power (4)</a:t>
            </a:r>
          </a:p>
          <a:p>
            <a:r>
              <a:rPr lang="en-US" sz="1100" dirty="0"/>
              <a:t>4 – AVR, FTS, Fan</a:t>
            </a:r>
          </a:p>
          <a:p>
            <a:r>
              <a:rPr lang="en-US" sz="1100" dirty="0"/>
              <a:t>2 – Fan (1)</a:t>
            </a:r>
          </a:p>
        </p:txBody>
      </p:sp>
    </p:spTree>
    <p:extLst>
      <p:ext uri="{BB962C8B-B14F-4D97-AF65-F5344CB8AC3E}">
        <p14:creationId xmlns:p14="http://schemas.microsoft.com/office/powerpoint/2010/main" val="95276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ECB22C95-617B-4534-B25D-2BB6342E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72" y="41404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Hand switch to Relay wiring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3D8511-D8CF-4C6B-A746-D0A8B3F35F99}"/>
              </a:ext>
            </a:extLst>
          </p:cNvPr>
          <p:cNvSpPr/>
          <p:nvPr/>
        </p:nvSpPr>
        <p:spPr>
          <a:xfrm>
            <a:off x="2756331" y="1935630"/>
            <a:ext cx="1020035" cy="71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497272-BD12-44BC-94BC-C1F6E5C80FDD}"/>
              </a:ext>
            </a:extLst>
          </p:cNvPr>
          <p:cNvSpPr/>
          <p:nvPr/>
        </p:nvSpPr>
        <p:spPr>
          <a:xfrm>
            <a:off x="3171098" y="897497"/>
            <a:ext cx="1727180" cy="4033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Relay switch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EDA01D4-3A56-4FD5-9B6D-37AA7C0D8968}"/>
              </a:ext>
            </a:extLst>
          </p:cNvPr>
          <p:cNvCxnSpPr>
            <a:cxnSpLocks/>
            <a:endCxn id="76" idx="1"/>
          </p:cNvCxnSpPr>
          <p:nvPr/>
        </p:nvCxnSpPr>
        <p:spPr>
          <a:xfrm rot="5400000" flipH="1" flipV="1">
            <a:off x="1851543" y="1247471"/>
            <a:ext cx="1467858" cy="117125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17154B3-1826-4EAC-9441-8D863CDA1570}"/>
              </a:ext>
            </a:extLst>
          </p:cNvPr>
          <p:cNvCxnSpPr>
            <a:cxnSpLocks/>
            <a:stCxn id="76" idx="2"/>
            <a:endCxn id="87" idx="6"/>
          </p:cNvCxnSpPr>
          <p:nvPr/>
        </p:nvCxnSpPr>
        <p:spPr>
          <a:xfrm rot="5400000">
            <a:off x="3487426" y="1593428"/>
            <a:ext cx="839853" cy="254672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9389FD-5CB9-4319-9F6C-2CB9FA0E353C}"/>
              </a:ext>
            </a:extLst>
          </p:cNvPr>
          <p:cNvSpPr/>
          <p:nvPr/>
        </p:nvSpPr>
        <p:spPr>
          <a:xfrm>
            <a:off x="2487168" y="3608549"/>
            <a:ext cx="1547521" cy="3840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Light/Fan/AC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39BADC-7CA5-4641-9CE0-C5EA3AEC9FD2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2987766" y="2267868"/>
            <a:ext cx="255850" cy="237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479C5F-83DC-4054-B186-F6B08CF2FF3E}"/>
              </a:ext>
            </a:extLst>
          </p:cNvPr>
          <p:cNvCxnSpPr/>
          <p:nvPr/>
        </p:nvCxnSpPr>
        <p:spPr>
          <a:xfrm>
            <a:off x="750387" y="2567026"/>
            <a:ext cx="2234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D135A49-0DBE-49D5-80B0-4CCBE70EEBF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750387" y="3800570"/>
            <a:ext cx="1736781" cy="0"/>
          </a:xfrm>
          <a:prstGeom prst="line">
            <a:avLst/>
          </a:prstGeom>
          <a:ln w="28575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EAE67A-BC89-4158-958A-268B8C0A7F7E}"/>
              </a:ext>
            </a:extLst>
          </p:cNvPr>
          <p:cNvSpPr txBox="1"/>
          <p:nvPr/>
        </p:nvSpPr>
        <p:spPr>
          <a:xfrm>
            <a:off x="624192" y="2261484"/>
            <a:ext cx="170992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220V</a:t>
            </a:r>
            <a:br>
              <a:rPr lang="en-US" dirty="0"/>
            </a:br>
            <a:r>
              <a:rPr lang="en-US" sz="1050" dirty="0"/>
              <a:t>Phase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EA5EBB-110F-4DC9-893F-3A16EDFA8F60}"/>
              </a:ext>
            </a:extLst>
          </p:cNvPr>
          <p:cNvSpPr txBox="1"/>
          <p:nvPr/>
        </p:nvSpPr>
        <p:spPr>
          <a:xfrm>
            <a:off x="2111725" y="2611426"/>
            <a:ext cx="13454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Manual Switch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E31F42-B61F-4528-99C4-A85C8DCD751F}"/>
              </a:ext>
            </a:extLst>
          </p:cNvPr>
          <p:cNvSpPr txBox="1"/>
          <p:nvPr/>
        </p:nvSpPr>
        <p:spPr>
          <a:xfrm>
            <a:off x="901271" y="3820778"/>
            <a:ext cx="930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Neutral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DCAF803-24CC-48A2-9B2D-3B09B9F8D560}"/>
              </a:ext>
            </a:extLst>
          </p:cNvPr>
          <p:cNvSpPr/>
          <p:nvPr/>
        </p:nvSpPr>
        <p:spPr>
          <a:xfrm>
            <a:off x="2756332" y="2006262"/>
            <a:ext cx="462867" cy="2616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9960DA4-5E0B-4566-B172-AC18AD5CF95B}"/>
              </a:ext>
            </a:extLst>
          </p:cNvPr>
          <p:cNvSpPr/>
          <p:nvPr/>
        </p:nvSpPr>
        <p:spPr>
          <a:xfrm>
            <a:off x="3317149" y="2009888"/>
            <a:ext cx="462867" cy="26160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0227E08-6B49-4258-B865-FABB99C56C41}"/>
              </a:ext>
            </a:extLst>
          </p:cNvPr>
          <p:cNvSpPr/>
          <p:nvPr/>
        </p:nvSpPr>
        <p:spPr>
          <a:xfrm>
            <a:off x="2995571" y="2481149"/>
            <a:ext cx="541554" cy="201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2C3353D-93B2-41A8-BC4C-7B523CAFF6B6}"/>
              </a:ext>
            </a:extLst>
          </p:cNvPr>
          <p:cNvCxnSpPr>
            <a:cxnSpLocks/>
          </p:cNvCxnSpPr>
          <p:nvPr/>
        </p:nvCxnSpPr>
        <p:spPr>
          <a:xfrm flipH="1">
            <a:off x="3532099" y="2140691"/>
            <a:ext cx="274709" cy="1459635"/>
          </a:xfrm>
          <a:prstGeom prst="bentConnector4">
            <a:avLst>
              <a:gd name="adj1" fmla="val -83215"/>
              <a:gd name="adj2" fmla="val 544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F81EF6C-796D-4541-9859-03DFC11E1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39641"/>
              </p:ext>
            </p:extLst>
          </p:nvPr>
        </p:nvGraphicFramePr>
        <p:xfrm>
          <a:off x="5507196" y="760304"/>
          <a:ext cx="620626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148">
                  <a:extLst>
                    <a:ext uri="{9D8B030D-6E8A-4147-A177-3AD203B41FA5}">
                      <a16:colId xmlns:a16="http://schemas.microsoft.com/office/drawing/2014/main" val="4062519758"/>
                    </a:ext>
                  </a:extLst>
                </a:gridCol>
                <a:gridCol w="1984248">
                  <a:extLst>
                    <a:ext uri="{9D8B030D-6E8A-4147-A177-3AD203B41FA5}">
                      <a16:colId xmlns:a16="http://schemas.microsoft.com/office/drawing/2014/main" val="211941649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55204658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309722041"/>
                    </a:ext>
                  </a:extLst>
                </a:gridCol>
              </a:tblGrid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Relay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Connected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77583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693427"/>
                  </a:ext>
                </a:extLst>
              </a:tr>
              <a:tr h="146916">
                <a:tc gridSpan="4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24894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Back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71341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Front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69387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Small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25432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Side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52755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Bulb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90831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12v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191330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5V Adapter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603119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7188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54554"/>
                  </a:ext>
                </a:extLst>
              </a:tr>
              <a:tr h="146916"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98205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6464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6751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26538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22285"/>
                  </a:ext>
                </a:extLst>
              </a:tr>
              <a:tr h="146916"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93128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43023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2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603467-00E1-4DC2-802D-1208807333D0}"/>
              </a:ext>
            </a:extLst>
          </p:cNvPr>
          <p:cNvSpPr/>
          <p:nvPr/>
        </p:nvSpPr>
        <p:spPr>
          <a:xfrm>
            <a:off x="2061972" y="621792"/>
            <a:ext cx="8330184" cy="612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45FCC-7005-460B-8803-DCA33D356E1C}"/>
              </a:ext>
            </a:extLst>
          </p:cNvPr>
          <p:cNvSpPr/>
          <p:nvPr/>
        </p:nvSpPr>
        <p:spPr>
          <a:xfrm>
            <a:off x="2059881" y="643793"/>
            <a:ext cx="430888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FS1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A7C511-F02A-4FE3-B63C-2924965956C5}"/>
              </a:ext>
            </a:extLst>
          </p:cNvPr>
          <p:cNvSpPr/>
          <p:nvPr/>
        </p:nvSpPr>
        <p:spPr>
          <a:xfrm>
            <a:off x="9970227" y="637011"/>
            <a:ext cx="430888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FS2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46252-2E57-47F2-B507-124A4D8D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00" y="109728"/>
            <a:ext cx="11029616" cy="385980"/>
          </a:xfrm>
        </p:spPr>
        <p:txBody>
          <a:bodyPr>
            <a:normAutofit fontScale="90000"/>
          </a:bodyPr>
          <a:lstStyle/>
          <a:p>
            <a:r>
              <a:rPr lang="en-US" dirty="0"/>
              <a:t>Room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82E7A-F083-46A0-B626-0D992286C019}"/>
              </a:ext>
            </a:extLst>
          </p:cNvPr>
          <p:cNvSpPr txBox="1"/>
          <p:nvPr/>
        </p:nvSpPr>
        <p:spPr>
          <a:xfrm>
            <a:off x="3959352" y="621792"/>
            <a:ext cx="405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10.5 feet = 3200 mm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6EF54-BB4A-44C5-9130-81C00825BB27}"/>
              </a:ext>
            </a:extLst>
          </p:cNvPr>
          <p:cNvSpPr txBox="1"/>
          <p:nvPr/>
        </p:nvSpPr>
        <p:spPr>
          <a:xfrm rot="16200000">
            <a:off x="1367204" y="2983002"/>
            <a:ext cx="1678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  <a:p>
            <a:pPr algn="ctr"/>
            <a:r>
              <a:rPr lang="en-US" sz="1100" dirty="0"/>
              <a:t>L  14.6 feet = 4470 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092CBD-2CA0-4FB9-9747-F1DB0513348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751063" y="621792"/>
            <a:ext cx="2641093" cy="30632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1DA376-1684-489E-A9C7-A812BF43E0AC}"/>
              </a:ext>
            </a:extLst>
          </p:cNvPr>
          <p:cNvSpPr txBox="1"/>
          <p:nvPr/>
        </p:nvSpPr>
        <p:spPr>
          <a:xfrm>
            <a:off x="8660375" y="1614841"/>
            <a:ext cx="147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9 feet = 2743 mm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CB359-3FBA-422F-84EA-2497BA0968E9}"/>
              </a:ext>
            </a:extLst>
          </p:cNvPr>
          <p:cNvCxnSpPr>
            <a:cxnSpLocks/>
          </p:cNvCxnSpPr>
          <p:nvPr/>
        </p:nvCxnSpPr>
        <p:spPr>
          <a:xfrm>
            <a:off x="2523744" y="1240536"/>
            <a:ext cx="744648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BB5EDD-04C2-4F70-A2FD-46662B19DD98}"/>
              </a:ext>
            </a:extLst>
          </p:cNvPr>
          <p:cNvSpPr txBox="1"/>
          <p:nvPr/>
        </p:nvSpPr>
        <p:spPr>
          <a:xfrm>
            <a:off x="4548808" y="1214999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9.2 feet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D34C6-CB2E-49EE-9F5F-382AC409EBE9}"/>
              </a:ext>
            </a:extLst>
          </p:cNvPr>
          <p:cNvCxnSpPr>
            <a:cxnSpLocks/>
          </p:cNvCxnSpPr>
          <p:nvPr/>
        </p:nvCxnSpPr>
        <p:spPr>
          <a:xfrm>
            <a:off x="4757924" y="1060535"/>
            <a:ext cx="0" cy="121451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F0E3BE-198F-4931-8DEE-5239CF24186B}"/>
              </a:ext>
            </a:extLst>
          </p:cNvPr>
          <p:cNvSpPr txBox="1"/>
          <p:nvPr/>
        </p:nvSpPr>
        <p:spPr>
          <a:xfrm>
            <a:off x="4371759" y="1552786"/>
            <a:ext cx="1537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 5.2 Feet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41C28B-65C2-46C8-959A-CB635C90A9BB}"/>
              </a:ext>
            </a:extLst>
          </p:cNvPr>
          <p:cNvSpPr txBox="1"/>
          <p:nvPr/>
        </p:nvSpPr>
        <p:spPr>
          <a:xfrm>
            <a:off x="4642107" y="967066"/>
            <a:ext cx="142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Screen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CCDEA8-E116-4E65-B8AF-BFF10BD0A06E}"/>
              </a:ext>
            </a:extLst>
          </p:cNvPr>
          <p:cNvSpPr/>
          <p:nvPr/>
        </p:nvSpPr>
        <p:spPr>
          <a:xfrm>
            <a:off x="2553944" y="4143695"/>
            <a:ext cx="1986522" cy="54863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Recliner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BD842C-0089-48AE-9FA2-D431F57DC451}"/>
              </a:ext>
            </a:extLst>
          </p:cNvPr>
          <p:cNvSpPr/>
          <p:nvPr/>
        </p:nvSpPr>
        <p:spPr>
          <a:xfrm>
            <a:off x="2051019" y="1546459"/>
            <a:ext cx="430885" cy="7791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/>
              <a:t>AVR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05B8EC-3EC8-4E1E-BABE-B6D814CDC2FC}"/>
              </a:ext>
            </a:extLst>
          </p:cNvPr>
          <p:cNvSpPr/>
          <p:nvPr/>
        </p:nvSpPr>
        <p:spPr>
          <a:xfrm>
            <a:off x="3748081" y="769600"/>
            <a:ext cx="717271" cy="258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51636-19DB-41A2-8473-E7A1C2B2164C}"/>
              </a:ext>
            </a:extLst>
          </p:cNvPr>
          <p:cNvSpPr/>
          <p:nvPr/>
        </p:nvSpPr>
        <p:spPr>
          <a:xfrm>
            <a:off x="7665224" y="727268"/>
            <a:ext cx="717271" cy="258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38BD00-9CB2-41CC-9471-C11B17F0007B}"/>
              </a:ext>
            </a:extLst>
          </p:cNvPr>
          <p:cNvSpPr/>
          <p:nvPr/>
        </p:nvSpPr>
        <p:spPr>
          <a:xfrm>
            <a:off x="2061301" y="4078353"/>
            <a:ext cx="315753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SS1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EA1F45-61B3-4B0B-86CC-2F782A9DC38D}"/>
              </a:ext>
            </a:extLst>
          </p:cNvPr>
          <p:cNvSpPr/>
          <p:nvPr/>
        </p:nvSpPr>
        <p:spPr>
          <a:xfrm>
            <a:off x="10076403" y="4078353"/>
            <a:ext cx="315753" cy="847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SS2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DEF3C2-8348-4BF8-B4FC-E785C33CA744}"/>
              </a:ext>
            </a:extLst>
          </p:cNvPr>
          <p:cNvSpPr/>
          <p:nvPr/>
        </p:nvSpPr>
        <p:spPr>
          <a:xfrm>
            <a:off x="3770478" y="3295852"/>
            <a:ext cx="894026" cy="457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CS1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DB35F1-A5FB-43FB-8DA3-6E40C1351D44}"/>
              </a:ext>
            </a:extLst>
          </p:cNvPr>
          <p:cNvSpPr/>
          <p:nvPr/>
        </p:nvSpPr>
        <p:spPr>
          <a:xfrm>
            <a:off x="7654592" y="3293667"/>
            <a:ext cx="894026" cy="457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CS12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B1E5AE-B23D-4943-A108-AA7F1954B4A2}"/>
              </a:ext>
            </a:extLst>
          </p:cNvPr>
          <p:cNvCxnSpPr/>
          <p:nvPr/>
        </p:nvCxnSpPr>
        <p:spPr>
          <a:xfrm flipV="1">
            <a:off x="9071609" y="6082686"/>
            <a:ext cx="1329506" cy="66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9E89BD-28F0-4089-A7B3-39692D2E04F0}"/>
              </a:ext>
            </a:extLst>
          </p:cNvPr>
          <p:cNvSpPr txBox="1"/>
          <p:nvPr/>
        </p:nvSpPr>
        <p:spPr>
          <a:xfrm>
            <a:off x="9584779" y="6378940"/>
            <a:ext cx="658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C916B4-2026-4892-8725-8805E98F5950}"/>
              </a:ext>
            </a:extLst>
          </p:cNvPr>
          <p:cNvSpPr/>
          <p:nvPr/>
        </p:nvSpPr>
        <p:spPr>
          <a:xfrm>
            <a:off x="10200951" y="1931455"/>
            <a:ext cx="228800" cy="11920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Window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7E83A8-22D8-42B1-AD31-F8670B79DDB5}"/>
              </a:ext>
            </a:extLst>
          </p:cNvPr>
          <p:cNvSpPr/>
          <p:nvPr/>
        </p:nvSpPr>
        <p:spPr>
          <a:xfrm>
            <a:off x="3070600" y="5507999"/>
            <a:ext cx="5800191" cy="3962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Sofa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3350D4-97EF-4158-B285-C2066D7618B6}"/>
              </a:ext>
            </a:extLst>
          </p:cNvPr>
          <p:cNvSpPr/>
          <p:nvPr/>
        </p:nvSpPr>
        <p:spPr>
          <a:xfrm>
            <a:off x="2071563" y="5647800"/>
            <a:ext cx="362056" cy="1023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Electrical Unit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B3CF9F-0523-4239-8EC4-84866E6552A1}"/>
              </a:ext>
            </a:extLst>
          </p:cNvPr>
          <p:cNvSpPr/>
          <p:nvPr/>
        </p:nvSpPr>
        <p:spPr>
          <a:xfrm>
            <a:off x="4881977" y="6472818"/>
            <a:ext cx="1696514" cy="255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Projector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E3348F-6B5A-4B3B-A14F-78619239B86A}"/>
              </a:ext>
            </a:extLst>
          </p:cNvPr>
          <p:cNvCxnSpPr>
            <a:cxnSpLocks/>
          </p:cNvCxnSpPr>
          <p:nvPr/>
        </p:nvCxnSpPr>
        <p:spPr>
          <a:xfrm flipV="1">
            <a:off x="2365248" y="621792"/>
            <a:ext cx="0" cy="61264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CB682CD-5F0D-43DE-9ADD-8529F5DEA6B1}"/>
              </a:ext>
            </a:extLst>
          </p:cNvPr>
          <p:cNvSpPr/>
          <p:nvPr/>
        </p:nvSpPr>
        <p:spPr>
          <a:xfrm>
            <a:off x="4881612" y="4352259"/>
            <a:ext cx="2764537" cy="219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E4E4B5-4F1E-42A6-937C-EBF2EBB2173F}"/>
              </a:ext>
            </a:extLst>
          </p:cNvPr>
          <p:cNvCxnSpPr>
            <a:cxnSpLocks/>
          </p:cNvCxnSpPr>
          <p:nvPr/>
        </p:nvCxnSpPr>
        <p:spPr>
          <a:xfrm>
            <a:off x="2075688" y="923544"/>
            <a:ext cx="830275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437AB9-E07E-4A95-B0D6-9699CFD9AA33}"/>
              </a:ext>
            </a:extLst>
          </p:cNvPr>
          <p:cNvSpPr/>
          <p:nvPr/>
        </p:nvSpPr>
        <p:spPr>
          <a:xfrm>
            <a:off x="2538909" y="6397227"/>
            <a:ext cx="1913399" cy="2962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Cabinet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41F698-9C1C-4992-8902-B2AF8083F0D9}"/>
              </a:ext>
            </a:extLst>
          </p:cNvPr>
          <p:cNvCxnSpPr>
            <a:cxnSpLocks/>
          </p:cNvCxnSpPr>
          <p:nvPr/>
        </p:nvCxnSpPr>
        <p:spPr>
          <a:xfrm>
            <a:off x="8979408" y="5974080"/>
            <a:ext cx="141274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7F4901-5038-47F2-81CE-113D09E1BEB2}"/>
              </a:ext>
            </a:extLst>
          </p:cNvPr>
          <p:cNvSpPr txBox="1"/>
          <p:nvPr/>
        </p:nvSpPr>
        <p:spPr>
          <a:xfrm>
            <a:off x="6104028" y="6104885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7.5 feet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46B2A6-54CA-4789-B4F7-69630B81B2B4}"/>
              </a:ext>
            </a:extLst>
          </p:cNvPr>
          <p:cNvCxnSpPr>
            <a:cxnSpLocks/>
          </p:cNvCxnSpPr>
          <p:nvPr/>
        </p:nvCxnSpPr>
        <p:spPr>
          <a:xfrm>
            <a:off x="2046233" y="6226010"/>
            <a:ext cx="6851060" cy="1019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6EE3C9A-E81B-41F5-886A-F9F222F0B2B8}"/>
              </a:ext>
            </a:extLst>
          </p:cNvPr>
          <p:cNvSpPr txBox="1"/>
          <p:nvPr/>
        </p:nvSpPr>
        <p:spPr>
          <a:xfrm>
            <a:off x="8765275" y="5948689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7A153E-3BEB-4066-A724-317AEDEC05A0}"/>
              </a:ext>
            </a:extLst>
          </p:cNvPr>
          <p:cNvCxnSpPr>
            <a:cxnSpLocks/>
          </p:cNvCxnSpPr>
          <p:nvPr/>
        </p:nvCxnSpPr>
        <p:spPr>
          <a:xfrm>
            <a:off x="3097102" y="6053690"/>
            <a:ext cx="580019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2B94ECD-ED66-4A17-9110-0C84F84B518C}"/>
              </a:ext>
            </a:extLst>
          </p:cNvPr>
          <p:cNvSpPr txBox="1"/>
          <p:nvPr/>
        </p:nvSpPr>
        <p:spPr>
          <a:xfrm>
            <a:off x="5220310" y="5843275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6 feet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37513B-A387-4A99-BE86-105B22B629C1}"/>
              </a:ext>
            </a:extLst>
          </p:cNvPr>
          <p:cNvCxnSpPr>
            <a:cxnSpLocks/>
          </p:cNvCxnSpPr>
          <p:nvPr/>
        </p:nvCxnSpPr>
        <p:spPr>
          <a:xfrm>
            <a:off x="2573962" y="4896424"/>
            <a:ext cx="196650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EC10E7-CB2B-4D30-B64D-99F1EA602A08}"/>
              </a:ext>
            </a:extLst>
          </p:cNvPr>
          <p:cNvSpPr txBox="1"/>
          <p:nvPr/>
        </p:nvSpPr>
        <p:spPr>
          <a:xfrm>
            <a:off x="2562157" y="4656805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1E1E26-1865-46FE-857A-CCAE15C16B19}"/>
              </a:ext>
            </a:extLst>
          </p:cNvPr>
          <p:cNvCxnSpPr>
            <a:cxnSpLocks/>
          </p:cNvCxnSpPr>
          <p:nvPr/>
        </p:nvCxnSpPr>
        <p:spPr>
          <a:xfrm>
            <a:off x="8906252" y="5372045"/>
            <a:ext cx="0" cy="13762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0FC3086-97A6-4DA3-BA43-AFAFF6C0CA67}"/>
              </a:ext>
            </a:extLst>
          </p:cNvPr>
          <p:cNvSpPr txBox="1"/>
          <p:nvPr/>
        </p:nvSpPr>
        <p:spPr>
          <a:xfrm>
            <a:off x="8906252" y="5449952"/>
            <a:ext cx="678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 4 feet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26157B1-7121-43D5-BD99-B764202EBDF0}"/>
              </a:ext>
            </a:extLst>
          </p:cNvPr>
          <p:cNvCxnSpPr>
            <a:cxnSpLocks/>
          </p:cNvCxnSpPr>
          <p:nvPr/>
        </p:nvCxnSpPr>
        <p:spPr>
          <a:xfrm>
            <a:off x="8903200" y="643793"/>
            <a:ext cx="0" cy="340850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0F808E-4248-4477-8DB7-DD45C3A887FD}"/>
              </a:ext>
            </a:extLst>
          </p:cNvPr>
          <p:cNvCxnSpPr>
            <a:cxnSpLocks/>
          </p:cNvCxnSpPr>
          <p:nvPr/>
        </p:nvCxnSpPr>
        <p:spPr>
          <a:xfrm flipH="1">
            <a:off x="8903200" y="4145844"/>
            <a:ext cx="3052" cy="11856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9AD2F6C-74DD-4041-BBCC-030843EC2788}"/>
              </a:ext>
            </a:extLst>
          </p:cNvPr>
          <p:cNvSpPr txBox="1"/>
          <p:nvPr/>
        </p:nvSpPr>
        <p:spPr>
          <a:xfrm>
            <a:off x="8906252" y="4679567"/>
            <a:ext cx="678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 4 feet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EA411D-78B4-4709-B5A1-E8911FA03F25}"/>
              </a:ext>
            </a:extLst>
          </p:cNvPr>
          <p:cNvSpPr txBox="1"/>
          <p:nvPr/>
        </p:nvSpPr>
        <p:spPr>
          <a:xfrm>
            <a:off x="8935003" y="3463564"/>
            <a:ext cx="891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 6.6 feet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3BEB24-475D-45D9-BE72-A7429C4E9580}"/>
              </a:ext>
            </a:extLst>
          </p:cNvPr>
          <p:cNvCxnSpPr>
            <a:cxnSpLocks/>
          </p:cNvCxnSpPr>
          <p:nvPr/>
        </p:nvCxnSpPr>
        <p:spPr>
          <a:xfrm>
            <a:off x="4832907" y="4914993"/>
            <a:ext cx="273832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3E81828-531F-4ADE-9871-3977F331FDE7}"/>
              </a:ext>
            </a:extLst>
          </p:cNvPr>
          <p:cNvSpPr txBox="1"/>
          <p:nvPr/>
        </p:nvSpPr>
        <p:spPr>
          <a:xfrm>
            <a:off x="5378807" y="4677843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A8D5DA-6857-46D1-AA3D-53DAE45EE4A7}"/>
              </a:ext>
            </a:extLst>
          </p:cNvPr>
          <p:cNvCxnSpPr>
            <a:cxnSpLocks/>
          </p:cNvCxnSpPr>
          <p:nvPr/>
        </p:nvCxnSpPr>
        <p:spPr>
          <a:xfrm flipV="1">
            <a:off x="2530605" y="6326012"/>
            <a:ext cx="1926443" cy="1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CB6775D-CF80-4386-AD3E-B65EF2BEB8AC}"/>
              </a:ext>
            </a:extLst>
          </p:cNvPr>
          <p:cNvSpPr txBox="1"/>
          <p:nvPr/>
        </p:nvSpPr>
        <p:spPr>
          <a:xfrm>
            <a:off x="2530605" y="6117330"/>
            <a:ext cx="16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 3 feet</a:t>
            </a:r>
          </a:p>
        </p:txBody>
      </p:sp>
    </p:spTree>
    <p:extLst>
      <p:ext uri="{BB962C8B-B14F-4D97-AF65-F5344CB8AC3E}">
        <p14:creationId xmlns:p14="http://schemas.microsoft.com/office/powerpoint/2010/main" val="192227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A91B18-5BC6-414B-B506-51B8720A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2174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B945-9820-473F-BC34-F27C09F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20" y="87425"/>
            <a:ext cx="11029616" cy="422556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47DB-E0A8-4C46-AC70-E077D8B725E5}"/>
              </a:ext>
            </a:extLst>
          </p:cNvPr>
          <p:cNvSpPr/>
          <p:nvPr/>
        </p:nvSpPr>
        <p:spPr>
          <a:xfrm>
            <a:off x="6052030" y="620535"/>
            <a:ext cx="5990617" cy="470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4CFF8-62D6-4D26-BB0F-ED615EC2E0C5}"/>
              </a:ext>
            </a:extLst>
          </p:cNvPr>
          <p:cNvSpPr txBox="1"/>
          <p:nvPr/>
        </p:nvSpPr>
        <p:spPr>
          <a:xfrm>
            <a:off x="5414076" y="4747694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 Automation Server (Raspberry Pi)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CDC9D-CBC7-4043-8BD0-EB9EF0C14ED4}"/>
              </a:ext>
            </a:extLst>
          </p:cNvPr>
          <p:cNvSpPr/>
          <p:nvPr/>
        </p:nvSpPr>
        <p:spPr>
          <a:xfrm>
            <a:off x="243840" y="2364730"/>
            <a:ext cx="4055026" cy="1234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53D13-7280-41F3-ADF2-F1C4ED205A5D}"/>
              </a:ext>
            </a:extLst>
          </p:cNvPr>
          <p:cNvSpPr txBox="1"/>
          <p:nvPr/>
        </p:nvSpPr>
        <p:spPr>
          <a:xfrm>
            <a:off x="337397" y="2364730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</a:t>
            </a:r>
            <a:r>
              <a:rPr lang="en-US" sz="1100" b="1" dirty="0" err="1"/>
              <a:t>NodeMCU</a:t>
            </a:r>
            <a:r>
              <a:rPr lang="en-US" sz="1100" b="1" dirty="0"/>
              <a:t> (</a:t>
            </a:r>
            <a:r>
              <a:rPr lang="en-US" sz="1100" b="1" dirty="0" err="1"/>
              <a:t>PowerControl</a:t>
            </a:r>
            <a:r>
              <a:rPr lang="en-US" sz="1100" b="1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6C46CC-673F-48A8-83BF-47662579B3B5}"/>
              </a:ext>
            </a:extLst>
          </p:cNvPr>
          <p:cNvSpPr/>
          <p:nvPr/>
        </p:nvSpPr>
        <p:spPr>
          <a:xfrm>
            <a:off x="6185299" y="1132458"/>
            <a:ext cx="1044616" cy="346268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MQTT Broker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(</a:t>
            </a:r>
            <a:r>
              <a:rPr lang="en-US" sz="1200" dirty="0" err="1"/>
              <a:t>Mosquitto</a:t>
            </a:r>
            <a:r>
              <a:rPr lang="en-US" sz="12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F2C73-31D1-4530-83EA-E6B11B74C9A5}"/>
              </a:ext>
            </a:extLst>
          </p:cNvPr>
          <p:cNvSpPr/>
          <p:nvPr/>
        </p:nvSpPr>
        <p:spPr>
          <a:xfrm>
            <a:off x="545592" y="2688336"/>
            <a:ext cx="3494212" cy="585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SwitchControlServer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4A9772-0A53-44E7-B062-17392C1FEE40}"/>
              </a:ext>
            </a:extLst>
          </p:cNvPr>
          <p:cNvSpPr/>
          <p:nvPr/>
        </p:nvSpPr>
        <p:spPr>
          <a:xfrm>
            <a:off x="8683614" y="1096164"/>
            <a:ext cx="1362456" cy="3454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964D82-7C29-4596-A796-7BB3943A800D}"/>
              </a:ext>
            </a:extLst>
          </p:cNvPr>
          <p:cNvSpPr/>
          <p:nvPr/>
        </p:nvSpPr>
        <p:spPr>
          <a:xfrm>
            <a:off x="8962155" y="3220351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REACT.JS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0F85325-C9E2-4611-AF28-F565FAC4372A}"/>
              </a:ext>
            </a:extLst>
          </p:cNvPr>
          <p:cNvSpPr/>
          <p:nvPr/>
        </p:nvSpPr>
        <p:spPr>
          <a:xfrm>
            <a:off x="8950497" y="3562387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2D3519C3-E54D-4414-852F-243F43C849D3}"/>
              </a:ext>
            </a:extLst>
          </p:cNvPr>
          <p:cNvSpPr/>
          <p:nvPr/>
        </p:nvSpPr>
        <p:spPr>
          <a:xfrm>
            <a:off x="9006007" y="3885993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EC376E-419A-489B-849E-9F7891878209}"/>
              </a:ext>
            </a:extLst>
          </p:cNvPr>
          <p:cNvSpPr txBox="1"/>
          <p:nvPr/>
        </p:nvSpPr>
        <p:spPr>
          <a:xfrm>
            <a:off x="8742095" y="1111294"/>
            <a:ext cx="1245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PowerControl</a:t>
            </a:r>
            <a:r>
              <a:rPr lang="en-US" sz="1050" dirty="0"/>
              <a:t> Microservice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1266102-4530-43A1-9BFA-A7B134EE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48888" y="5794819"/>
            <a:ext cx="1199272" cy="119927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47446C-8E6C-4FBE-ABFB-0C04DFF0A926}"/>
              </a:ext>
            </a:extLst>
          </p:cNvPr>
          <p:cNvCxnSpPr>
            <a:cxnSpLocks/>
          </p:cNvCxnSpPr>
          <p:nvPr/>
        </p:nvCxnSpPr>
        <p:spPr>
          <a:xfrm>
            <a:off x="7256817" y="3080326"/>
            <a:ext cx="10715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42C844C-AF35-4177-B3D7-D51450EF3CC2}"/>
              </a:ext>
            </a:extLst>
          </p:cNvPr>
          <p:cNvCxnSpPr>
            <a:cxnSpLocks/>
          </p:cNvCxnSpPr>
          <p:nvPr/>
        </p:nvCxnSpPr>
        <p:spPr>
          <a:xfrm>
            <a:off x="4057594" y="2980944"/>
            <a:ext cx="2127704" cy="1615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452B628-FE45-4241-A938-D8EEAB0F6A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95180" y="5586004"/>
            <a:ext cx="582453" cy="358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E11F653-221D-4D54-9039-1F5C1B12195A}"/>
              </a:ext>
            </a:extLst>
          </p:cNvPr>
          <p:cNvSpPr txBox="1"/>
          <p:nvPr/>
        </p:nvSpPr>
        <p:spPr>
          <a:xfrm>
            <a:off x="7064545" y="875655"/>
            <a:ext cx="502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MQTT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33BB69-D3CF-4EBA-A516-54CCB28A65EF}"/>
              </a:ext>
            </a:extLst>
          </p:cNvPr>
          <p:cNvSpPr txBox="1"/>
          <p:nvPr/>
        </p:nvSpPr>
        <p:spPr>
          <a:xfrm>
            <a:off x="4166591" y="2290186"/>
            <a:ext cx="1991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ControlJSON</a:t>
            </a:r>
            <a:endParaRPr lang="en-US" sz="800" dirty="0"/>
          </a:p>
          <a:p>
            <a:pPr algn="ctr"/>
            <a:r>
              <a:rPr lang="en-US" sz="800" dirty="0"/>
              <a:t>{“Switch1”:1, “Switch2”:0, “Switch3”:1, “Switch4”:1,</a:t>
            </a:r>
          </a:p>
          <a:p>
            <a:pPr algn="ctr"/>
            <a:r>
              <a:rPr lang="en-US" sz="800" dirty="0"/>
              <a:t>“Switch5”:0, “Switch6”:0,</a:t>
            </a:r>
          </a:p>
          <a:p>
            <a:pPr algn="ctr"/>
            <a:r>
              <a:rPr lang="en-US" sz="800" dirty="0"/>
              <a:t>“Switch7”:1}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A097E5-C009-450E-87FF-117AE9873448}"/>
              </a:ext>
            </a:extLst>
          </p:cNvPr>
          <p:cNvSpPr/>
          <p:nvPr/>
        </p:nvSpPr>
        <p:spPr>
          <a:xfrm>
            <a:off x="8859096" y="1721779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Control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C6DF2C-01E5-4543-BB0F-334E88EE2C55}"/>
              </a:ext>
            </a:extLst>
          </p:cNvPr>
          <p:cNvSpPr/>
          <p:nvPr/>
        </p:nvSpPr>
        <p:spPr>
          <a:xfrm>
            <a:off x="8856421" y="2433764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Power Report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F43DB49-D51F-4571-B187-A8B80F5E8561}"/>
              </a:ext>
            </a:extLst>
          </p:cNvPr>
          <p:cNvSpPr/>
          <p:nvPr/>
        </p:nvSpPr>
        <p:spPr>
          <a:xfrm>
            <a:off x="10576890" y="1096164"/>
            <a:ext cx="1362456" cy="3454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6C24A52-BF41-4F0B-B4B5-306C818722C2}"/>
              </a:ext>
            </a:extLst>
          </p:cNvPr>
          <p:cNvSpPr/>
          <p:nvPr/>
        </p:nvSpPr>
        <p:spPr>
          <a:xfrm>
            <a:off x="10855431" y="3220351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REACT.JS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3AA6EC8-21FD-412C-A2E8-2545DBA7127D}"/>
              </a:ext>
            </a:extLst>
          </p:cNvPr>
          <p:cNvSpPr/>
          <p:nvPr/>
        </p:nvSpPr>
        <p:spPr>
          <a:xfrm>
            <a:off x="10843773" y="3562387"/>
            <a:ext cx="862789" cy="261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106" name="Flowchart: Magnetic Disk 105">
            <a:extLst>
              <a:ext uri="{FF2B5EF4-FFF2-40B4-BE49-F238E27FC236}">
                <a16:creationId xmlns:a16="http://schemas.microsoft.com/office/drawing/2014/main" id="{9A234CD9-A8FD-4120-B389-0D829A07F5D9}"/>
              </a:ext>
            </a:extLst>
          </p:cNvPr>
          <p:cNvSpPr/>
          <p:nvPr/>
        </p:nvSpPr>
        <p:spPr>
          <a:xfrm>
            <a:off x="10899283" y="3885993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PostGreSQL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3C59B6C-D4B6-4D54-B5F1-8AE820CF46B8}"/>
              </a:ext>
            </a:extLst>
          </p:cNvPr>
          <p:cNvSpPr txBox="1"/>
          <p:nvPr/>
        </p:nvSpPr>
        <p:spPr>
          <a:xfrm>
            <a:off x="10635371" y="1111294"/>
            <a:ext cx="12454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Ambience Microservice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EFF1C82-9062-461B-B70C-8937BA678DCD}"/>
              </a:ext>
            </a:extLst>
          </p:cNvPr>
          <p:cNvSpPr/>
          <p:nvPr/>
        </p:nvSpPr>
        <p:spPr>
          <a:xfrm>
            <a:off x="10752372" y="1721779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Trigger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AD5000E-57A4-4338-8605-A5B41636A979}"/>
              </a:ext>
            </a:extLst>
          </p:cNvPr>
          <p:cNvSpPr/>
          <p:nvPr/>
        </p:nvSpPr>
        <p:spPr>
          <a:xfrm>
            <a:off x="10749697" y="2433764"/>
            <a:ext cx="1045590" cy="672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Ambience Report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D015854-0399-40D6-9A82-A3BCD4C19F8F}"/>
              </a:ext>
            </a:extLst>
          </p:cNvPr>
          <p:cNvCxnSpPr>
            <a:cxnSpLocks/>
            <a:stCxn id="3" idx="0"/>
            <a:endCxn id="107" idx="0"/>
          </p:cNvCxnSpPr>
          <p:nvPr/>
        </p:nvCxnSpPr>
        <p:spPr>
          <a:xfrm rot="5400000" flipH="1" flipV="1">
            <a:off x="8972280" y="-1153379"/>
            <a:ext cx="21164" cy="4550511"/>
          </a:xfrm>
          <a:prstGeom prst="bentConnector3">
            <a:avLst>
              <a:gd name="adj1" fmla="val 1180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13B03FB-854A-4BC2-901F-A7D0EB2A6B9C}"/>
              </a:ext>
            </a:extLst>
          </p:cNvPr>
          <p:cNvSpPr/>
          <p:nvPr/>
        </p:nvSpPr>
        <p:spPr>
          <a:xfrm>
            <a:off x="243840" y="4438988"/>
            <a:ext cx="4055026" cy="12346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0560A9-80FC-4B85-BA52-0FDFE41AC36E}"/>
              </a:ext>
            </a:extLst>
          </p:cNvPr>
          <p:cNvSpPr txBox="1"/>
          <p:nvPr/>
        </p:nvSpPr>
        <p:spPr>
          <a:xfrm>
            <a:off x="337397" y="4438988"/>
            <a:ext cx="3867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Edge </a:t>
            </a:r>
            <a:r>
              <a:rPr lang="en-US" sz="1100" b="1" dirty="0" err="1"/>
              <a:t>NodeMCU</a:t>
            </a:r>
            <a:r>
              <a:rPr lang="en-US" sz="1100" b="1" dirty="0"/>
              <a:t> (Ambience)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E4D2AB-E006-4B44-A777-50C0177C9054}"/>
              </a:ext>
            </a:extLst>
          </p:cNvPr>
          <p:cNvSpPr/>
          <p:nvPr/>
        </p:nvSpPr>
        <p:spPr>
          <a:xfrm>
            <a:off x="545592" y="4762594"/>
            <a:ext cx="3494212" cy="585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AmbienceReportingServer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3DCCF25-6A9A-46A6-9497-0ECECA9FD71C}"/>
              </a:ext>
            </a:extLst>
          </p:cNvPr>
          <p:cNvCxnSpPr>
            <a:stCxn id="34" idx="3"/>
          </p:cNvCxnSpPr>
          <p:nvPr/>
        </p:nvCxnSpPr>
        <p:spPr>
          <a:xfrm flipV="1">
            <a:off x="4298866" y="3860291"/>
            <a:ext cx="1846360" cy="11960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39E48C-EEA3-4909-B30C-31C8E9EC007D}"/>
              </a:ext>
            </a:extLst>
          </p:cNvPr>
          <p:cNvSpPr txBox="1"/>
          <p:nvPr/>
        </p:nvSpPr>
        <p:spPr>
          <a:xfrm>
            <a:off x="4265645" y="5149004"/>
            <a:ext cx="199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{Topic: Ambience, </a:t>
            </a:r>
            <a:br>
              <a:rPr lang="en-US" sz="800" dirty="0"/>
            </a:br>
            <a:r>
              <a:rPr lang="en-US" sz="800" dirty="0" err="1"/>
              <a:t>AmbienceData</a:t>
            </a:r>
            <a:r>
              <a:rPr lang="en-US" sz="800" dirty="0"/>
              <a:t>:</a:t>
            </a:r>
          </a:p>
          <a:p>
            <a:pPr algn="ctr"/>
            <a:r>
              <a:rPr lang="en-US" sz="800" dirty="0"/>
              <a:t>{“Temp”:23, “Humidity”:76, “Sound”:78}</a:t>
            </a:r>
          </a:p>
          <a:p>
            <a:pPr algn="ctr"/>
            <a:r>
              <a:rPr lang="en-US" sz="800" dirty="0"/>
              <a:t>{“</a:t>
            </a:r>
            <a:r>
              <a:rPr lang="en-US" sz="800" dirty="0" err="1"/>
              <a:t>Motion”:true</a:t>
            </a:r>
            <a:r>
              <a:rPr lang="en-US" sz="800" dirty="0"/>
              <a:t>, “Smoke”:76, “CO2”:78}}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8A8CB2-CA34-4007-BDEA-A13609A74305}"/>
              </a:ext>
            </a:extLst>
          </p:cNvPr>
          <p:cNvSpPr txBox="1"/>
          <p:nvPr/>
        </p:nvSpPr>
        <p:spPr>
          <a:xfrm>
            <a:off x="4643365" y="3320470"/>
            <a:ext cx="135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Publish/Subscribe</a:t>
            </a:r>
            <a:br>
              <a:rPr lang="en-US" sz="1000" dirty="0"/>
            </a:br>
            <a:r>
              <a:rPr lang="en-US" sz="1000" dirty="0"/>
              <a:t>MQTT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B5AC75-8F30-4B42-B771-90C252A9CC10}"/>
              </a:ext>
            </a:extLst>
          </p:cNvPr>
          <p:cNvSpPr/>
          <p:nvPr/>
        </p:nvSpPr>
        <p:spPr>
          <a:xfrm>
            <a:off x="7674095" y="2155502"/>
            <a:ext cx="736006" cy="13658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Python-MQTT bridge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167971C-8926-4664-9DCF-3CB32E1C1BB4}"/>
              </a:ext>
            </a:extLst>
          </p:cNvPr>
          <p:cNvSpPr/>
          <p:nvPr/>
        </p:nvSpPr>
        <p:spPr>
          <a:xfrm>
            <a:off x="7586045" y="4100266"/>
            <a:ext cx="839177" cy="585216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InfluxDB</a:t>
            </a:r>
            <a:endParaRPr lang="en-US" sz="1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5552AC-A1EF-41CD-ADA4-8E3A83FFAAA2}"/>
              </a:ext>
            </a:extLst>
          </p:cNvPr>
          <p:cNvCxnSpPr>
            <a:endCxn id="44" idx="1"/>
          </p:cNvCxnSpPr>
          <p:nvPr/>
        </p:nvCxnSpPr>
        <p:spPr>
          <a:xfrm>
            <a:off x="8005633" y="3520525"/>
            <a:ext cx="1" cy="579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0448369-E92D-43AD-ABF3-F1CBA3BCD841}"/>
              </a:ext>
            </a:extLst>
          </p:cNvPr>
          <p:cNvCxnSpPr>
            <a:stCxn id="44" idx="3"/>
            <a:endCxn id="38" idx="3"/>
          </p:cNvCxnSpPr>
          <p:nvPr/>
        </p:nvCxnSpPr>
        <p:spPr>
          <a:xfrm rot="5400000" flipH="1" flipV="1">
            <a:off x="8608478" y="3868365"/>
            <a:ext cx="214273" cy="1419962"/>
          </a:xfrm>
          <a:prstGeom prst="bentConnector3">
            <a:avLst>
              <a:gd name="adj1" fmla="val -384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C991120-EC54-4A2E-9E37-07C3CCD07D4F}"/>
              </a:ext>
            </a:extLst>
          </p:cNvPr>
          <p:cNvCxnSpPr>
            <a:cxnSpLocks/>
            <a:stCxn id="44" idx="3"/>
            <a:endCxn id="106" idx="3"/>
          </p:cNvCxnSpPr>
          <p:nvPr/>
        </p:nvCxnSpPr>
        <p:spPr>
          <a:xfrm rot="5400000" flipH="1" flipV="1">
            <a:off x="9555116" y="2921727"/>
            <a:ext cx="214273" cy="3313238"/>
          </a:xfrm>
          <a:prstGeom prst="bentConnector3">
            <a:avLst>
              <a:gd name="adj1" fmla="val -426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6A1C9E4-C9BD-4D02-8F73-6A3F2093F098}"/>
              </a:ext>
            </a:extLst>
          </p:cNvPr>
          <p:cNvCxnSpPr>
            <a:cxnSpLocks/>
            <a:stCxn id="3" idx="0"/>
            <a:endCxn id="45" idx="0"/>
          </p:cNvCxnSpPr>
          <p:nvPr/>
        </p:nvCxnSpPr>
        <p:spPr>
          <a:xfrm rot="5400000" flipH="1" flipV="1">
            <a:off x="8025642" y="-206741"/>
            <a:ext cx="21164" cy="2657235"/>
          </a:xfrm>
          <a:prstGeom prst="bentConnector3">
            <a:avLst>
              <a:gd name="adj1" fmla="val 1180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AE44EB-3449-4F7A-A51B-935E8ABA8EC2}"/>
              </a:ext>
            </a:extLst>
          </p:cNvPr>
          <p:cNvSpPr/>
          <p:nvPr/>
        </p:nvSpPr>
        <p:spPr>
          <a:xfrm>
            <a:off x="7064545" y="5812204"/>
            <a:ext cx="2386614" cy="50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Platform (</a:t>
            </a:r>
            <a:r>
              <a:rPr lang="en-US" sz="1200" dirty="0" err="1"/>
              <a:t>Sinric</a:t>
            </a:r>
            <a:r>
              <a:rPr lang="en-US" sz="1200" dirty="0"/>
              <a:t> Pro)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C33365-CEA7-4FE9-91F9-20B67C1C4965}"/>
              </a:ext>
            </a:extLst>
          </p:cNvPr>
          <p:cNvCxnSpPr/>
          <p:nvPr/>
        </p:nvCxnSpPr>
        <p:spPr>
          <a:xfrm flipV="1">
            <a:off x="8110728" y="5358612"/>
            <a:ext cx="0" cy="436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036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4C29C17E9AEA4CB48B504ECDD326F6" ma:contentTypeVersion="2" ma:contentTypeDescription="Create a new document." ma:contentTypeScope="" ma:versionID="3836d7293b4980d8b368898da5fdef26">
  <xsd:schema xmlns:xsd="http://www.w3.org/2001/XMLSchema" xmlns:xs="http://www.w3.org/2001/XMLSchema" xmlns:p="http://schemas.microsoft.com/office/2006/metadata/properties" xmlns:ns3="e0232e1f-123a-43d1-921b-7c05729cf17c" targetNamespace="http://schemas.microsoft.com/office/2006/metadata/properties" ma:root="true" ma:fieldsID="6047c41b63fe09a6acf39e236964b9e9" ns3:_="">
    <xsd:import namespace="e0232e1f-123a-43d1-921b-7c05729cf1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32e1f-123a-43d1-921b-7c05729cf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2006/documentManagement/types"/>
    <ds:schemaRef ds:uri="e0232e1f-123a-43d1-921b-7c05729cf17c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BAA9C12-F995-44B9-858B-101683FB1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32e1f-123a-43d1-921b-7c05729cf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783</Words>
  <Application>Microsoft Office PowerPoint</Application>
  <PresentationFormat>Widescreen</PresentationFormat>
  <Paragraphs>347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Franklin Gothic Demi</vt:lpstr>
      <vt:lpstr>Wingdings 2</vt:lpstr>
      <vt:lpstr>DividendVTI</vt:lpstr>
      <vt:lpstr>Home Automation</vt:lpstr>
      <vt:lpstr>Hardware &amp; Electrical Architecture</vt:lpstr>
      <vt:lpstr>PowerPoint Presentation</vt:lpstr>
      <vt:lpstr>PowerPoint Presentation</vt:lpstr>
      <vt:lpstr>Electrical Design</vt:lpstr>
      <vt:lpstr>Hand switch to Relay wiring</vt:lpstr>
      <vt:lpstr>Room Design</vt:lpstr>
      <vt:lpstr>Application Architecture</vt:lpstr>
      <vt:lpstr>Automation Architecture</vt:lpstr>
      <vt:lpstr>Data Model for home Automation – Switch Control</vt:lpstr>
      <vt:lpstr>Data Model for home Automation – Ambience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DIPANKAR SAHA</dc:creator>
  <cp:lastModifiedBy>DIPANKAR SAHA</cp:lastModifiedBy>
  <cp:revision>183</cp:revision>
  <dcterms:created xsi:type="dcterms:W3CDTF">2020-12-16T17:07:43Z</dcterms:created>
  <dcterms:modified xsi:type="dcterms:W3CDTF">2021-03-12T15:56:24Z</dcterms:modified>
</cp:coreProperties>
</file>