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BEC7F-71D7-4473-90B2-5C8BE743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55535-716D-4108-8819-58B4FC03A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296D4-6C87-4805-BE79-ACB36213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FB372-5D98-42CE-A702-11B2FF81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3E161-A88F-414F-BDA5-C236613C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49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70531-FAB1-404E-B6CE-8F9795C0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8F95B1-B931-4CA1-9BC0-B14B910C2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2A084-4E46-48A0-87DB-0CE801E0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B4FA8A-6EA9-4FED-A9E7-CA73CE93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39983-8435-4834-8D60-8DC04BD3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D8ADC1-CB14-404C-9AAE-90CC21798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3A2050-BBC9-46D2-BC79-04D3DCA28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6E5A06-D7F9-41D6-91F9-AE250216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CB5E6E-5B3D-4EBA-BC73-97E1D829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0F3EA-72DC-4FDB-80FF-B49B5FC0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1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D7FC5-09B7-4993-8C79-15F3A3FB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8F6E9-4D2F-4E8B-A1C2-E684217F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1D38B-F96B-4A4F-8848-12A8E786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276F4-F8E0-438E-9171-E694A05C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52F7D-4498-47A3-9178-EE3462EC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3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CAD9D-9B0B-4EA5-B7CE-729A5598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782C6-AB61-4B38-B530-08D35D1B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90D5E-3172-4970-882D-4F7FF53A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7B60A-49FD-4780-A01F-720D222A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3C6AF-DE00-49D5-878A-01D366F9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0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F28F0-5626-4B48-8A80-5F4E3957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9A9BF-0FF6-4B1B-95AD-297EBF2D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60F8BE-31AB-4835-A02A-3F5C1128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FC5CF0-D487-4FD2-99C4-8D467663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D3DB0-6F76-4784-9F9D-D4FFCF1E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C57A25-E56D-4B99-8E5D-11A46878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08900-DB82-44D5-8478-419DA8A2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77FEFB-3F9D-41EA-A9D4-F6E0B3DD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E8C71F-7681-4211-A66F-BFEBA147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DAB967-5BFB-40D7-8235-50CA0E5DB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7E114D-86A6-43EF-9EA7-A1F71D8FA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380CC4-A845-4357-970F-A0B2D96E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195FA8-9693-4592-94AA-892D2252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B2B8D9-F9E8-4B02-919A-68F13051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41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475A8-68F2-4981-B59E-730B4C12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5C6279-57A7-4D6B-BEE7-2F8BDAA6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9F029E-0013-423F-A126-55BF8503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566250-0DC0-410A-9383-2FE7AC4B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3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1ECAE7-5F86-494D-BF47-81A9F759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9B92E4-75C6-421B-864B-583FF7E1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E98453-0A9A-4A4B-9801-3279F0CE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45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9FE2B-8E66-4D3D-A59B-30AA0856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82D9A-1842-4194-B1A0-CE3E9085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2D61B8-8901-4626-A4B9-A0B244DBB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05307-21C5-4929-91AC-6920FAB7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BECAAD-562D-4DD0-8B81-48C81B42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6EB08A-28A7-41D1-B8B0-2256B9FD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B6B70-86F0-41A8-81E1-00856FEC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706CD8-3992-4A5D-AD46-D3A6A3C3C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5F67A2-2F53-499D-8EA3-0C3D0775C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E0637A-F9E7-452A-A5A4-3596E1C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424B9-06A0-4261-8687-373F8F9A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311450-B285-4F90-A128-4FA50F2E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7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C318D7-69EF-4E77-AC1F-491A2F7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D0505-5EF3-49E1-94FE-C3C6364F2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399D0-9A48-4381-8B0F-90ABDD360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B44F-FC67-43DD-AD2B-C925B4724A09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FD8C9-A5C4-4028-96E0-36439DD77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4E477-9B69-4AE3-B557-BCCDA938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AFFA-B07E-4F91-BBDA-D93546DDD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9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6DD17E-8AC8-4C82-822D-7EDB7EA9E073}"/>
              </a:ext>
            </a:extLst>
          </p:cNvPr>
          <p:cNvSpPr/>
          <p:nvPr/>
        </p:nvSpPr>
        <p:spPr>
          <a:xfrm>
            <a:off x="3545143" y="3712987"/>
            <a:ext cx="3607605" cy="1137138"/>
          </a:xfrm>
          <a:custGeom>
            <a:avLst/>
            <a:gdLst>
              <a:gd name="connsiteX0" fmla="*/ 0 w 6755363"/>
              <a:gd name="connsiteY0" fmla="*/ 2145444 h 2145444"/>
              <a:gd name="connsiteX1" fmla="*/ 3219061 w 6755363"/>
              <a:gd name="connsiteY1" fmla="*/ 158024 h 2145444"/>
              <a:gd name="connsiteX2" fmla="*/ 6755363 w 6755363"/>
              <a:gd name="connsiteY2" fmla="*/ 269991 h 2145444"/>
              <a:gd name="connsiteX0" fmla="*/ 0 w 5812971"/>
              <a:gd name="connsiteY0" fmla="*/ 2034422 h 2034422"/>
              <a:gd name="connsiteX1" fmla="*/ 3219061 w 5812971"/>
              <a:gd name="connsiteY1" fmla="*/ 47002 h 2034422"/>
              <a:gd name="connsiteX2" fmla="*/ 5812971 w 5812971"/>
              <a:gd name="connsiteY2" fmla="*/ 681484 h 2034422"/>
              <a:gd name="connsiteX0" fmla="*/ 0 w 5701004"/>
              <a:gd name="connsiteY0" fmla="*/ 2184681 h 2184681"/>
              <a:gd name="connsiteX1" fmla="*/ 3219061 w 5701004"/>
              <a:gd name="connsiteY1" fmla="*/ 197261 h 2184681"/>
              <a:gd name="connsiteX2" fmla="*/ 5701004 w 5701004"/>
              <a:gd name="connsiteY2" fmla="*/ 215922 h 2184681"/>
              <a:gd name="connsiteX0" fmla="*/ 0 w 5701004"/>
              <a:gd name="connsiteY0" fmla="*/ 2068399 h 2068399"/>
              <a:gd name="connsiteX1" fmla="*/ 2388636 w 5701004"/>
              <a:gd name="connsiteY1" fmla="*/ 360897 h 2068399"/>
              <a:gd name="connsiteX2" fmla="*/ 5701004 w 5701004"/>
              <a:gd name="connsiteY2" fmla="*/ 99640 h 2068399"/>
              <a:gd name="connsiteX0" fmla="*/ 0 w 5701004"/>
              <a:gd name="connsiteY0" fmla="*/ 2092643 h 2092643"/>
              <a:gd name="connsiteX1" fmla="*/ 2631232 w 5701004"/>
              <a:gd name="connsiteY1" fmla="*/ 301165 h 2092643"/>
              <a:gd name="connsiteX2" fmla="*/ 5701004 w 5701004"/>
              <a:gd name="connsiteY2" fmla="*/ 123884 h 2092643"/>
              <a:gd name="connsiteX0" fmla="*/ 0 w 6046237"/>
              <a:gd name="connsiteY0" fmla="*/ 1490140 h 1490140"/>
              <a:gd name="connsiteX1" fmla="*/ 2976465 w 6046237"/>
              <a:gd name="connsiteY1" fmla="*/ 277160 h 1490140"/>
              <a:gd name="connsiteX2" fmla="*/ 6046237 w 6046237"/>
              <a:gd name="connsiteY2" fmla="*/ 99879 h 1490140"/>
              <a:gd name="connsiteX0" fmla="*/ 0 w 6046237"/>
              <a:gd name="connsiteY0" fmla="*/ 1490140 h 1490140"/>
              <a:gd name="connsiteX1" fmla="*/ 2976465 w 6046237"/>
              <a:gd name="connsiteY1" fmla="*/ 277160 h 1490140"/>
              <a:gd name="connsiteX2" fmla="*/ 6046237 w 6046237"/>
              <a:gd name="connsiteY2" fmla="*/ 99879 h 1490140"/>
              <a:gd name="connsiteX0" fmla="*/ 0 w 6046237"/>
              <a:gd name="connsiteY0" fmla="*/ 1475421 h 1475421"/>
              <a:gd name="connsiteX1" fmla="*/ 2976465 w 6046237"/>
              <a:gd name="connsiteY1" fmla="*/ 262441 h 1475421"/>
              <a:gd name="connsiteX2" fmla="*/ 6046237 w 6046237"/>
              <a:gd name="connsiteY2" fmla="*/ 85160 h 1475421"/>
              <a:gd name="connsiteX0" fmla="*/ 0 w 6148874"/>
              <a:gd name="connsiteY0" fmla="*/ 1761532 h 1761532"/>
              <a:gd name="connsiteX1" fmla="*/ 3079102 w 6148874"/>
              <a:gd name="connsiteY1" fmla="*/ 287295 h 1761532"/>
              <a:gd name="connsiteX2" fmla="*/ 6148874 w 6148874"/>
              <a:gd name="connsiteY2" fmla="*/ 110014 h 1761532"/>
              <a:gd name="connsiteX0" fmla="*/ 0 w 6148874"/>
              <a:gd name="connsiteY0" fmla="*/ 1761532 h 1761532"/>
              <a:gd name="connsiteX1" fmla="*/ 3079102 w 6148874"/>
              <a:gd name="connsiteY1" fmla="*/ 287295 h 1761532"/>
              <a:gd name="connsiteX2" fmla="*/ 6148874 w 6148874"/>
              <a:gd name="connsiteY2" fmla="*/ 110014 h 1761532"/>
              <a:gd name="connsiteX0" fmla="*/ 0 w 6148874"/>
              <a:gd name="connsiteY0" fmla="*/ 1786908 h 1786908"/>
              <a:gd name="connsiteX1" fmla="*/ 3069772 w 6148874"/>
              <a:gd name="connsiteY1" fmla="*/ 238026 h 1786908"/>
              <a:gd name="connsiteX2" fmla="*/ 6148874 w 6148874"/>
              <a:gd name="connsiteY2" fmla="*/ 135390 h 1786908"/>
              <a:gd name="connsiteX0" fmla="*/ 0 w 6148874"/>
              <a:gd name="connsiteY0" fmla="*/ 1760381 h 1760381"/>
              <a:gd name="connsiteX1" fmla="*/ 3069772 w 6148874"/>
              <a:gd name="connsiteY1" fmla="*/ 211499 h 1760381"/>
              <a:gd name="connsiteX2" fmla="*/ 6148874 w 6148874"/>
              <a:gd name="connsiteY2" fmla="*/ 108863 h 1760381"/>
              <a:gd name="connsiteX0" fmla="*/ 0 w 6148874"/>
              <a:gd name="connsiteY0" fmla="*/ 1760381 h 1760381"/>
              <a:gd name="connsiteX1" fmla="*/ 3069772 w 6148874"/>
              <a:gd name="connsiteY1" fmla="*/ 211499 h 1760381"/>
              <a:gd name="connsiteX2" fmla="*/ 6148874 w 6148874"/>
              <a:gd name="connsiteY2" fmla="*/ 108863 h 17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8874" h="1760381">
                <a:moveTo>
                  <a:pt x="0" y="1760381"/>
                </a:moveTo>
                <a:cubicBezTo>
                  <a:pt x="1503782" y="596388"/>
                  <a:pt x="2352870" y="393446"/>
                  <a:pt x="3069772" y="211499"/>
                </a:cubicBezTo>
                <a:cubicBezTo>
                  <a:pt x="3786674" y="29552"/>
                  <a:pt x="4943670" y="-103408"/>
                  <a:pt x="6148874" y="108863"/>
                </a:cubicBezTo>
              </a:path>
            </a:pathLst>
          </a:custGeom>
          <a:noFill/>
          <a:ln w="3810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A54C1DDB-5A30-4A0E-99CD-A8A7631F47DE}"/>
              </a:ext>
            </a:extLst>
          </p:cNvPr>
          <p:cNvSpPr/>
          <p:nvPr/>
        </p:nvSpPr>
        <p:spPr>
          <a:xfrm rot="19770248">
            <a:off x="5129567" y="2507975"/>
            <a:ext cx="2563715" cy="1199727"/>
          </a:xfrm>
          <a:custGeom>
            <a:avLst/>
            <a:gdLst>
              <a:gd name="connsiteX0" fmla="*/ 0 w 6755363"/>
              <a:gd name="connsiteY0" fmla="*/ 2145444 h 2145444"/>
              <a:gd name="connsiteX1" fmla="*/ 3219061 w 6755363"/>
              <a:gd name="connsiteY1" fmla="*/ 158024 h 2145444"/>
              <a:gd name="connsiteX2" fmla="*/ 6755363 w 6755363"/>
              <a:gd name="connsiteY2" fmla="*/ 269991 h 2145444"/>
              <a:gd name="connsiteX0" fmla="*/ 0 w 6755363"/>
              <a:gd name="connsiteY0" fmla="*/ 1970893 h 1970893"/>
              <a:gd name="connsiteX1" fmla="*/ 2260398 w 6755363"/>
              <a:gd name="connsiteY1" fmla="*/ 360958 h 1970893"/>
              <a:gd name="connsiteX2" fmla="*/ 6755363 w 6755363"/>
              <a:gd name="connsiteY2" fmla="*/ 95440 h 1970893"/>
              <a:gd name="connsiteX0" fmla="*/ 0 w 4781651"/>
              <a:gd name="connsiteY0" fmla="*/ 2767122 h 2767122"/>
              <a:gd name="connsiteX1" fmla="*/ 2260398 w 4781651"/>
              <a:gd name="connsiteY1" fmla="*/ 1157187 h 2767122"/>
              <a:gd name="connsiteX2" fmla="*/ 4781651 w 4781651"/>
              <a:gd name="connsiteY2" fmla="*/ 32456 h 2767122"/>
              <a:gd name="connsiteX0" fmla="*/ 0 w 4781651"/>
              <a:gd name="connsiteY0" fmla="*/ 2779302 h 2779302"/>
              <a:gd name="connsiteX1" fmla="*/ 1966769 w 4781651"/>
              <a:gd name="connsiteY1" fmla="*/ 877321 h 2779302"/>
              <a:gd name="connsiteX2" fmla="*/ 4781651 w 4781651"/>
              <a:gd name="connsiteY2" fmla="*/ 44636 h 2779302"/>
              <a:gd name="connsiteX0" fmla="*/ 0 w 4781651"/>
              <a:gd name="connsiteY0" fmla="*/ 2782555 h 2782555"/>
              <a:gd name="connsiteX1" fmla="*/ 1966769 w 4781651"/>
              <a:gd name="connsiteY1" fmla="*/ 880574 h 2782555"/>
              <a:gd name="connsiteX2" fmla="*/ 4781651 w 4781651"/>
              <a:gd name="connsiteY2" fmla="*/ 47889 h 2782555"/>
              <a:gd name="connsiteX0" fmla="*/ 0 w 3379562"/>
              <a:gd name="connsiteY0" fmla="*/ 3011638 h 3011638"/>
              <a:gd name="connsiteX1" fmla="*/ 564680 w 3379562"/>
              <a:gd name="connsiteY1" fmla="*/ 879470 h 3011638"/>
              <a:gd name="connsiteX2" fmla="*/ 3379562 w 3379562"/>
              <a:gd name="connsiteY2" fmla="*/ 46785 h 3011638"/>
              <a:gd name="connsiteX0" fmla="*/ 27486 w 3407048"/>
              <a:gd name="connsiteY0" fmla="*/ 3011638 h 3011638"/>
              <a:gd name="connsiteX1" fmla="*/ 592166 w 3407048"/>
              <a:gd name="connsiteY1" fmla="*/ 879470 h 3011638"/>
              <a:gd name="connsiteX2" fmla="*/ 3407048 w 3407048"/>
              <a:gd name="connsiteY2" fmla="*/ 46785 h 3011638"/>
              <a:gd name="connsiteX0" fmla="*/ 367873 w 2979802"/>
              <a:gd name="connsiteY0" fmla="*/ 3348066 h 3348066"/>
              <a:gd name="connsiteX1" fmla="*/ 164920 w 2979802"/>
              <a:gd name="connsiteY1" fmla="*/ 882916 h 3348066"/>
              <a:gd name="connsiteX2" fmla="*/ 2979802 w 2979802"/>
              <a:gd name="connsiteY2" fmla="*/ 50231 h 3348066"/>
              <a:gd name="connsiteX0" fmla="*/ 372318 w 2984247"/>
              <a:gd name="connsiteY0" fmla="*/ 3348066 h 3348066"/>
              <a:gd name="connsiteX1" fmla="*/ 169365 w 2984247"/>
              <a:gd name="connsiteY1" fmla="*/ 882916 h 3348066"/>
              <a:gd name="connsiteX2" fmla="*/ 2984247 w 2984247"/>
              <a:gd name="connsiteY2" fmla="*/ 50231 h 3348066"/>
              <a:gd name="connsiteX0" fmla="*/ 323376 w 2935305"/>
              <a:gd name="connsiteY0" fmla="*/ 3341223 h 3341223"/>
              <a:gd name="connsiteX1" fmla="*/ 120423 w 2935305"/>
              <a:gd name="connsiteY1" fmla="*/ 876073 h 3341223"/>
              <a:gd name="connsiteX2" fmla="*/ 2935305 w 2935305"/>
              <a:gd name="connsiteY2" fmla="*/ 43388 h 3341223"/>
              <a:gd name="connsiteX0" fmla="*/ 400304 w 3012233"/>
              <a:gd name="connsiteY0" fmla="*/ 3364966 h 3364966"/>
              <a:gd name="connsiteX1" fmla="*/ 197351 w 3012233"/>
              <a:gd name="connsiteY1" fmla="*/ 899816 h 3364966"/>
              <a:gd name="connsiteX2" fmla="*/ 3012233 w 3012233"/>
              <a:gd name="connsiteY2" fmla="*/ 67131 h 3364966"/>
              <a:gd name="connsiteX0" fmla="*/ 89347 w 2701276"/>
              <a:gd name="connsiteY0" fmla="*/ 3363968 h 3363968"/>
              <a:gd name="connsiteX1" fmla="*/ 379339 w 2701276"/>
              <a:gd name="connsiteY1" fmla="*/ 907594 h 3363968"/>
              <a:gd name="connsiteX2" fmla="*/ 2701276 w 2701276"/>
              <a:gd name="connsiteY2" fmla="*/ 66133 h 3363968"/>
              <a:gd name="connsiteX0" fmla="*/ 89347 w 2701276"/>
              <a:gd name="connsiteY0" fmla="*/ 3297835 h 3297835"/>
              <a:gd name="connsiteX1" fmla="*/ 379339 w 2701276"/>
              <a:gd name="connsiteY1" fmla="*/ 841461 h 3297835"/>
              <a:gd name="connsiteX2" fmla="*/ 2701276 w 2701276"/>
              <a:gd name="connsiteY2" fmla="*/ 0 h 3297835"/>
              <a:gd name="connsiteX0" fmla="*/ 89347 w 2701276"/>
              <a:gd name="connsiteY0" fmla="*/ 3297835 h 3297835"/>
              <a:gd name="connsiteX1" fmla="*/ 379339 w 2701276"/>
              <a:gd name="connsiteY1" fmla="*/ 841461 h 3297835"/>
              <a:gd name="connsiteX2" fmla="*/ 2701276 w 2701276"/>
              <a:gd name="connsiteY2" fmla="*/ 0 h 3297835"/>
              <a:gd name="connsiteX0" fmla="*/ 29599 w 2641528"/>
              <a:gd name="connsiteY0" fmla="*/ 3297835 h 3297835"/>
              <a:gd name="connsiteX1" fmla="*/ 615193 w 2641528"/>
              <a:gd name="connsiteY1" fmla="*/ 983069 h 3297835"/>
              <a:gd name="connsiteX2" fmla="*/ 2641528 w 2641528"/>
              <a:gd name="connsiteY2" fmla="*/ 0 h 3297835"/>
              <a:gd name="connsiteX0" fmla="*/ 15464 w 2909233"/>
              <a:gd name="connsiteY0" fmla="*/ 3077703 h 3077703"/>
              <a:gd name="connsiteX1" fmla="*/ 882898 w 2909233"/>
              <a:gd name="connsiteY1" fmla="*/ 983069 h 3077703"/>
              <a:gd name="connsiteX2" fmla="*/ 2909233 w 2909233"/>
              <a:gd name="connsiteY2" fmla="*/ 0 h 3077703"/>
              <a:gd name="connsiteX0" fmla="*/ 0 w 2893769"/>
              <a:gd name="connsiteY0" fmla="*/ 3077703 h 3077703"/>
              <a:gd name="connsiteX1" fmla="*/ 867434 w 2893769"/>
              <a:gd name="connsiteY1" fmla="*/ 983069 h 3077703"/>
              <a:gd name="connsiteX2" fmla="*/ 2893769 w 2893769"/>
              <a:gd name="connsiteY2" fmla="*/ 0 h 3077703"/>
              <a:gd name="connsiteX0" fmla="*/ 0 w 3046971"/>
              <a:gd name="connsiteY0" fmla="*/ 2933331 h 2933331"/>
              <a:gd name="connsiteX1" fmla="*/ 1020636 w 3046971"/>
              <a:gd name="connsiteY1" fmla="*/ 983069 h 2933331"/>
              <a:gd name="connsiteX2" fmla="*/ 3046971 w 3046971"/>
              <a:gd name="connsiteY2" fmla="*/ 0 h 2933331"/>
              <a:gd name="connsiteX0" fmla="*/ 0 w 3046971"/>
              <a:gd name="connsiteY0" fmla="*/ 2933331 h 2933331"/>
              <a:gd name="connsiteX1" fmla="*/ 3046971 w 3046971"/>
              <a:gd name="connsiteY1" fmla="*/ 0 h 2933331"/>
              <a:gd name="connsiteX0" fmla="*/ 0 w 3046971"/>
              <a:gd name="connsiteY0" fmla="*/ 2933331 h 2933331"/>
              <a:gd name="connsiteX1" fmla="*/ 3046971 w 3046971"/>
              <a:gd name="connsiteY1" fmla="*/ 0 h 2933331"/>
              <a:gd name="connsiteX0" fmla="*/ 0 w 3046971"/>
              <a:gd name="connsiteY0" fmla="*/ 2933331 h 2933331"/>
              <a:gd name="connsiteX1" fmla="*/ 3046971 w 3046971"/>
              <a:gd name="connsiteY1" fmla="*/ 0 h 2933331"/>
              <a:gd name="connsiteX0" fmla="*/ 0 w 3493801"/>
              <a:gd name="connsiteY0" fmla="*/ 2496915 h 2496915"/>
              <a:gd name="connsiteX1" fmla="*/ 3493801 w 3493801"/>
              <a:gd name="connsiteY1" fmla="*/ 0 h 2496915"/>
              <a:gd name="connsiteX0" fmla="*/ 0 w 3493801"/>
              <a:gd name="connsiteY0" fmla="*/ 2496915 h 2496915"/>
              <a:gd name="connsiteX1" fmla="*/ 3493801 w 3493801"/>
              <a:gd name="connsiteY1" fmla="*/ 0 h 2496915"/>
              <a:gd name="connsiteX0" fmla="*/ 1 w 4369648"/>
              <a:gd name="connsiteY0" fmla="*/ 1857274 h 1857275"/>
              <a:gd name="connsiteX1" fmla="*/ 4369648 w 4369648"/>
              <a:gd name="connsiteY1" fmla="*/ 0 h 1857275"/>
              <a:gd name="connsiteX0" fmla="*/ -1 w 4369646"/>
              <a:gd name="connsiteY0" fmla="*/ 1857274 h 1857273"/>
              <a:gd name="connsiteX1" fmla="*/ 4369646 w 4369646"/>
              <a:gd name="connsiteY1" fmla="*/ 0 h 1857273"/>
              <a:gd name="connsiteX0" fmla="*/ 1 w 4369648"/>
              <a:gd name="connsiteY0" fmla="*/ 1857274 h 1857275"/>
              <a:gd name="connsiteX1" fmla="*/ 4369648 w 4369648"/>
              <a:gd name="connsiteY1" fmla="*/ 0 h 1857275"/>
              <a:gd name="connsiteX0" fmla="*/ -1 w 4369646"/>
              <a:gd name="connsiteY0" fmla="*/ 1857274 h 1857273"/>
              <a:gd name="connsiteX1" fmla="*/ 4369646 w 4369646"/>
              <a:gd name="connsiteY1" fmla="*/ 0 h 18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69646" h="1857273">
                <a:moveTo>
                  <a:pt x="-1" y="1857274"/>
                </a:moveTo>
                <a:cubicBezTo>
                  <a:pt x="1278696" y="908303"/>
                  <a:pt x="2171239" y="172914"/>
                  <a:pt x="4369646" y="0"/>
                </a:cubicBezTo>
              </a:path>
            </a:pathLst>
          </a:custGeom>
          <a:noFill/>
          <a:ln w="3810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05A1CE8-A58A-4216-9B4A-1DF52A97166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545143" y="1940444"/>
            <a:ext cx="3666398" cy="2909681"/>
          </a:xfrm>
          <a:prstGeom prst="line">
            <a:avLst/>
          </a:prstGeom>
          <a:ln w="381000" cap="rnd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A366E61-F165-4FF4-8227-701AC42DD8FD}"/>
              </a:ext>
            </a:extLst>
          </p:cNvPr>
          <p:cNvSpPr/>
          <p:nvPr/>
        </p:nvSpPr>
        <p:spPr>
          <a:xfrm>
            <a:off x="3545143" y="3712987"/>
            <a:ext cx="3607605" cy="1137138"/>
          </a:xfrm>
          <a:custGeom>
            <a:avLst/>
            <a:gdLst>
              <a:gd name="connsiteX0" fmla="*/ 0 w 6755363"/>
              <a:gd name="connsiteY0" fmla="*/ 2145444 h 2145444"/>
              <a:gd name="connsiteX1" fmla="*/ 3219061 w 6755363"/>
              <a:gd name="connsiteY1" fmla="*/ 158024 h 2145444"/>
              <a:gd name="connsiteX2" fmla="*/ 6755363 w 6755363"/>
              <a:gd name="connsiteY2" fmla="*/ 269991 h 2145444"/>
              <a:gd name="connsiteX0" fmla="*/ 0 w 5812971"/>
              <a:gd name="connsiteY0" fmla="*/ 2034422 h 2034422"/>
              <a:gd name="connsiteX1" fmla="*/ 3219061 w 5812971"/>
              <a:gd name="connsiteY1" fmla="*/ 47002 h 2034422"/>
              <a:gd name="connsiteX2" fmla="*/ 5812971 w 5812971"/>
              <a:gd name="connsiteY2" fmla="*/ 681484 h 2034422"/>
              <a:gd name="connsiteX0" fmla="*/ 0 w 5701004"/>
              <a:gd name="connsiteY0" fmla="*/ 2184681 h 2184681"/>
              <a:gd name="connsiteX1" fmla="*/ 3219061 w 5701004"/>
              <a:gd name="connsiteY1" fmla="*/ 197261 h 2184681"/>
              <a:gd name="connsiteX2" fmla="*/ 5701004 w 5701004"/>
              <a:gd name="connsiteY2" fmla="*/ 215922 h 2184681"/>
              <a:gd name="connsiteX0" fmla="*/ 0 w 5701004"/>
              <a:gd name="connsiteY0" fmla="*/ 2068399 h 2068399"/>
              <a:gd name="connsiteX1" fmla="*/ 2388636 w 5701004"/>
              <a:gd name="connsiteY1" fmla="*/ 360897 h 2068399"/>
              <a:gd name="connsiteX2" fmla="*/ 5701004 w 5701004"/>
              <a:gd name="connsiteY2" fmla="*/ 99640 h 2068399"/>
              <a:gd name="connsiteX0" fmla="*/ 0 w 5701004"/>
              <a:gd name="connsiteY0" fmla="*/ 2092643 h 2092643"/>
              <a:gd name="connsiteX1" fmla="*/ 2631232 w 5701004"/>
              <a:gd name="connsiteY1" fmla="*/ 301165 h 2092643"/>
              <a:gd name="connsiteX2" fmla="*/ 5701004 w 5701004"/>
              <a:gd name="connsiteY2" fmla="*/ 123884 h 2092643"/>
              <a:gd name="connsiteX0" fmla="*/ 0 w 6046237"/>
              <a:gd name="connsiteY0" fmla="*/ 1490140 h 1490140"/>
              <a:gd name="connsiteX1" fmla="*/ 2976465 w 6046237"/>
              <a:gd name="connsiteY1" fmla="*/ 277160 h 1490140"/>
              <a:gd name="connsiteX2" fmla="*/ 6046237 w 6046237"/>
              <a:gd name="connsiteY2" fmla="*/ 99879 h 1490140"/>
              <a:gd name="connsiteX0" fmla="*/ 0 w 6046237"/>
              <a:gd name="connsiteY0" fmla="*/ 1490140 h 1490140"/>
              <a:gd name="connsiteX1" fmla="*/ 2976465 w 6046237"/>
              <a:gd name="connsiteY1" fmla="*/ 277160 h 1490140"/>
              <a:gd name="connsiteX2" fmla="*/ 6046237 w 6046237"/>
              <a:gd name="connsiteY2" fmla="*/ 99879 h 1490140"/>
              <a:gd name="connsiteX0" fmla="*/ 0 w 6046237"/>
              <a:gd name="connsiteY0" fmla="*/ 1475421 h 1475421"/>
              <a:gd name="connsiteX1" fmla="*/ 2976465 w 6046237"/>
              <a:gd name="connsiteY1" fmla="*/ 262441 h 1475421"/>
              <a:gd name="connsiteX2" fmla="*/ 6046237 w 6046237"/>
              <a:gd name="connsiteY2" fmla="*/ 85160 h 1475421"/>
              <a:gd name="connsiteX0" fmla="*/ 0 w 6148874"/>
              <a:gd name="connsiteY0" fmla="*/ 1761532 h 1761532"/>
              <a:gd name="connsiteX1" fmla="*/ 3079102 w 6148874"/>
              <a:gd name="connsiteY1" fmla="*/ 287295 h 1761532"/>
              <a:gd name="connsiteX2" fmla="*/ 6148874 w 6148874"/>
              <a:gd name="connsiteY2" fmla="*/ 110014 h 1761532"/>
              <a:gd name="connsiteX0" fmla="*/ 0 w 6148874"/>
              <a:gd name="connsiteY0" fmla="*/ 1761532 h 1761532"/>
              <a:gd name="connsiteX1" fmla="*/ 3079102 w 6148874"/>
              <a:gd name="connsiteY1" fmla="*/ 287295 h 1761532"/>
              <a:gd name="connsiteX2" fmla="*/ 6148874 w 6148874"/>
              <a:gd name="connsiteY2" fmla="*/ 110014 h 1761532"/>
              <a:gd name="connsiteX0" fmla="*/ 0 w 6148874"/>
              <a:gd name="connsiteY0" fmla="*/ 1786908 h 1786908"/>
              <a:gd name="connsiteX1" fmla="*/ 3069772 w 6148874"/>
              <a:gd name="connsiteY1" fmla="*/ 238026 h 1786908"/>
              <a:gd name="connsiteX2" fmla="*/ 6148874 w 6148874"/>
              <a:gd name="connsiteY2" fmla="*/ 135390 h 1786908"/>
              <a:gd name="connsiteX0" fmla="*/ 0 w 6148874"/>
              <a:gd name="connsiteY0" fmla="*/ 1760381 h 1760381"/>
              <a:gd name="connsiteX1" fmla="*/ 3069772 w 6148874"/>
              <a:gd name="connsiteY1" fmla="*/ 211499 h 1760381"/>
              <a:gd name="connsiteX2" fmla="*/ 6148874 w 6148874"/>
              <a:gd name="connsiteY2" fmla="*/ 108863 h 1760381"/>
              <a:gd name="connsiteX0" fmla="*/ 0 w 6148874"/>
              <a:gd name="connsiteY0" fmla="*/ 1760381 h 1760381"/>
              <a:gd name="connsiteX1" fmla="*/ 3069772 w 6148874"/>
              <a:gd name="connsiteY1" fmla="*/ 211499 h 1760381"/>
              <a:gd name="connsiteX2" fmla="*/ 6148874 w 6148874"/>
              <a:gd name="connsiteY2" fmla="*/ 108863 h 1760381"/>
              <a:gd name="connsiteX0" fmla="*/ 0 w 6148874"/>
              <a:gd name="connsiteY0" fmla="*/ 1760381 h 1760381"/>
              <a:gd name="connsiteX1" fmla="*/ 3069772 w 6148874"/>
              <a:gd name="connsiteY1" fmla="*/ 211499 h 1760381"/>
              <a:gd name="connsiteX2" fmla="*/ 6148874 w 6148874"/>
              <a:gd name="connsiteY2" fmla="*/ 108863 h 17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8874" h="1760381">
                <a:moveTo>
                  <a:pt x="0" y="1760381"/>
                </a:moveTo>
                <a:cubicBezTo>
                  <a:pt x="1587757" y="615049"/>
                  <a:pt x="2352870" y="393446"/>
                  <a:pt x="3069772" y="211499"/>
                </a:cubicBezTo>
                <a:cubicBezTo>
                  <a:pt x="3786674" y="29552"/>
                  <a:pt x="4943670" y="-103408"/>
                  <a:pt x="6148874" y="10886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265E28C-3BA8-48A4-B2F1-E1B223793A7A}"/>
              </a:ext>
            </a:extLst>
          </p:cNvPr>
          <p:cNvSpPr/>
          <p:nvPr/>
        </p:nvSpPr>
        <p:spPr>
          <a:xfrm rot="19770248">
            <a:off x="5129567" y="2507975"/>
            <a:ext cx="2563715" cy="1199727"/>
          </a:xfrm>
          <a:custGeom>
            <a:avLst/>
            <a:gdLst>
              <a:gd name="connsiteX0" fmla="*/ 0 w 6755363"/>
              <a:gd name="connsiteY0" fmla="*/ 2145444 h 2145444"/>
              <a:gd name="connsiteX1" fmla="*/ 3219061 w 6755363"/>
              <a:gd name="connsiteY1" fmla="*/ 158024 h 2145444"/>
              <a:gd name="connsiteX2" fmla="*/ 6755363 w 6755363"/>
              <a:gd name="connsiteY2" fmla="*/ 269991 h 2145444"/>
              <a:gd name="connsiteX0" fmla="*/ 0 w 6755363"/>
              <a:gd name="connsiteY0" fmla="*/ 1970893 h 1970893"/>
              <a:gd name="connsiteX1" fmla="*/ 2260398 w 6755363"/>
              <a:gd name="connsiteY1" fmla="*/ 360958 h 1970893"/>
              <a:gd name="connsiteX2" fmla="*/ 6755363 w 6755363"/>
              <a:gd name="connsiteY2" fmla="*/ 95440 h 1970893"/>
              <a:gd name="connsiteX0" fmla="*/ 0 w 4781651"/>
              <a:gd name="connsiteY0" fmla="*/ 2767122 h 2767122"/>
              <a:gd name="connsiteX1" fmla="*/ 2260398 w 4781651"/>
              <a:gd name="connsiteY1" fmla="*/ 1157187 h 2767122"/>
              <a:gd name="connsiteX2" fmla="*/ 4781651 w 4781651"/>
              <a:gd name="connsiteY2" fmla="*/ 32456 h 2767122"/>
              <a:gd name="connsiteX0" fmla="*/ 0 w 4781651"/>
              <a:gd name="connsiteY0" fmla="*/ 2779302 h 2779302"/>
              <a:gd name="connsiteX1" fmla="*/ 1966769 w 4781651"/>
              <a:gd name="connsiteY1" fmla="*/ 877321 h 2779302"/>
              <a:gd name="connsiteX2" fmla="*/ 4781651 w 4781651"/>
              <a:gd name="connsiteY2" fmla="*/ 44636 h 2779302"/>
              <a:gd name="connsiteX0" fmla="*/ 0 w 4781651"/>
              <a:gd name="connsiteY0" fmla="*/ 2782555 h 2782555"/>
              <a:gd name="connsiteX1" fmla="*/ 1966769 w 4781651"/>
              <a:gd name="connsiteY1" fmla="*/ 880574 h 2782555"/>
              <a:gd name="connsiteX2" fmla="*/ 4781651 w 4781651"/>
              <a:gd name="connsiteY2" fmla="*/ 47889 h 2782555"/>
              <a:gd name="connsiteX0" fmla="*/ 0 w 3379562"/>
              <a:gd name="connsiteY0" fmla="*/ 3011638 h 3011638"/>
              <a:gd name="connsiteX1" fmla="*/ 564680 w 3379562"/>
              <a:gd name="connsiteY1" fmla="*/ 879470 h 3011638"/>
              <a:gd name="connsiteX2" fmla="*/ 3379562 w 3379562"/>
              <a:gd name="connsiteY2" fmla="*/ 46785 h 3011638"/>
              <a:gd name="connsiteX0" fmla="*/ 27486 w 3407048"/>
              <a:gd name="connsiteY0" fmla="*/ 3011638 h 3011638"/>
              <a:gd name="connsiteX1" fmla="*/ 592166 w 3407048"/>
              <a:gd name="connsiteY1" fmla="*/ 879470 h 3011638"/>
              <a:gd name="connsiteX2" fmla="*/ 3407048 w 3407048"/>
              <a:gd name="connsiteY2" fmla="*/ 46785 h 3011638"/>
              <a:gd name="connsiteX0" fmla="*/ 367873 w 2979802"/>
              <a:gd name="connsiteY0" fmla="*/ 3348066 h 3348066"/>
              <a:gd name="connsiteX1" fmla="*/ 164920 w 2979802"/>
              <a:gd name="connsiteY1" fmla="*/ 882916 h 3348066"/>
              <a:gd name="connsiteX2" fmla="*/ 2979802 w 2979802"/>
              <a:gd name="connsiteY2" fmla="*/ 50231 h 3348066"/>
              <a:gd name="connsiteX0" fmla="*/ 372318 w 2984247"/>
              <a:gd name="connsiteY0" fmla="*/ 3348066 h 3348066"/>
              <a:gd name="connsiteX1" fmla="*/ 169365 w 2984247"/>
              <a:gd name="connsiteY1" fmla="*/ 882916 h 3348066"/>
              <a:gd name="connsiteX2" fmla="*/ 2984247 w 2984247"/>
              <a:gd name="connsiteY2" fmla="*/ 50231 h 3348066"/>
              <a:gd name="connsiteX0" fmla="*/ 323376 w 2935305"/>
              <a:gd name="connsiteY0" fmla="*/ 3341223 h 3341223"/>
              <a:gd name="connsiteX1" fmla="*/ 120423 w 2935305"/>
              <a:gd name="connsiteY1" fmla="*/ 876073 h 3341223"/>
              <a:gd name="connsiteX2" fmla="*/ 2935305 w 2935305"/>
              <a:gd name="connsiteY2" fmla="*/ 43388 h 3341223"/>
              <a:gd name="connsiteX0" fmla="*/ 400304 w 3012233"/>
              <a:gd name="connsiteY0" fmla="*/ 3364966 h 3364966"/>
              <a:gd name="connsiteX1" fmla="*/ 197351 w 3012233"/>
              <a:gd name="connsiteY1" fmla="*/ 899816 h 3364966"/>
              <a:gd name="connsiteX2" fmla="*/ 3012233 w 3012233"/>
              <a:gd name="connsiteY2" fmla="*/ 67131 h 3364966"/>
              <a:gd name="connsiteX0" fmla="*/ 89347 w 2701276"/>
              <a:gd name="connsiteY0" fmla="*/ 3363968 h 3363968"/>
              <a:gd name="connsiteX1" fmla="*/ 379339 w 2701276"/>
              <a:gd name="connsiteY1" fmla="*/ 907594 h 3363968"/>
              <a:gd name="connsiteX2" fmla="*/ 2701276 w 2701276"/>
              <a:gd name="connsiteY2" fmla="*/ 66133 h 3363968"/>
              <a:gd name="connsiteX0" fmla="*/ 89347 w 2701276"/>
              <a:gd name="connsiteY0" fmla="*/ 3297835 h 3297835"/>
              <a:gd name="connsiteX1" fmla="*/ 379339 w 2701276"/>
              <a:gd name="connsiteY1" fmla="*/ 841461 h 3297835"/>
              <a:gd name="connsiteX2" fmla="*/ 2701276 w 2701276"/>
              <a:gd name="connsiteY2" fmla="*/ 0 h 3297835"/>
              <a:gd name="connsiteX0" fmla="*/ 89347 w 2701276"/>
              <a:gd name="connsiteY0" fmla="*/ 3297835 h 3297835"/>
              <a:gd name="connsiteX1" fmla="*/ 379339 w 2701276"/>
              <a:gd name="connsiteY1" fmla="*/ 841461 h 3297835"/>
              <a:gd name="connsiteX2" fmla="*/ 2701276 w 2701276"/>
              <a:gd name="connsiteY2" fmla="*/ 0 h 3297835"/>
              <a:gd name="connsiteX0" fmla="*/ 29599 w 2641528"/>
              <a:gd name="connsiteY0" fmla="*/ 3297835 h 3297835"/>
              <a:gd name="connsiteX1" fmla="*/ 615193 w 2641528"/>
              <a:gd name="connsiteY1" fmla="*/ 983069 h 3297835"/>
              <a:gd name="connsiteX2" fmla="*/ 2641528 w 2641528"/>
              <a:gd name="connsiteY2" fmla="*/ 0 h 3297835"/>
              <a:gd name="connsiteX0" fmla="*/ 15464 w 2909233"/>
              <a:gd name="connsiteY0" fmla="*/ 3077703 h 3077703"/>
              <a:gd name="connsiteX1" fmla="*/ 882898 w 2909233"/>
              <a:gd name="connsiteY1" fmla="*/ 983069 h 3077703"/>
              <a:gd name="connsiteX2" fmla="*/ 2909233 w 2909233"/>
              <a:gd name="connsiteY2" fmla="*/ 0 h 3077703"/>
              <a:gd name="connsiteX0" fmla="*/ 0 w 2893769"/>
              <a:gd name="connsiteY0" fmla="*/ 3077703 h 3077703"/>
              <a:gd name="connsiteX1" fmla="*/ 867434 w 2893769"/>
              <a:gd name="connsiteY1" fmla="*/ 983069 h 3077703"/>
              <a:gd name="connsiteX2" fmla="*/ 2893769 w 2893769"/>
              <a:gd name="connsiteY2" fmla="*/ 0 h 3077703"/>
              <a:gd name="connsiteX0" fmla="*/ 0 w 3046971"/>
              <a:gd name="connsiteY0" fmla="*/ 2933331 h 2933331"/>
              <a:gd name="connsiteX1" fmla="*/ 1020636 w 3046971"/>
              <a:gd name="connsiteY1" fmla="*/ 983069 h 2933331"/>
              <a:gd name="connsiteX2" fmla="*/ 3046971 w 3046971"/>
              <a:gd name="connsiteY2" fmla="*/ 0 h 2933331"/>
              <a:gd name="connsiteX0" fmla="*/ 0 w 3046971"/>
              <a:gd name="connsiteY0" fmla="*/ 2933331 h 2933331"/>
              <a:gd name="connsiteX1" fmla="*/ 3046971 w 3046971"/>
              <a:gd name="connsiteY1" fmla="*/ 0 h 2933331"/>
              <a:gd name="connsiteX0" fmla="*/ 0 w 3046971"/>
              <a:gd name="connsiteY0" fmla="*/ 2933331 h 2933331"/>
              <a:gd name="connsiteX1" fmla="*/ 3046971 w 3046971"/>
              <a:gd name="connsiteY1" fmla="*/ 0 h 2933331"/>
              <a:gd name="connsiteX0" fmla="*/ 0 w 3046971"/>
              <a:gd name="connsiteY0" fmla="*/ 2933331 h 2933331"/>
              <a:gd name="connsiteX1" fmla="*/ 3046971 w 3046971"/>
              <a:gd name="connsiteY1" fmla="*/ 0 h 2933331"/>
              <a:gd name="connsiteX0" fmla="*/ 0 w 3493801"/>
              <a:gd name="connsiteY0" fmla="*/ 2496915 h 2496915"/>
              <a:gd name="connsiteX1" fmla="*/ 3493801 w 3493801"/>
              <a:gd name="connsiteY1" fmla="*/ 0 h 2496915"/>
              <a:gd name="connsiteX0" fmla="*/ 0 w 3493801"/>
              <a:gd name="connsiteY0" fmla="*/ 2496915 h 2496915"/>
              <a:gd name="connsiteX1" fmla="*/ 3493801 w 3493801"/>
              <a:gd name="connsiteY1" fmla="*/ 0 h 2496915"/>
              <a:gd name="connsiteX0" fmla="*/ 1 w 4369648"/>
              <a:gd name="connsiteY0" fmla="*/ 1857274 h 1857275"/>
              <a:gd name="connsiteX1" fmla="*/ 4369648 w 4369648"/>
              <a:gd name="connsiteY1" fmla="*/ 0 h 1857275"/>
              <a:gd name="connsiteX0" fmla="*/ -1 w 4369646"/>
              <a:gd name="connsiteY0" fmla="*/ 1857274 h 1857273"/>
              <a:gd name="connsiteX1" fmla="*/ 4369646 w 4369646"/>
              <a:gd name="connsiteY1" fmla="*/ 0 h 18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69646" h="1857273">
                <a:moveTo>
                  <a:pt x="-1" y="1857274"/>
                </a:moveTo>
                <a:cubicBezTo>
                  <a:pt x="1303798" y="913174"/>
                  <a:pt x="2171239" y="172914"/>
                  <a:pt x="4369646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3AE85A5-3D8B-4474-8CFA-1520589A5235}"/>
              </a:ext>
            </a:extLst>
          </p:cNvPr>
          <p:cNvGrpSpPr/>
          <p:nvPr/>
        </p:nvGrpSpPr>
        <p:grpSpPr>
          <a:xfrm>
            <a:off x="3431767" y="1795386"/>
            <a:ext cx="3901280" cy="3192464"/>
            <a:chOff x="5531644" y="584200"/>
            <a:chExt cx="3901280" cy="3192464"/>
          </a:xfrm>
          <a:noFill/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6B1544-1E57-4AC0-B1E2-A99AAC558FBD}"/>
                </a:ext>
              </a:extLst>
            </p:cNvPr>
            <p:cNvSpPr/>
            <p:nvPr/>
          </p:nvSpPr>
          <p:spPr>
            <a:xfrm>
              <a:off x="9066558" y="2393156"/>
              <a:ext cx="359767" cy="350028"/>
            </a:xfrm>
            <a:prstGeom prst="rect">
              <a:avLst/>
            </a:prstGeom>
            <a:grpFill/>
            <a:ln w="9525">
              <a:solidFill>
                <a:schemeClr val="accent1">
                  <a:lumMod val="40000"/>
                  <a:lumOff val="6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D17B04-E8CE-4AA1-A73C-DEDE3AD6C434}"/>
                </a:ext>
              </a:extLst>
            </p:cNvPr>
            <p:cNvSpPr/>
            <p:nvPr/>
          </p:nvSpPr>
          <p:spPr>
            <a:xfrm>
              <a:off x="8165792" y="2978295"/>
              <a:ext cx="368608" cy="358630"/>
            </a:xfrm>
            <a:prstGeom prst="rect">
              <a:avLst/>
            </a:prstGeom>
            <a:grpFill/>
            <a:ln w="9525">
              <a:solidFill>
                <a:schemeClr val="accent1">
                  <a:lumMod val="40000"/>
                  <a:lumOff val="6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FE1B4E-551B-44EB-ADE5-069EDD15AE46}"/>
                </a:ext>
              </a:extLst>
            </p:cNvPr>
            <p:cNvSpPr/>
            <p:nvPr/>
          </p:nvSpPr>
          <p:spPr>
            <a:xfrm>
              <a:off x="9194799" y="584200"/>
              <a:ext cx="238125" cy="292101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D6F16C-F778-4772-960F-78CCCE7DA885}"/>
                </a:ext>
              </a:extLst>
            </p:cNvPr>
            <p:cNvSpPr/>
            <p:nvPr/>
          </p:nvSpPr>
          <p:spPr>
            <a:xfrm>
              <a:off x="5531644" y="3488532"/>
              <a:ext cx="228600" cy="288132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E7E4AC6-03A0-496C-BDFD-2F20E3E14574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545143" y="1940443"/>
            <a:ext cx="3660905" cy="2909682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B3D83B2-2D17-448D-AF7F-7B8EB46695F0}"/>
              </a:ext>
            </a:extLst>
          </p:cNvPr>
          <p:cNvCxnSpPr/>
          <p:nvPr/>
        </p:nvCxnSpPr>
        <p:spPr>
          <a:xfrm>
            <a:off x="3158662" y="1541345"/>
            <a:ext cx="0" cy="3704253"/>
          </a:xfrm>
          <a:prstGeom prst="line">
            <a:avLst/>
          </a:prstGeom>
          <a:ln w="19050">
            <a:solidFill>
              <a:schemeClr val="tx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822A0C0-E299-4A1E-8B16-EAF5B851DCD8}"/>
              </a:ext>
            </a:extLst>
          </p:cNvPr>
          <p:cNvCxnSpPr>
            <a:cxnSpLocks/>
          </p:cNvCxnSpPr>
          <p:nvPr/>
        </p:nvCxnSpPr>
        <p:spPr>
          <a:xfrm flipH="1">
            <a:off x="3158662" y="5245598"/>
            <a:ext cx="5467739" cy="0"/>
          </a:xfrm>
          <a:prstGeom prst="line">
            <a:avLst/>
          </a:prstGeom>
          <a:ln w="19050">
            <a:solidFill>
              <a:schemeClr val="tx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BCDA3A0-D3F9-429E-BE14-54D950C1DFAA}"/>
                  </a:ext>
                </a:extLst>
              </p:cNvPr>
              <p:cNvSpPr txBox="1"/>
              <p:nvPr/>
            </p:nvSpPr>
            <p:spPr>
              <a:xfrm>
                <a:off x="3066280" y="1602519"/>
                <a:ext cx="811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BCDA3A0-D3F9-429E-BE14-54D950C1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80" y="1602519"/>
                <a:ext cx="811763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88B1A5F-672C-4E9B-803A-31C6B87C90A2}"/>
                  </a:ext>
                </a:extLst>
              </p:cNvPr>
              <p:cNvSpPr txBox="1"/>
              <p:nvPr/>
            </p:nvSpPr>
            <p:spPr>
              <a:xfrm>
                <a:off x="7797298" y="4711864"/>
                <a:ext cx="811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88B1A5F-672C-4E9B-803A-31C6B87C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298" y="4711864"/>
                <a:ext cx="811763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4C1ACEC-ADBD-4FE5-849B-69D5D1F6EDA8}"/>
              </a:ext>
            </a:extLst>
          </p:cNvPr>
          <p:cNvCxnSpPr/>
          <p:nvPr/>
        </p:nvCxnSpPr>
        <p:spPr>
          <a:xfrm>
            <a:off x="5348945" y="1612402"/>
            <a:ext cx="0" cy="3704253"/>
          </a:xfrm>
          <a:prstGeom prst="line">
            <a:avLst/>
          </a:prstGeom>
          <a:ln w="15875">
            <a:solidFill>
              <a:schemeClr val="tx2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81111E92-4841-4550-ABE8-53D6E0BA375D}"/>
                  </a:ext>
                </a:extLst>
              </p:cNvPr>
              <p:cNvSpPr txBox="1"/>
              <p:nvPr/>
            </p:nvSpPr>
            <p:spPr>
              <a:xfrm>
                <a:off x="5254152" y="4815093"/>
                <a:ext cx="811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81111E92-4841-4550-ABE8-53D6E0BA3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152" y="4815093"/>
                <a:ext cx="81176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708BA0D-B47F-4C02-AE7A-76BAF42B4C74}"/>
              </a:ext>
            </a:extLst>
          </p:cNvPr>
          <p:cNvCxnSpPr>
            <a:cxnSpLocks/>
          </p:cNvCxnSpPr>
          <p:nvPr/>
        </p:nvCxnSpPr>
        <p:spPr>
          <a:xfrm>
            <a:off x="5348945" y="3183492"/>
            <a:ext cx="0" cy="471488"/>
          </a:xfrm>
          <a:prstGeom prst="straightConnector1">
            <a:avLst/>
          </a:prstGeom>
          <a:ln w="158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7FA817-12F5-4F98-8558-D3681F660781}"/>
              </a:ext>
            </a:extLst>
          </p:cNvPr>
          <p:cNvCxnSpPr/>
          <p:nvPr/>
        </p:nvCxnSpPr>
        <p:spPr>
          <a:xfrm>
            <a:off x="8341121" y="2319692"/>
            <a:ext cx="3187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D2341C1D-2160-468A-9E5D-5323A61205DB}"/>
                  </a:ext>
                </a:extLst>
              </p:cNvPr>
              <p:cNvSpPr txBox="1"/>
              <p:nvPr/>
            </p:nvSpPr>
            <p:spPr>
              <a:xfrm>
                <a:off x="8806984" y="2135071"/>
                <a:ext cx="3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D2341C1D-2160-468A-9E5D-5323A6120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984" y="2135071"/>
                <a:ext cx="318735" cy="369332"/>
              </a:xfrm>
              <a:prstGeom prst="rect">
                <a:avLst/>
              </a:prstGeom>
              <a:blipFill>
                <a:blip r:embed="rId5"/>
                <a:stretch>
                  <a:fillRect l="-3846" r="-2692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9C82D9-538B-4105-9285-354EE8A973E5}"/>
              </a:ext>
            </a:extLst>
          </p:cNvPr>
          <p:cNvCxnSpPr>
            <a:cxnSpLocks/>
          </p:cNvCxnSpPr>
          <p:nvPr/>
        </p:nvCxnSpPr>
        <p:spPr>
          <a:xfrm>
            <a:off x="8437611" y="2722917"/>
            <a:ext cx="171450" cy="0"/>
          </a:xfrm>
          <a:prstGeom prst="line">
            <a:avLst/>
          </a:prstGeom>
          <a:ln w="3810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0806B48-D808-44A7-AA41-6A260B7BE6DA}"/>
                  </a:ext>
                </a:extLst>
              </p:cNvPr>
              <p:cNvSpPr txBox="1"/>
              <p:nvPr/>
            </p:nvSpPr>
            <p:spPr>
              <a:xfrm>
                <a:off x="8806984" y="2538296"/>
                <a:ext cx="3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0806B48-D808-44A7-AA41-6A260B7BE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984" y="2538296"/>
                <a:ext cx="318735" cy="369332"/>
              </a:xfrm>
              <a:prstGeom prst="rect">
                <a:avLst/>
              </a:prstGeom>
              <a:blipFill>
                <a:blip r:embed="rId6"/>
                <a:stretch>
                  <a:fillRect l="-3846" r="-28846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A0761D8-CE97-4E44-A281-709A9FF1539A}"/>
              </a:ext>
            </a:extLst>
          </p:cNvPr>
          <p:cNvCxnSpPr/>
          <p:nvPr/>
        </p:nvCxnSpPr>
        <p:spPr>
          <a:xfrm>
            <a:off x="8341121" y="3133993"/>
            <a:ext cx="3187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6B47FDC-1F7C-4CCA-8755-E1913E6BA003}"/>
                  </a:ext>
                </a:extLst>
              </p:cNvPr>
              <p:cNvSpPr txBox="1"/>
              <p:nvPr/>
            </p:nvSpPr>
            <p:spPr>
              <a:xfrm>
                <a:off x="8806984" y="2949372"/>
                <a:ext cx="3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6B47FDC-1F7C-4CCA-8755-E1913E6B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984" y="2949372"/>
                <a:ext cx="318735" cy="369332"/>
              </a:xfrm>
              <a:prstGeom prst="rect">
                <a:avLst/>
              </a:prstGeom>
              <a:blipFill>
                <a:blip r:embed="rId7"/>
                <a:stretch>
                  <a:fillRect r="-21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B5ACCA50-7148-43A5-A8DE-6A51A31A7758}"/>
              </a:ext>
            </a:extLst>
          </p:cNvPr>
          <p:cNvCxnSpPr>
            <a:cxnSpLocks/>
          </p:cNvCxnSpPr>
          <p:nvPr/>
        </p:nvCxnSpPr>
        <p:spPr>
          <a:xfrm>
            <a:off x="8437611" y="3537218"/>
            <a:ext cx="171450" cy="0"/>
          </a:xfrm>
          <a:prstGeom prst="line">
            <a:avLst/>
          </a:prstGeom>
          <a:ln w="381000" cap="rnd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CF3EDFD2-6770-4731-A089-6455C170B6D2}"/>
                  </a:ext>
                </a:extLst>
              </p:cNvPr>
              <p:cNvSpPr txBox="1"/>
              <p:nvPr/>
            </p:nvSpPr>
            <p:spPr>
              <a:xfrm>
                <a:off x="8806984" y="3352597"/>
                <a:ext cx="3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CF3EDFD2-6770-4731-A089-6455C170B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984" y="3352597"/>
                <a:ext cx="318735" cy="369332"/>
              </a:xfrm>
              <a:prstGeom prst="rect">
                <a:avLst/>
              </a:prstGeom>
              <a:blipFill>
                <a:blip r:embed="rId8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3281A8DD-5C1C-4421-B0ED-0EB996883C40}"/>
              </a:ext>
            </a:extLst>
          </p:cNvPr>
          <p:cNvCxnSpPr>
            <a:cxnSpLocks/>
          </p:cNvCxnSpPr>
          <p:nvPr/>
        </p:nvCxnSpPr>
        <p:spPr>
          <a:xfrm>
            <a:off x="8532541" y="3809398"/>
            <a:ext cx="0" cy="319250"/>
          </a:xfrm>
          <a:prstGeom prst="straightConnector1">
            <a:avLst/>
          </a:prstGeom>
          <a:ln w="158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EACA7D56-2713-455A-85FC-16FB4C2812F3}"/>
                  </a:ext>
                </a:extLst>
              </p:cNvPr>
              <p:cNvSpPr txBox="1"/>
              <p:nvPr/>
            </p:nvSpPr>
            <p:spPr>
              <a:xfrm>
                <a:off x="8806984" y="3758876"/>
                <a:ext cx="3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EACA7D56-2713-455A-85FC-16FB4C28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984" y="3758876"/>
                <a:ext cx="318735" cy="369332"/>
              </a:xfrm>
              <a:prstGeom prst="rect">
                <a:avLst/>
              </a:prstGeom>
              <a:blipFill>
                <a:blip r:embed="rId9"/>
                <a:stretch>
                  <a:fillRect l="-3846" r="-5192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79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>
            <a:extLst>
              <a:ext uri="{FF2B5EF4-FFF2-40B4-BE49-F238E27FC236}">
                <a16:creationId xmlns:a16="http://schemas.microsoft.com/office/drawing/2014/main" id="{44131AA2-931A-4219-BD0B-9B43254C0DC4}"/>
              </a:ext>
            </a:extLst>
          </p:cNvPr>
          <p:cNvGrpSpPr/>
          <p:nvPr/>
        </p:nvGrpSpPr>
        <p:grpSpPr>
          <a:xfrm>
            <a:off x="1841506" y="616843"/>
            <a:ext cx="8508987" cy="5624314"/>
            <a:chOff x="371488" y="775474"/>
            <a:chExt cx="8508987" cy="5624314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794643A5-B6A4-4DEB-A272-EF74F94CF0AB}"/>
                </a:ext>
              </a:extLst>
            </p:cNvPr>
            <p:cNvGrpSpPr/>
            <p:nvPr/>
          </p:nvGrpSpPr>
          <p:grpSpPr>
            <a:xfrm>
              <a:off x="1190625" y="1761549"/>
              <a:ext cx="7689850" cy="4048700"/>
              <a:chOff x="1190625" y="1761549"/>
              <a:chExt cx="7689850" cy="4048700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ABEE655A-18B7-4894-AEAF-7DE5E4958C69}"/>
                  </a:ext>
                </a:extLst>
              </p:cNvPr>
              <p:cNvSpPr/>
              <p:nvPr/>
            </p:nvSpPr>
            <p:spPr>
              <a:xfrm>
                <a:off x="1190625" y="1762124"/>
                <a:ext cx="7689850" cy="4048125"/>
              </a:xfrm>
              <a:custGeom>
                <a:avLst/>
                <a:gdLst>
                  <a:gd name="connsiteX0" fmla="*/ 9525 w 10010775"/>
                  <a:gd name="connsiteY0" fmla="*/ 2219325 h 4724400"/>
                  <a:gd name="connsiteX1" fmla="*/ 7515225 w 10010775"/>
                  <a:gd name="connsiteY1" fmla="*/ 0 h 4724400"/>
                  <a:gd name="connsiteX2" fmla="*/ 10001250 w 10010775"/>
                  <a:gd name="connsiteY2" fmla="*/ 0 h 4724400"/>
                  <a:gd name="connsiteX3" fmla="*/ 10010775 w 10010775"/>
                  <a:gd name="connsiteY3" fmla="*/ 2486025 h 4724400"/>
                  <a:gd name="connsiteX4" fmla="*/ 2486025 w 10010775"/>
                  <a:gd name="connsiteY4" fmla="*/ 4724400 h 4724400"/>
                  <a:gd name="connsiteX5" fmla="*/ 0 w 10010775"/>
                  <a:gd name="connsiteY5" fmla="*/ 4695825 h 4724400"/>
                  <a:gd name="connsiteX6" fmla="*/ 9525 w 10010775"/>
                  <a:gd name="connsiteY6" fmla="*/ 2219325 h 4724400"/>
                  <a:gd name="connsiteX0" fmla="*/ 9525 w 10010775"/>
                  <a:gd name="connsiteY0" fmla="*/ 2219325 h 4724400"/>
                  <a:gd name="connsiteX1" fmla="*/ 5203825 w 10010775"/>
                  <a:gd name="connsiteY1" fmla="*/ 685800 h 4724400"/>
                  <a:gd name="connsiteX2" fmla="*/ 10001250 w 10010775"/>
                  <a:gd name="connsiteY2" fmla="*/ 0 h 4724400"/>
                  <a:gd name="connsiteX3" fmla="*/ 10010775 w 10010775"/>
                  <a:gd name="connsiteY3" fmla="*/ 2486025 h 4724400"/>
                  <a:gd name="connsiteX4" fmla="*/ 2486025 w 10010775"/>
                  <a:gd name="connsiteY4" fmla="*/ 4724400 h 4724400"/>
                  <a:gd name="connsiteX5" fmla="*/ 0 w 10010775"/>
                  <a:gd name="connsiteY5" fmla="*/ 4695825 h 4724400"/>
                  <a:gd name="connsiteX6" fmla="*/ 9525 w 10010775"/>
                  <a:gd name="connsiteY6" fmla="*/ 2219325 h 4724400"/>
                  <a:gd name="connsiteX0" fmla="*/ 9525 w 10010775"/>
                  <a:gd name="connsiteY0" fmla="*/ 1546225 h 4051300"/>
                  <a:gd name="connsiteX1" fmla="*/ 5203825 w 10010775"/>
                  <a:gd name="connsiteY1" fmla="*/ 12700 h 4051300"/>
                  <a:gd name="connsiteX2" fmla="*/ 7689850 w 10010775"/>
                  <a:gd name="connsiteY2" fmla="*/ 0 h 4051300"/>
                  <a:gd name="connsiteX3" fmla="*/ 10010775 w 10010775"/>
                  <a:gd name="connsiteY3" fmla="*/ 1812925 h 4051300"/>
                  <a:gd name="connsiteX4" fmla="*/ 2486025 w 10010775"/>
                  <a:gd name="connsiteY4" fmla="*/ 4051300 h 4051300"/>
                  <a:gd name="connsiteX5" fmla="*/ 0 w 10010775"/>
                  <a:gd name="connsiteY5" fmla="*/ 4022725 h 4051300"/>
                  <a:gd name="connsiteX6" fmla="*/ 9525 w 10010775"/>
                  <a:gd name="connsiteY6" fmla="*/ 1546225 h 4051300"/>
                  <a:gd name="connsiteX0" fmla="*/ 9525 w 7689850"/>
                  <a:gd name="connsiteY0" fmla="*/ 1546225 h 4051300"/>
                  <a:gd name="connsiteX1" fmla="*/ 5203825 w 7689850"/>
                  <a:gd name="connsiteY1" fmla="*/ 12700 h 4051300"/>
                  <a:gd name="connsiteX2" fmla="*/ 7689850 w 7689850"/>
                  <a:gd name="connsiteY2" fmla="*/ 0 h 4051300"/>
                  <a:gd name="connsiteX3" fmla="*/ 7686675 w 7689850"/>
                  <a:gd name="connsiteY3" fmla="*/ 2460625 h 4051300"/>
                  <a:gd name="connsiteX4" fmla="*/ 2486025 w 7689850"/>
                  <a:gd name="connsiteY4" fmla="*/ 4051300 h 4051300"/>
                  <a:gd name="connsiteX5" fmla="*/ 0 w 7689850"/>
                  <a:gd name="connsiteY5" fmla="*/ 4022725 h 4051300"/>
                  <a:gd name="connsiteX6" fmla="*/ 9525 w 7689850"/>
                  <a:gd name="connsiteY6" fmla="*/ 1546225 h 4051300"/>
                  <a:gd name="connsiteX0" fmla="*/ 9525 w 7689850"/>
                  <a:gd name="connsiteY0" fmla="*/ 1533525 h 4038600"/>
                  <a:gd name="connsiteX1" fmla="*/ 5203825 w 7689850"/>
                  <a:gd name="connsiteY1" fmla="*/ 0 h 4038600"/>
                  <a:gd name="connsiteX2" fmla="*/ 7689850 w 7689850"/>
                  <a:gd name="connsiteY2" fmla="*/ 0 h 4038600"/>
                  <a:gd name="connsiteX3" fmla="*/ 7686675 w 7689850"/>
                  <a:gd name="connsiteY3" fmla="*/ 2447925 h 4038600"/>
                  <a:gd name="connsiteX4" fmla="*/ 2486025 w 7689850"/>
                  <a:gd name="connsiteY4" fmla="*/ 4038600 h 4038600"/>
                  <a:gd name="connsiteX5" fmla="*/ 0 w 7689850"/>
                  <a:gd name="connsiteY5" fmla="*/ 4010025 h 4038600"/>
                  <a:gd name="connsiteX6" fmla="*/ 9525 w 7689850"/>
                  <a:gd name="connsiteY6" fmla="*/ 1533525 h 4038600"/>
                  <a:gd name="connsiteX0" fmla="*/ 9525 w 7689850"/>
                  <a:gd name="connsiteY0" fmla="*/ 1533525 h 4038600"/>
                  <a:gd name="connsiteX1" fmla="*/ 5203825 w 7689850"/>
                  <a:gd name="connsiteY1" fmla="*/ 0 h 4038600"/>
                  <a:gd name="connsiteX2" fmla="*/ 7689850 w 7689850"/>
                  <a:gd name="connsiteY2" fmla="*/ 0 h 4038600"/>
                  <a:gd name="connsiteX3" fmla="*/ 7686675 w 7689850"/>
                  <a:gd name="connsiteY3" fmla="*/ 2482850 h 4038600"/>
                  <a:gd name="connsiteX4" fmla="*/ 2486025 w 7689850"/>
                  <a:gd name="connsiteY4" fmla="*/ 4038600 h 4038600"/>
                  <a:gd name="connsiteX5" fmla="*/ 0 w 7689850"/>
                  <a:gd name="connsiteY5" fmla="*/ 4010025 h 4038600"/>
                  <a:gd name="connsiteX6" fmla="*/ 9525 w 7689850"/>
                  <a:gd name="connsiteY6" fmla="*/ 1533525 h 4038600"/>
                  <a:gd name="connsiteX0" fmla="*/ 9525 w 7689850"/>
                  <a:gd name="connsiteY0" fmla="*/ 1543050 h 4048125"/>
                  <a:gd name="connsiteX1" fmla="*/ 5178425 w 7689850"/>
                  <a:gd name="connsiteY1" fmla="*/ 0 h 4048125"/>
                  <a:gd name="connsiteX2" fmla="*/ 7689850 w 7689850"/>
                  <a:gd name="connsiteY2" fmla="*/ 9525 h 4048125"/>
                  <a:gd name="connsiteX3" fmla="*/ 7686675 w 7689850"/>
                  <a:gd name="connsiteY3" fmla="*/ 2492375 h 4048125"/>
                  <a:gd name="connsiteX4" fmla="*/ 2486025 w 7689850"/>
                  <a:gd name="connsiteY4" fmla="*/ 4048125 h 4048125"/>
                  <a:gd name="connsiteX5" fmla="*/ 0 w 7689850"/>
                  <a:gd name="connsiteY5" fmla="*/ 4019550 h 4048125"/>
                  <a:gd name="connsiteX6" fmla="*/ 9525 w 7689850"/>
                  <a:gd name="connsiteY6" fmla="*/ 1543050 h 4048125"/>
                  <a:gd name="connsiteX0" fmla="*/ 9525 w 7689850"/>
                  <a:gd name="connsiteY0" fmla="*/ 1543050 h 4048125"/>
                  <a:gd name="connsiteX1" fmla="*/ 5194300 w 7689850"/>
                  <a:gd name="connsiteY1" fmla="*/ 0 h 4048125"/>
                  <a:gd name="connsiteX2" fmla="*/ 7689850 w 7689850"/>
                  <a:gd name="connsiteY2" fmla="*/ 9525 h 4048125"/>
                  <a:gd name="connsiteX3" fmla="*/ 7686675 w 7689850"/>
                  <a:gd name="connsiteY3" fmla="*/ 2492375 h 4048125"/>
                  <a:gd name="connsiteX4" fmla="*/ 2486025 w 7689850"/>
                  <a:gd name="connsiteY4" fmla="*/ 4048125 h 4048125"/>
                  <a:gd name="connsiteX5" fmla="*/ 0 w 7689850"/>
                  <a:gd name="connsiteY5" fmla="*/ 4019550 h 4048125"/>
                  <a:gd name="connsiteX6" fmla="*/ 9525 w 7689850"/>
                  <a:gd name="connsiteY6" fmla="*/ 1543050 h 4048125"/>
                  <a:gd name="connsiteX0" fmla="*/ 9525 w 7689850"/>
                  <a:gd name="connsiteY0" fmla="*/ 1543050 h 4048125"/>
                  <a:gd name="connsiteX1" fmla="*/ 5187950 w 7689850"/>
                  <a:gd name="connsiteY1" fmla="*/ 0 h 4048125"/>
                  <a:gd name="connsiteX2" fmla="*/ 7689850 w 7689850"/>
                  <a:gd name="connsiteY2" fmla="*/ 9525 h 4048125"/>
                  <a:gd name="connsiteX3" fmla="*/ 7686675 w 7689850"/>
                  <a:gd name="connsiteY3" fmla="*/ 2492375 h 4048125"/>
                  <a:gd name="connsiteX4" fmla="*/ 2486025 w 7689850"/>
                  <a:gd name="connsiteY4" fmla="*/ 4048125 h 4048125"/>
                  <a:gd name="connsiteX5" fmla="*/ 0 w 7689850"/>
                  <a:gd name="connsiteY5" fmla="*/ 4019550 h 4048125"/>
                  <a:gd name="connsiteX6" fmla="*/ 9525 w 7689850"/>
                  <a:gd name="connsiteY6" fmla="*/ 1543050 h 4048125"/>
                  <a:gd name="connsiteX0" fmla="*/ 9525 w 7689850"/>
                  <a:gd name="connsiteY0" fmla="*/ 1543050 h 4048125"/>
                  <a:gd name="connsiteX1" fmla="*/ 5187950 w 7689850"/>
                  <a:gd name="connsiteY1" fmla="*/ 0 h 4048125"/>
                  <a:gd name="connsiteX2" fmla="*/ 7689850 w 7689850"/>
                  <a:gd name="connsiteY2" fmla="*/ 0 h 4048125"/>
                  <a:gd name="connsiteX3" fmla="*/ 7686675 w 7689850"/>
                  <a:gd name="connsiteY3" fmla="*/ 2492375 h 4048125"/>
                  <a:gd name="connsiteX4" fmla="*/ 2486025 w 7689850"/>
                  <a:gd name="connsiteY4" fmla="*/ 4048125 h 4048125"/>
                  <a:gd name="connsiteX5" fmla="*/ 0 w 7689850"/>
                  <a:gd name="connsiteY5" fmla="*/ 4019550 h 4048125"/>
                  <a:gd name="connsiteX6" fmla="*/ 9525 w 7689850"/>
                  <a:gd name="connsiteY6" fmla="*/ 1543050 h 404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89850" h="4048125">
                    <a:moveTo>
                      <a:pt x="9525" y="1543050"/>
                    </a:moveTo>
                    <a:lnTo>
                      <a:pt x="5187950" y="0"/>
                    </a:lnTo>
                    <a:lnTo>
                      <a:pt x="7689850" y="0"/>
                    </a:lnTo>
                    <a:cubicBezTo>
                      <a:pt x="7688792" y="820208"/>
                      <a:pt x="7687733" y="1672167"/>
                      <a:pt x="7686675" y="2492375"/>
                    </a:cubicBezTo>
                    <a:lnTo>
                      <a:pt x="2486025" y="4048125"/>
                    </a:lnTo>
                    <a:lnTo>
                      <a:pt x="0" y="4019550"/>
                    </a:lnTo>
                    <a:lnTo>
                      <a:pt x="9525" y="154305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23BC20-AFB2-41BE-86E6-9758BF0AD301}"/>
                  </a:ext>
                </a:extLst>
              </p:cNvPr>
              <p:cNvSpPr/>
              <p:nvPr/>
            </p:nvSpPr>
            <p:spPr>
              <a:xfrm>
                <a:off x="1190626" y="3305175"/>
                <a:ext cx="2495550" cy="24955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060B67-0F2F-4A13-9442-FB7DF636037E}"/>
                  </a:ext>
                </a:extLst>
              </p:cNvPr>
              <p:cNvSpPr/>
              <p:nvPr/>
            </p:nvSpPr>
            <p:spPr>
              <a:xfrm>
                <a:off x="6378573" y="1761549"/>
                <a:ext cx="2495550" cy="24955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FFABDA6E-59D1-4C45-921C-9E5A84D65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6176" y="2574925"/>
                <a:ext cx="0" cy="730251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55A2C067-7BE1-4CF2-BB11-1E21CB38B9EC}"/>
                      </a:ext>
                    </a:extLst>
                  </p:cNvPr>
                  <p:cNvSpPr txBox="1"/>
                  <p:nvPr/>
                </p:nvSpPr>
                <p:spPr>
                  <a:xfrm>
                    <a:off x="3686175" y="2647662"/>
                    <a:ext cx="36194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32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fr-FR" sz="3200" dirty="0"/>
                  </a:p>
                </p:txBody>
              </p:sp>
            </mc:Choice>
            <mc:Fallback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55A2C067-7BE1-4CF2-BB11-1E21CB38B9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6175" y="2647662"/>
                    <a:ext cx="361946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88C9FF77-BB99-4C5A-B3CD-4F1EDFB59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686175" y="4257099"/>
                    <a:ext cx="36194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3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fr-FR" sz="3200" dirty="0"/>
                  </a:p>
                </p:txBody>
              </p:sp>
            </mc:Choice>
            <mc:Fallback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88C9FF77-BB99-4C5A-B3CD-4F1EDFB59B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6175" y="4257099"/>
                    <a:ext cx="361946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EA4E9E7B-A275-4A4A-852C-DB9D042887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7429" y="3232437"/>
                    <a:ext cx="36194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fr-FR" sz="3200" dirty="0"/>
                  </a:p>
                </p:txBody>
              </p:sp>
            </mc:Choice>
            <mc:Fallback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EA4E9E7B-A275-4A4A-852C-DB9D042887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7429" y="3232437"/>
                    <a:ext cx="361946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ABFD49B2-F8B9-4A38-9AEA-88F849CE6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1" y="3023118"/>
                <a:ext cx="5166048" cy="1526368"/>
              </a:xfrm>
              <a:prstGeom prst="line">
                <a:avLst/>
              </a:prstGeom>
              <a:ln w="101600" cap="rnd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7A9F20E-89AB-4242-8705-21748C254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7299" y="2179238"/>
                <a:ext cx="0" cy="3248025"/>
              </a:xfrm>
              <a:prstGeom prst="line">
                <a:avLst/>
              </a:prstGeom>
              <a:ln w="762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A8E77770-21A4-4654-AC28-278D555883B4}"/>
                    </a:ext>
                  </a:extLst>
                </p:cNvPr>
                <p:cNvSpPr txBox="1"/>
                <p:nvPr/>
              </p:nvSpPr>
              <p:spPr>
                <a:xfrm>
                  <a:off x="1838325" y="5815013"/>
                  <a:ext cx="12001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A8E77770-21A4-4654-AC28-278D55588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325" y="5815013"/>
                  <a:ext cx="12001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9ECCFD4B-E0B5-4EDE-A69F-BC21171574F9}"/>
                    </a:ext>
                  </a:extLst>
                </p:cNvPr>
                <p:cNvSpPr txBox="1"/>
                <p:nvPr/>
              </p:nvSpPr>
              <p:spPr>
                <a:xfrm>
                  <a:off x="7026272" y="5815013"/>
                  <a:ext cx="12001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9ECCFD4B-E0B5-4EDE-A69F-BC2117157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272" y="5815013"/>
                  <a:ext cx="120015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8EF97E1-DACC-48A5-84F7-5DFE0D806D87}"/>
                    </a:ext>
                  </a:extLst>
                </p:cNvPr>
                <p:cNvSpPr txBox="1"/>
                <p:nvPr/>
              </p:nvSpPr>
              <p:spPr>
                <a:xfrm>
                  <a:off x="4467223" y="5815013"/>
                  <a:ext cx="12001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8EF97E1-DACC-48A5-84F7-5DFE0D806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223" y="5815013"/>
                  <a:ext cx="1200151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EBA48A3E-BE22-450A-940D-A7B10E702489}"/>
                </a:ext>
              </a:extLst>
            </p:cNvPr>
            <p:cNvSpPr/>
            <p:nvPr/>
          </p:nvSpPr>
          <p:spPr>
            <a:xfrm rot="1632494">
              <a:off x="1700760" y="2867310"/>
              <a:ext cx="590541" cy="730251"/>
            </a:xfrm>
            <a:prstGeom prst="arc">
              <a:avLst>
                <a:gd name="adj1" fmla="val 17412150"/>
                <a:gd name="adj2" fmla="val 20767827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0E5180D-D660-43CE-9F0E-089534D05B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7580" y="1000125"/>
              <a:ext cx="314327" cy="0"/>
            </a:xfrm>
            <a:prstGeom prst="line">
              <a:avLst/>
            </a:prstGeom>
            <a:ln w="50800" cap="rnd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2CF3CB-9D0E-4776-9513-41B246115280}"/>
                </a:ext>
              </a:extLst>
            </p:cNvPr>
            <p:cNvSpPr/>
            <p:nvPr/>
          </p:nvSpPr>
          <p:spPr>
            <a:xfrm>
              <a:off x="1190624" y="1330841"/>
              <a:ext cx="328239" cy="3282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5BF2668-5E32-468E-9297-D104BD7D3DDE}"/>
                </a:ext>
              </a:extLst>
            </p:cNvPr>
            <p:cNvCxnSpPr>
              <a:cxnSpLocks/>
            </p:cNvCxnSpPr>
            <p:nvPr/>
          </p:nvCxnSpPr>
          <p:spPr>
            <a:xfrm>
              <a:off x="1354743" y="2200947"/>
              <a:ext cx="0" cy="466726"/>
            </a:xfrm>
            <a:prstGeom prst="line">
              <a:avLst/>
            </a:prstGeom>
            <a:ln w="508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0637B85-77E8-4914-8818-84B398E6902A}"/>
                    </a:ext>
                  </a:extLst>
                </p:cNvPr>
                <p:cNvSpPr txBox="1"/>
                <p:nvPr/>
              </p:nvSpPr>
              <p:spPr>
                <a:xfrm>
                  <a:off x="1638299" y="775474"/>
                  <a:ext cx="400050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0637B85-77E8-4914-8818-84B398E69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299" y="775474"/>
                  <a:ext cx="40005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4545" r="-212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FE7D9EA7-4F40-4E7F-93C1-C64371374334}"/>
                    </a:ext>
                  </a:extLst>
                </p:cNvPr>
                <p:cNvSpPr txBox="1"/>
                <p:nvPr/>
              </p:nvSpPr>
              <p:spPr>
                <a:xfrm>
                  <a:off x="1638299" y="1245839"/>
                  <a:ext cx="400050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FE7D9EA7-4F40-4E7F-93C1-C64371374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299" y="1245839"/>
                  <a:ext cx="40005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545" r="-2272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F67EE84-0F41-40E2-89BB-9037554B57BC}"/>
                    </a:ext>
                  </a:extLst>
                </p:cNvPr>
                <p:cNvSpPr txBox="1"/>
                <p:nvPr/>
              </p:nvSpPr>
              <p:spPr>
                <a:xfrm>
                  <a:off x="1638299" y="2155852"/>
                  <a:ext cx="400050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</m:sup>
                        </m:sSubSup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F67EE84-0F41-40E2-89BB-9037554B5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299" y="2155852"/>
                  <a:ext cx="40005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0606" r="-48485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38C0230-514B-4DAF-995D-066700255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0947" y="3018354"/>
              <a:ext cx="2543502" cy="767832"/>
            </a:xfrm>
            <a:prstGeom prst="line">
              <a:avLst/>
            </a:prstGeom>
            <a:ln w="101600" cap="rnd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E372100-B3CF-432C-B41E-8D22C4B61062}"/>
                </a:ext>
              </a:extLst>
            </p:cNvPr>
            <p:cNvCxnSpPr>
              <a:cxnSpLocks/>
            </p:cNvCxnSpPr>
            <p:nvPr/>
          </p:nvCxnSpPr>
          <p:spPr>
            <a:xfrm>
              <a:off x="1197580" y="1942224"/>
              <a:ext cx="314327" cy="0"/>
            </a:xfrm>
            <a:prstGeom prst="line">
              <a:avLst/>
            </a:prstGeom>
            <a:ln w="50800" cap="rnd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0B68602-16B4-4A32-8AF0-19D3DF54EC9A}"/>
                    </a:ext>
                  </a:extLst>
                </p:cNvPr>
                <p:cNvSpPr txBox="1"/>
                <p:nvPr/>
              </p:nvSpPr>
              <p:spPr>
                <a:xfrm>
                  <a:off x="1638299" y="1717573"/>
                  <a:ext cx="400050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</m:sup>
                        </m:sSubSup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0B68602-16B4-4A32-8AF0-19D3DF54EC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299" y="1717573"/>
                  <a:ext cx="40005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0606" r="-46970" b="-14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4DF14523-CB47-4EA4-990B-259ECB6630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7579" y="1942224"/>
              <a:ext cx="157164" cy="0"/>
            </a:xfrm>
            <a:prstGeom prst="line">
              <a:avLst/>
            </a:prstGeom>
            <a:ln w="50800" cap="rnd">
              <a:solidFill>
                <a:schemeClr val="accent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EFDB180-F976-4182-B6D7-259172B27358}"/>
                    </a:ext>
                  </a:extLst>
                </p:cNvPr>
                <p:cNvSpPr txBox="1"/>
                <p:nvPr/>
              </p:nvSpPr>
              <p:spPr>
                <a:xfrm>
                  <a:off x="371488" y="4257099"/>
                  <a:ext cx="76199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EFDB180-F976-4182-B6D7-259172B2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88" y="4257099"/>
                  <a:ext cx="761995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107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24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15</cp:revision>
  <dcterms:created xsi:type="dcterms:W3CDTF">2019-05-22T19:48:47Z</dcterms:created>
  <dcterms:modified xsi:type="dcterms:W3CDTF">2019-05-23T00:34:46Z</dcterms:modified>
</cp:coreProperties>
</file>