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06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6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41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65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9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5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00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3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4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2D38-014F-453B-8D5A-AE81FB0C843A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438665-B04E-4CC6-BBC4-C8F581642EB4}"/>
              </a:ext>
            </a:extLst>
          </p:cNvPr>
          <p:cNvCxnSpPr>
            <a:cxnSpLocks/>
          </p:cNvCxnSpPr>
          <p:nvPr/>
        </p:nvCxnSpPr>
        <p:spPr>
          <a:xfrm flipV="1">
            <a:off x="1144198" y="1031846"/>
            <a:ext cx="0" cy="5083759"/>
          </a:xfrm>
          <a:prstGeom prst="straightConnector1">
            <a:avLst/>
          </a:prstGeom>
          <a:ln w="7302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FE61B17-E38E-4055-B969-DDE97E67F367}"/>
              </a:ext>
            </a:extLst>
          </p:cNvPr>
          <p:cNvCxnSpPr>
            <a:cxnSpLocks/>
          </p:cNvCxnSpPr>
          <p:nvPr/>
        </p:nvCxnSpPr>
        <p:spPr>
          <a:xfrm>
            <a:off x="1144198" y="6115605"/>
            <a:ext cx="7026679" cy="0"/>
          </a:xfrm>
          <a:prstGeom prst="straightConnector1">
            <a:avLst/>
          </a:prstGeom>
          <a:ln w="7302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2758D57-3829-4D73-BA5E-1A1EB543B556}"/>
              </a:ext>
            </a:extLst>
          </p:cNvPr>
          <p:cNvGrpSpPr/>
          <p:nvPr/>
        </p:nvGrpSpPr>
        <p:grpSpPr>
          <a:xfrm>
            <a:off x="1600301" y="2022736"/>
            <a:ext cx="4924324" cy="3649982"/>
            <a:chOff x="1828814" y="2030144"/>
            <a:chExt cx="4924324" cy="36499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B02CDC-3B84-4708-B87F-5F9D313A996B}"/>
                </a:ext>
              </a:extLst>
            </p:cNvPr>
            <p:cNvSpPr/>
            <p:nvPr/>
          </p:nvSpPr>
          <p:spPr>
            <a:xfrm>
              <a:off x="1828815" y="2030144"/>
              <a:ext cx="4924323" cy="3649982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28439C09-3160-4F33-AA6D-42916025D5B8}"/>
                </a:ext>
              </a:extLst>
            </p:cNvPr>
            <p:cNvSpPr/>
            <p:nvPr/>
          </p:nvSpPr>
          <p:spPr>
            <a:xfrm>
              <a:off x="1828815" y="2835498"/>
              <a:ext cx="3837791" cy="2844628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FD7F8F7A-39BD-41B3-A3B6-F37AB6AEFDF9}"/>
                </a:ext>
              </a:extLst>
            </p:cNvPr>
            <p:cNvSpPr/>
            <p:nvPr/>
          </p:nvSpPr>
          <p:spPr>
            <a:xfrm>
              <a:off x="1828816" y="3758268"/>
              <a:ext cx="2592848" cy="1921858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0A672607-A4E4-4859-B74A-5D522A8F63CF}"/>
                </a:ext>
              </a:extLst>
            </p:cNvPr>
            <p:cNvSpPr/>
            <p:nvPr/>
          </p:nvSpPr>
          <p:spPr>
            <a:xfrm>
              <a:off x="1828814" y="4530075"/>
              <a:ext cx="1510004" cy="1150050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97EA13F9-838D-452C-845D-AA5C22933006}"/>
                </a:ext>
              </a:extLst>
            </p:cNvPr>
            <p:cNvSpPr/>
            <p:nvPr/>
          </p:nvSpPr>
          <p:spPr>
            <a:xfrm>
              <a:off x="1828814" y="2030144"/>
              <a:ext cx="4924324" cy="3649980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0 h 3649982"/>
                <a:gd name="connsiteX0" fmla="*/ 4924323 w 5015763"/>
                <a:gd name="connsiteY0" fmla="*/ 3649982 h 3741422"/>
                <a:gd name="connsiteX1" fmla="*/ 0 w 5015763"/>
                <a:gd name="connsiteY1" fmla="*/ 0 h 3741422"/>
                <a:gd name="connsiteX2" fmla="*/ 3263302 w 5015763"/>
                <a:gd name="connsiteY2" fmla="*/ 1115736 h 3741422"/>
                <a:gd name="connsiteX3" fmla="*/ 5015763 w 5015763"/>
                <a:gd name="connsiteY3" fmla="*/ 3741422 h 3741422"/>
                <a:gd name="connsiteX0" fmla="*/ 0 w 5015763"/>
                <a:gd name="connsiteY0" fmla="*/ 0 h 3741422"/>
                <a:gd name="connsiteX1" fmla="*/ 3263302 w 5015763"/>
                <a:gd name="connsiteY1" fmla="*/ 1115736 h 3741422"/>
                <a:gd name="connsiteX2" fmla="*/ 5015763 w 5015763"/>
                <a:gd name="connsiteY2" fmla="*/ 3741422 h 374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5763" h="374142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5015763" y="3741422"/>
                  </a:cubicBezTo>
                </a:path>
              </a:pathLst>
            </a:cu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736A4F-A96A-4162-BE10-E4D86F4444D1}"/>
                  </a:ext>
                </a:extLst>
              </p:cNvPr>
              <p:cNvSpPr txBox="1"/>
              <p:nvPr/>
            </p:nvSpPr>
            <p:spPr>
              <a:xfrm>
                <a:off x="1390484" y="934970"/>
                <a:ext cx="5296063" cy="587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Task Completion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736A4F-A96A-4162-BE10-E4D86F44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84" y="934970"/>
                <a:ext cx="5296063" cy="587084"/>
              </a:xfrm>
              <a:prstGeom prst="rect">
                <a:avLst/>
              </a:prstGeom>
              <a:blipFill>
                <a:blip r:embed="rId2"/>
                <a:stretch>
                  <a:fillRect l="-2877" t="-12371" b="-329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BD507FB-B877-491B-9A17-3EA75524B8D2}"/>
                  </a:ext>
                </a:extLst>
              </p:cNvPr>
              <p:cNvSpPr txBox="1"/>
              <p:nvPr/>
            </p:nvSpPr>
            <p:spPr>
              <a:xfrm>
                <a:off x="6127899" y="6175707"/>
                <a:ext cx="30161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Safety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fr-F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fr-F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BD507FB-B877-491B-9A17-3EA75524B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899" y="6175707"/>
                <a:ext cx="3016101" cy="584775"/>
              </a:xfrm>
              <a:prstGeom prst="rect">
                <a:avLst/>
              </a:prstGeom>
              <a:blipFill>
                <a:blip r:embed="rId3"/>
                <a:stretch>
                  <a:fillRect l="-5051" t="-12500" b="-3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7C5DD87-7E96-4BD9-B06C-4C77265FF87B}"/>
                  </a:ext>
                </a:extLst>
              </p:cNvPr>
              <p:cNvSpPr txBox="1"/>
              <p:nvPr/>
            </p:nvSpPr>
            <p:spPr>
              <a:xfrm>
                <a:off x="4629696" y="2267650"/>
                <a:ext cx="4514304" cy="113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Pareto-optimal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7C5DD87-7E96-4BD9-B06C-4C77265F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696" y="2267650"/>
                <a:ext cx="4514304" cy="1135696"/>
              </a:xfrm>
              <a:prstGeom prst="rect">
                <a:avLst/>
              </a:prstGeom>
              <a:blipFill>
                <a:blip r:embed="rId4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87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438665-B04E-4CC6-BBC4-C8F581642EB4}"/>
              </a:ext>
            </a:extLst>
          </p:cNvPr>
          <p:cNvCxnSpPr>
            <a:cxnSpLocks/>
          </p:cNvCxnSpPr>
          <p:nvPr/>
        </p:nvCxnSpPr>
        <p:spPr>
          <a:xfrm flipV="1">
            <a:off x="1144198" y="1031846"/>
            <a:ext cx="0" cy="5083759"/>
          </a:xfrm>
          <a:prstGeom prst="straightConnector1">
            <a:avLst/>
          </a:prstGeom>
          <a:ln w="7302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FE61B17-E38E-4055-B969-DDE97E67F367}"/>
              </a:ext>
            </a:extLst>
          </p:cNvPr>
          <p:cNvCxnSpPr>
            <a:cxnSpLocks/>
          </p:cNvCxnSpPr>
          <p:nvPr/>
        </p:nvCxnSpPr>
        <p:spPr>
          <a:xfrm>
            <a:off x="1144198" y="6115605"/>
            <a:ext cx="7026679" cy="0"/>
          </a:xfrm>
          <a:prstGeom prst="straightConnector1">
            <a:avLst/>
          </a:prstGeom>
          <a:ln w="7302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F26359A1-7171-4E0E-B8C4-848684BCEDE5}"/>
              </a:ext>
            </a:extLst>
          </p:cNvPr>
          <p:cNvGrpSpPr/>
          <p:nvPr/>
        </p:nvGrpSpPr>
        <p:grpSpPr>
          <a:xfrm>
            <a:off x="2411837" y="2107020"/>
            <a:ext cx="4924324" cy="3649982"/>
            <a:chOff x="1962524" y="2030141"/>
            <a:chExt cx="4924324" cy="36499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B02CDC-3B84-4708-B87F-5F9D313A996B}"/>
                </a:ext>
              </a:extLst>
            </p:cNvPr>
            <p:cNvSpPr/>
            <p:nvPr/>
          </p:nvSpPr>
          <p:spPr>
            <a:xfrm flipH="1">
              <a:off x="1962524" y="2030141"/>
              <a:ext cx="4924323" cy="3649982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28439C09-3160-4F33-AA6D-42916025D5B8}"/>
                </a:ext>
              </a:extLst>
            </p:cNvPr>
            <p:cNvSpPr/>
            <p:nvPr/>
          </p:nvSpPr>
          <p:spPr>
            <a:xfrm flipH="1">
              <a:off x="3049056" y="2835495"/>
              <a:ext cx="3837791" cy="2844628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FD7F8F7A-39BD-41B3-A3B6-F37AB6AEFDF9}"/>
                </a:ext>
              </a:extLst>
            </p:cNvPr>
            <p:cNvSpPr/>
            <p:nvPr/>
          </p:nvSpPr>
          <p:spPr>
            <a:xfrm flipH="1">
              <a:off x="4293998" y="3758265"/>
              <a:ext cx="2592848" cy="1921858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0A672607-A4E4-4859-B74A-5D522A8F63CF}"/>
                </a:ext>
              </a:extLst>
            </p:cNvPr>
            <p:cNvSpPr/>
            <p:nvPr/>
          </p:nvSpPr>
          <p:spPr>
            <a:xfrm flipH="1">
              <a:off x="5376844" y="4530072"/>
              <a:ext cx="1510004" cy="1150050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97EA13F9-838D-452C-845D-AA5C22933006}"/>
                </a:ext>
              </a:extLst>
            </p:cNvPr>
            <p:cNvSpPr/>
            <p:nvPr/>
          </p:nvSpPr>
          <p:spPr>
            <a:xfrm flipH="1">
              <a:off x="1962524" y="2030141"/>
              <a:ext cx="4924324" cy="3649980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0 h 3649982"/>
                <a:gd name="connsiteX0" fmla="*/ 4924323 w 5015763"/>
                <a:gd name="connsiteY0" fmla="*/ 3649982 h 3741422"/>
                <a:gd name="connsiteX1" fmla="*/ 0 w 5015763"/>
                <a:gd name="connsiteY1" fmla="*/ 0 h 3741422"/>
                <a:gd name="connsiteX2" fmla="*/ 3263302 w 5015763"/>
                <a:gd name="connsiteY2" fmla="*/ 1115736 h 3741422"/>
                <a:gd name="connsiteX3" fmla="*/ 5015763 w 5015763"/>
                <a:gd name="connsiteY3" fmla="*/ 3741422 h 3741422"/>
                <a:gd name="connsiteX0" fmla="*/ 0 w 5015763"/>
                <a:gd name="connsiteY0" fmla="*/ 0 h 3741422"/>
                <a:gd name="connsiteX1" fmla="*/ 3263302 w 5015763"/>
                <a:gd name="connsiteY1" fmla="*/ 1115736 h 3741422"/>
                <a:gd name="connsiteX2" fmla="*/ 5015763 w 5015763"/>
                <a:gd name="connsiteY2" fmla="*/ 3741422 h 374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5763" h="374142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5015763" y="3741422"/>
                  </a:cubicBezTo>
                </a:path>
              </a:pathLst>
            </a:cu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736A4F-A96A-4162-BE10-E4D86F4444D1}"/>
                  </a:ext>
                </a:extLst>
              </p:cNvPr>
              <p:cNvSpPr txBox="1"/>
              <p:nvPr/>
            </p:nvSpPr>
            <p:spPr>
              <a:xfrm>
                <a:off x="1390485" y="934970"/>
                <a:ext cx="36512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Task Completion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736A4F-A96A-4162-BE10-E4D86F44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85" y="934970"/>
                <a:ext cx="3651295" cy="584775"/>
              </a:xfrm>
              <a:prstGeom prst="rect">
                <a:avLst/>
              </a:prstGeom>
              <a:blipFill>
                <a:blip r:embed="rId2"/>
                <a:stretch>
                  <a:fillRect l="-4174" t="-12500" b="-3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BD507FB-B877-491B-9A17-3EA75524B8D2}"/>
                  </a:ext>
                </a:extLst>
              </p:cNvPr>
              <p:cNvSpPr txBox="1"/>
              <p:nvPr/>
            </p:nvSpPr>
            <p:spPr>
              <a:xfrm>
                <a:off x="7503940" y="5375714"/>
                <a:ext cx="22063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Risk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BD507FB-B877-491B-9A17-3EA75524B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40" y="5375714"/>
                <a:ext cx="2206302" cy="584775"/>
              </a:xfrm>
              <a:prstGeom prst="rect">
                <a:avLst/>
              </a:prstGeom>
              <a:blipFill>
                <a:blip r:embed="rId3"/>
                <a:stretch>
                  <a:fillRect l="-7182" t="-12500" b="-3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7C5DD87-7E96-4BD9-B06C-4C77265FF87B}"/>
                  </a:ext>
                </a:extLst>
              </p:cNvPr>
              <p:cNvSpPr txBox="1"/>
              <p:nvPr/>
            </p:nvSpPr>
            <p:spPr>
              <a:xfrm>
                <a:off x="958980" y="2037581"/>
                <a:ext cx="4514304" cy="87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Pareto-optimal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7C5DD87-7E96-4BD9-B06C-4C77265F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80" y="2037581"/>
                <a:ext cx="4514304" cy="874791"/>
              </a:xfrm>
              <a:prstGeom prst="rect">
                <a:avLst/>
              </a:prstGeom>
              <a:blipFill>
                <a:blip r:embed="rId4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05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438665-B04E-4CC6-BBC4-C8F581642EB4}"/>
              </a:ext>
            </a:extLst>
          </p:cNvPr>
          <p:cNvCxnSpPr>
            <a:cxnSpLocks/>
          </p:cNvCxnSpPr>
          <p:nvPr/>
        </p:nvCxnSpPr>
        <p:spPr>
          <a:xfrm flipV="1">
            <a:off x="1144198" y="1031846"/>
            <a:ext cx="0" cy="5083759"/>
          </a:xfrm>
          <a:prstGeom prst="straightConnector1">
            <a:avLst/>
          </a:prstGeom>
          <a:ln w="7302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FE61B17-E38E-4055-B969-DDE97E67F367}"/>
              </a:ext>
            </a:extLst>
          </p:cNvPr>
          <p:cNvCxnSpPr>
            <a:cxnSpLocks/>
          </p:cNvCxnSpPr>
          <p:nvPr/>
        </p:nvCxnSpPr>
        <p:spPr>
          <a:xfrm>
            <a:off x="1144198" y="6115605"/>
            <a:ext cx="7026679" cy="0"/>
          </a:xfrm>
          <a:prstGeom prst="straightConnector1">
            <a:avLst/>
          </a:prstGeom>
          <a:ln w="7302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F26359A1-7171-4E0E-B8C4-848684BCEDE5}"/>
              </a:ext>
            </a:extLst>
          </p:cNvPr>
          <p:cNvGrpSpPr/>
          <p:nvPr/>
        </p:nvGrpSpPr>
        <p:grpSpPr>
          <a:xfrm>
            <a:off x="2411837" y="2107020"/>
            <a:ext cx="4924324" cy="3649982"/>
            <a:chOff x="1962524" y="2030141"/>
            <a:chExt cx="4924324" cy="36499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B02CDC-3B84-4708-B87F-5F9D313A996B}"/>
                </a:ext>
              </a:extLst>
            </p:cNvPr>
            <p:cNvSpPr/>
            <p:nvPr/>
          </p:nvSpPr>
          <p:spPr>
            <a:xfrm flipH="1">
              <a:off x="1962524" y="2030141"/>
              <a:ext cx="4924323" cy="3649982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28439C09-3160-4F33-AA6D-42916025D5B8}"/>
                </a:ext>
              </a:extLst>
            </p:cNvPr>
            <p:cNvSpPr/>
            <p:nvPr/>
          </p:nvSpPr>
          <p:spPr>
            <a:xfrm flipH="1">
              <a:off x="3049056" y="2835495"/>
              <a:ext cx="3837791" cy="2844628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FD7F8F7A-39BD-41B3-A3B6-F37AB6AEFDF9}"/>
                </a:ext>
              </a:extLst>
            </p:cNvPr>
            <p:cNvSpPr/>
            <p:nvPr/>
          </p:nvSpPr>
          <p:spPr>
            <a:xfrm flipH="1">
              <a:off x="4293998" y="3758265"/>
              <a:ext cx="2592848" cy="1921858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0A672607-A4E4-4859-B74A-5D522A8F63CF}"/>
                </a:ext>
              </a:extLst>
            </p:cNvPr>
            <p:cNvSpPr/>
            <p:nvPr/>
          </p:nvSpPr>
          <p:spPr>
            <a:xfrm flipH="1">
              <a:off x="5376844" y="4530072"/>
              <a:ext cx="1510004" cy="1150050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97EA13F9-838D-452C-845D-AA5C22933006}"/>
                </a:ext>
              </a:extLst>
            </p:cNvPr>
            <p:cNvSpPr/>
            <p:nvPr/>
          </p:nvSpPr>
          <p:spPr>
            <a:xfrm flipH="1">
              <a:off x="1962524" y="2030141"/>
              <a:ext cx="4924324" cy="3649980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0 h 3649982"/>
                <a:gd name="connsiteX0" fmla="*/ 4924323 w 5015763"/>
                <a:gd name="connsiteY0" fmla="*/ 3649982 h 3741422"/>
                <a:gd name="connsiteX1" fmla="*/ 0 w 5015763"/>
                <a:gd name="connsiteY1" fmla="*/ 0 h 3741422"/>
                <a:gd name="connsiteX2" fmla="*/ 3263302 w 5015763"/>
                <a:gd name="connsiteY2" fmla="*/ 1115736 h 3741422"/>
                <a:gd name="connsiteX3" fmla="*/ 5015763 w 5015763"/>
                <a:gd name="connsiteY3" fmla="*/ 3741422 h 3741422"/>
                <a:gd name="connsiteX0" fmla="*/ 0 w 5015763"/>
                <a:gd name="connsiteY0" fmla="*/ 0 h 3741422"/>
                <a:gd name="connsiteX1" fmla="*/ 3263302 w 5015763"/>
                <a:gd name="connsiteY1" fmla="*/ 1115736 h 3741422"/>
                <a:gd name="connsiteX2" fmla="*/ 5015763 w 5015763"/>
                <a:gd name="connsiteY2" fmla="*/ 3741422 h 374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5763" h="374142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5015763" y="3741422"/>
                  </a:cubicBezTo>
                </a:path>
              </a:pathLst>
            </a:cu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736A4F-A96A-4162-BE10-E4D86F4444D1}"/>
                  </a:ext>
                </a:extLst>
              </p:cNvPr>
              <p:cNvSpPr txBox="1"/>
              <p:nvPr/>
            </p:nvSpPr>
            <p:spPr>
              <a:xfrm>
                <a:off x="1390485" y="934970"/>
                <a:ext cx="36512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Task Completion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736A4F-A96A-4162-BE10-E4D86F44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85" y="934970"/>
                <a:ext cx="3651295" cy="584775"/>
              </a:xfrm>
              <a:prstGeom prst="rect">
                <a:avLst/>
              </a:prstGeom>
              <a:blipFill>
                <a:blip r:embed="rId2"/>
                <a:stretch>
                  <a:fillRect l="-4174" t="-12500" b="-3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BD507FB-B877-491B-9A17-3EA75524B8D2}"/>
                  </a:ext>
                </a:extLst>
              </p:cNvPr>
              <p:cNvSpPr txBox="1"/>
              <p:nvPr/>
            </p:nvSpPr>
            <p:spPr>
              <a:xfrm>
                <a:off x="7503940" y="5375714"/>
                <a:ext cx="22063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Risk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BD507FB-B877-491B-9A17-3EA75524B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40" y="5375714"/>
                <a:ext cx="2206302" cy="584775"/>
              </a:xfrm>
              <a:prstGeom prst="rect">
                <a:avLst/>
              </a:prstGeom>
              <a:blipFill>
                <a:blip r:embed="rId3"/>
                <a:stretch>
                  <a:fillRect l="-7182" t="-12500" b="-3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7C5DD87-7E96-4BD9-B06C-4C77265FF87B}"/>
                  </a:ext>
                </a:extLst>
              </p:cNvPr>
              <p:cNvSpPr txBox="1"/>
              <p:nvPr/>
            </p:nvSpPr>
            <p:spPr>
              <a:xfrm>
                <a:off x="958980" y="2037581"/>
                <a:ext cx="4514304" cy="87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Pareto-optimal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7C5DD87-7E96-4BD9-B06C-4C77265F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80" y="2037581"/>
                <a:ext cx="4514304" cy="874791"/>
              </a:xfrm>
              <a:prstGeom prst="rect">
                <a:avLst/>
              </a:prstGeom>
              <a:blipFill>
                <a:blip r:embed="rId4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E12B827-D1A9-416D-A354-638D14FDCDCA}"/>
              </a:ext>
            </a:extLst>
          </p:cNvPr>
          <p:cNvSpPr/>
          <p:nvPr/>
        </p:nvSpPr>
        <p:spPr>
          <a:xfrm>
            <a:off x="3846142" y="3456371"/>
            <a:ext cx="45719" cy="45719"/>
          </a:xfrm>
          <a:custGeom>
            <a:avLst/>
            <a:gdLst>
              <a:gd name="connsiteX0" fmla="*/ 0 w 760576"/>
              <a:gd name="connsiteY0" fmla="*/ 0 h 784807"/>
              <a:gd name="connsiteX1" fmla="*/ 760576 w 760576"/>
              <a:gd name="connsiteY1" fmla="*/ 0 h 784807"/>
              <a:gd name="connsiteX2" fmla="*/ 760576 w 760576"/>
              <a:gd name="connsiteY2" fmla="*/ 784807 h 784807"/>
              <a:gd name="connsiteX3" fmla="*/ 0 w 760576"/>
              <a:gd name="connsiteY3" fmla="*/ 784807 h 784807"/>
              <a:gd name="connsiteX4" fmla="*/ 0 w 760576"/>
              <a:gd name="connsiteY4" fmla="*/ 0 h 784807"/>
              <a:gd name="connsiteX0" fmla="*/ 760576 w 852016"/>
              <a:gd name="connsiteY0" fmla="*/ 0 h 784807"/>
              <a:gd name="connsiteX1" fmla="*/ 760576 w 852016"/>
              <a:gd name="connsiteY1" fmla="*/ 784807 h 784807"/>
              <a:gd name="connsiteX2" fmla="*/ 0 w 852016"/>
              <a:gd name="connsiteY2" fmla="*/ 784807 h 784807"/>
              <a:gd name="connsiteX3" fmla="*/ 0 w 852016"/>
              <a:gd name="connsiteY3" fmla="*/ 0 h 784807"/>
              <a:gd name="connsiteX4" fmla="*/ 852016 w 852016"/>
              <a:gd name="connsiteY4" fmla="*/ 91440 h 784807"/>
              <a:gd name="connsiteX0" fmla="*/ 760576 w 760576"/>
              <a:gd name="connsiteY0" fmla="*/ 0 h 784807"/>
              <a:gd name="connsiteX1" fmla="*/ 760576 w 760576"/>
              <a:gd name="connsiteY1" fmla="*/ 784807 h 784807"/>
              <a:gd name="connsiteX2" fmla="*/ 0 w 760576"/>
              <a:gd name="connsiteY2" fmla="*/ 784807 h 784807"/>
              <a:gd name="connsiteX3" fmla="*/ 0 w 760576"/>
              <a:gd name="connsiteY3" fmla="*/ 0 h 784807"/>
              <a:gd name="connsiteX0" fmla="*/ 760576 w 760576"/>
              <a:gd name="connsiteY0" fmla="*/ 0 h 784807"/>
              <a:gd name="connsiteX1" fmla="*/ 760576 w 760576"/>
              <a:gd name="connsiteY1" fmla="*/ 784807 h 784807"/>
              <a:gd name="connsiteX2" fmla="*/ 0 w 760576"/>
              <a:gd name="connsiteY2" fmla="*/ 784807 h 784807"/>
              <a:gd name="connsiteX0" fmla="*/ 0 w 0"/>
              <a:gd name="connsiteY0" fmla="*/ 0 h 784807"/>
              <a:gd name="connsiteX1" fmla="*/ 0 w 0"/>
              <a:gd name="connsiteY1" fmla="*/ 784807 h 78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84807">
                <a:moveTo>
                  <a:pt x="0" y="0"/>
                </a:moveTo>
                <a:lnTo>
                  <a:pt x="0" y="784807"/>
                </a:lnTo>
              </a:path>
            </a:pathLst>
          </a:custGeom>
          <a:ln w="63500">
            <a:solidFill>
              <a:schemeClr val="accent1">
                <a:shade val="50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9AE1FDC-DA0F-449D-8655-76EDCCA05CAB}"/>
                  </a:ext>
                </a:extLst>
              </p:cNvPr>
              <p:cNvSpPr txBox="1"/>
              <p:nvPr/>
            </p:nvSpPr>
            <p:spPr>
              <a:xfrm>
                <a:off x="3387273" y="3127394"/>
                <a:ext cx="559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9AE1FDC-DA0F-449D-8655-76EDCCA05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3" y="3127394"/>
                <a:ext cx="5590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0571949-B312-4110-824E-D2208E5A3469}"/>
              </a:ext>
            </a:extLst>
          </p:cNvPr>
          <p:cNvSpPr/>
          <p:nvPr/>
        </p:nvSpPr>
        <p:spPr>
          <a:xfrm>
            <a:off x="3324225" y="3464812"/>
            <a:ext cx="550152" cy="630938"/>
          </a:xfrm>
          <a:custGeom>
            <a:avLst/>
            <a:gdLst>
              <a:gd name="connsiteX0" fmla="*/ 933450 w 933450"/>
              <a:gd name="connsiteY0" fmla="*/ 0 h 1209675"/>
              <a:gd name="connsiteX1" fmla="*/ 371475 w 933450"/>
              <a:gd name="connsiteY1" fmla="*/ 571500 h 1209675"/>
              <a:gd name="connsiteX2" fmla="*/ 0 w 933450"/>
              <a:gd name="connsiteY2" fmla="*/ 1209675 h 1209675"/>
              <a:gd name="connsiteX0" fmla="*/ 561975 w 561975"/>
              <a:gd name="connsiteY0" fmla="*/ 0 h 571500"/>
              <a:gd name="connsiteX1" fmla="*/ 0 w 561975"/>
              <a:gd name="connsiteY1" fmla="*/ 571500 h 571500"/>
              <a:gd name="connsiteX0" fmla="*/ 561975 w 561975"/>
              <a:gd name="connsiteY0" fmla="*/ 0 h 571500"/>
              <a:gd name="connsiteX1" fmla="*/ 0 w 561975"/>
              <a:gd name="connsiteY1" fmla="*/ 571500 h 571500"/>
              <a:gd name="connsiteX0" fmla="*/ 514350 w 514350"/>
              <a:gd name="connsiteY0" fmla="*/ 0 h 647700"/>
              <a:gd name="connsiteX1" fmla="*/ 0 w 514350"/>
              <a:gd name="connsiteY1" fmla="*/ 647700 h 647700"/>
              <a:gd name="connsiteX0" fmla="*/ 514350 w 514350"/>
              <a:gd name="connsiteY0" fmla="*/ 0 h 647700"/>
              <a:gd name="connsiteX1" fmla="*/ 0 w 514350"/>
              <a:gd name="connsiteY1" fmla="*/ 647700 h 647700"/>
              <a:gd name="connsiteX0" fmla="*/ 514350 w 514350"/>
              <a:gd name="connsiteY0" fmla="*/ 0 h 647700"/>
              <a:gd name="connsiteX1" fmla="*/ 0 w 514350"/>
              <a:gd name="connsiteY1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350" h="647700">
                <a:moveTo>
                  <a:pt x="514350" y="0"/>
                </a:moveTo>
                <a:cubicBezTo>
                  <a:pt x="273050" y="242094"/>
                  <a:pt x="269875" y="236538"/>
                  <a:pt x="0" y="64770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01B307C6-A80D-4AB9-847F-9BCA1B97F814}"/>
              </a:ext>
            </a:extLst>
          </p:cNvPr>
          <p:cNvSpPr/>
          <p:nvPr/>
        </p:nvSpPr>
        <p:spPr>
          <a:xfrm rot="5400000" flipV="1">
            <a:off x="3858071" y="2911336"/>
            <a:ext cx="550152" cy="630938"/>
          </a:xfrm>
          <a:custGeom>
            <a:avLst/>
            <a:gdLst>
              <a:gd name="connsiteX0" fmla="*/ 933450 w 933450"/>
              <a:gd name="connsiteY0" fmla="*/ 0 h 1209675"/>
              <a:gd name="connsiteX1" fmla="*/ 371475 w 933450"/>
              <a:gd name="connsiteY1" fmla="*/ 571500 h 1209675"/>
              <a:gd name="connsiteX2" fmla="*/ 0 w 933450"/>
              <a:gd name="connsiteY2" fmla="*/ 1209675 h 1209675"/>
              <a:gd name="connsiteX0" fmla="*/ 561975 w 561975"/>
              <a:gd name="connsiteY0" fmla="*/ 0 h 571500"/>
              <a:gd name="connsiteX1" fmla="*/ 0 w 561975"/>
              <a:gd name="connsiteY1" fmla="*/ 571500 h 571500"/>
              <a:gd name="connsiteX0" fmla="*/ 561975 w 561975"/>
              <a:gd name="connsiteY0" fmla="*/ 0 h 571500"/>
              <a:gd name="connsiteX1" fmla="*/ 0 w 561975"/>
              <a:gd name="connsiteY1" fmla="*/ 571500 h 571500"/>
              <a:gd name="connsiteX0" fmla="*/ 514350 w 514350"/>
              <a:gd name="connsiteY0" fmla="*/ 0 h 647700"/>
              <a:gd name="connsiteX1" fmla="*/ 0 w 514350"/>
              <a:gd name="connsiteY1" fmla="*/ 647700 h 647700"/>
              <a:gd name="connsiteX0" fmla="*/ 514350 w 514350"/>
              <a:gd name="connsiteY0" fmla="*/ 0 h 647700"/>
              <a:gd name="connsiteX1" fmla="*/ 0 w 514350"/>
              <a:gd name="connsiteY1" fmla="*/ 647700 h 647700"/>
              <a:gd name="connsiteX0" fmla="*/ 514350 w 514350"/>
              <a:gd name="connsiteY0" fmla="*/ 0 h 647700"/>
              <a:gd name="connsiteX1" fmla="*/ 0 w 514350"/>
              <a:gd name="connsiteY1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350" h="647700">
                <a:moveTo>
                  <a:pt x="514350" y="0"/>
                </a:moveTo>
                <a:cubicBezTo>
                  <a:pt x="273050" y="242094"/>
                  <a:pt x="269875" y="236538"/>
                  <a:pt x="0" y="64770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32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438665-B04E-4CC6-BBC4-C8F581642EB4}"/>
              </a:ext>
            </a:extLst>
          </p:cNvPr>
          <p:cNvCxnSpPr>
            <a:cxnSpLocks/>
          </p:cNvCxnSpPr>
          <p:nvPr/>
        </p:nvCxnSpPr>
        <p:spPr>
          <a:xfrm flipV="1">
            <a:off x="1144198" y="1031846"/>
            <a:ext cx="0" cy="5083759"/>
          </a:xfrm>
          <a:prstGeom prst="straightConnector1">
            <a:avLst/>
          </a:prstGeom>
          <a:ln w="7302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FE61B17-E38E-4055-B969-DDE97E67F367}"/>
              </a:ext>
            </a:extLst>
          </p:cNvPr>
          <p:cNvCxnSpPr>
            <a:cxnSpLocks/>
          </p:cNvCxnSpPr>
          <p:nvPr/>
        </p:nvCxnSpPr>
        <p:spPr>
          <a:xfrm>
            <a:off x="1144198" y="6115605"/>
            <a:ext cx="7026679" cy="0"/>
          </a:xfrm>
          <a:prstGeom prst="straightConnector1">
            <a:avLst/>
          </a:prstGeom>
          <a:ln w="7302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02CDC-3B84-4708-B87F-5F9D313A996B}"/>
              </a:ext>
            </a:extLst>
          </p:cNvPr>
          <p:cNvSpPr/>
          <p:nvPr/>
        </p:nvSpPr>
        <p:spPr>
          <a:xfrm flipH="1">
            <a:off x="2411837" y="2107020"/>
            <a:ext cx="4924323" cy="3649982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8439C09-3160-4F33-AA6D-42916025D5B8}"/>
              </a:ext>
            </a:extLst>
          </p:cNvPr>
          <p:cNvSpPr/>
          <p:nvPr/>
        </p:nvSpPr>
        <p:spPr>
          <a:xfrm flipH="1">
            <a:off x="3498369" y="2912374"/>
            <a:ext cx="3837791" cy="2844628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FD7F8F7A-39BD-41B3-A3B6-F37AB6AEFDF9}"/>
              </a:ext>
            </a:extLst>
          </p:cNvPr>
          <p:cNvSpPr/>
          <p:nvPr/>
        </p:nvSpPr>
        <p:spPr>
          <a:xfrm flipH="1">
            <a:off x="4743311" y="3835144"/>
            <a:ext cx="2592848" cy="1921858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A672607-A4E4-4859-B74A-5D522A8F63CF}"/>
              </a:ext>
            </a:extLst>
          </p:cNvPr>
          <p:cNvSpPr/>
          <p:nvPr/>
        </p:nvSpPr>
        <p:spPr>
          <a:xfrm flipH="1">
            <a:off x="5826157" y="4606951"/>
            <a:ext cx="1510004" cy="1150050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607C8440-CCD3-4015-920B-7A9DEF748BCA}"/>
              </a:ext>
            </a:extLst>
          </p:cNvPr>
          <p:cNvSpPr/>
          <p:nvPr/>
        </p:nvSpPr>
        <p:spPr>
          <a:xfrm flipH="1">
            <a:off x="3833577" y="2107019"/>
            <a:ext cx="3502584" cy="3649984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545313 w 4924323"/>
              <a:gd name="connsiteY1" fmla="*/ 137211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545313 w 4924323"/>
              <a:gd name="connsiteY1" fmla="*/ 137211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3740028"/>
              <a:gd name="connsiteY0" fmla="*/ 0 h 3649982"/>
              <a:gd name="connsiteX1" fmla="*/ 3545313 w 3740028"/>
              <a:gd name="connsiteY1" fmla="*/ 1372110 h 3649982"/>
              <a:gd name="connsiteX2" fmla="*/ 3514267 w 3740028"/>
              <a:gd name="connsiteY2" fmla="*/ 3632891 h 3649982"/>
              <a:gd name="connsiteX3" fmla="*/ 0 w 3740028"/>
              <a:gd name="connsiteY3" fmla="*/ 3649982 h 3649982"/>
              <a:gd name="connsiteX4" fmla="*/ 0 w 3740028"/>
              <a:gd name="connsiteY4" fmla="*/ 0 h 3649982"/>
              <a:gd name="connsiteX0" fmla="*/ 0 w 3805950"/>
              <a:gd name="connsiteY0" fmla="*/ 0 h 3649982"/>
              <a:gd name="connsiteX1" fmla="*/ 3545313 w 3805950"/>
              <a:gd name="connsiteY1" fmla="*/ 1372110 h 3649982"/>
              <a:gd name="connsiteX2" fmla="*/ 3514267 w 3805950"/>
              <a:gd name="connsiteY2" fmla="*/ 3632891 h 3649982"/>
              <a:gd name="connsiteX3" fmla="*/ 0 w 3805950"/>
              <a:gd name="connsiteY3" fmla="*/ 3649982 h 3649982"/>
              <a:gd name="connsiteX4" fmla="*/ 0 w 3805950"/>
              <a:gd name="connsiteY4" fmla="*/ 0 h 3649982"/>
              <a:gd name="connsiteX0" fmla="*/ 0 w 3770062"/>
              <a:gd name="connsiteY0" fmla="*/ 0 h 3649982"/>
              <a:gd name="connsiteX1" fmla="*/ 3545313 w 3770062"/>
              <a:gd name="connsiteY1" fmla="*/ 1372110 h 3649982"/>
              <a:gd name="connsiteX2" fmla="*/ 3514267 w 3770062"/>
              <a:gd name="connsiteY2" fmla="*/ 3632891 h 3649982"/>
              <a:gd name="connsiteX3" fmla="*/ 0 w 3770062"/>
              <a:gd name="connsiteY3" fmla="*/ 3649982 h 3649982"/>
              <a:gd name="connsiteX4" fmla="*/ 0 w 3770062"/>
              <a:gd name="connsiteY4" fmla="*/ 0 h 3649982"/>
              <a:gd name="connsiteX0" fmla="*/ 0 w 3770062"/>
              <a:gd name="connsiteY0" fmla="*/ 0 h 3649982"/>
              <a:gd name="connsiteX1" fmla="*/ 3545313 w 3770062"/>
              <a:gd name="connsiteY1" fmla="*/ 1372110 h 3649982"/>
              <a:gd name="connsiteX2" fmla="*/ 3514267 w 3770062"/>
              <a:gd name="connsiteY2" fmla="*/ 3632891 h 3649982"/>
              <a:gd name="connsiteX3" fmla="*/ 0 w 3770062"/>
              <a:gd name="connsiteY3" fmla="*/ 3649982 h 3649982"/>
              <a:gd name="connsiteX4" fmla="*/ 0 w 3770062"/>
              <a:gd name="connsiteY4" fmla="*/ 0 h 3649982"/>
              <a:gd name="connsiteX0" fmla="*/ 0 w 3545313"/>
              <a:gd name="connsiteY0" fmla="*/ 0 h 3649982"/>
              <a:gd name="connsiteX1" fmla="*/ 3545313 w 3545313"/>
              <a:gd name="connsiteY1" fmla="*/ 1372110 h 3649982"/>
              <a:gd name="connsiteX2" fmla="*/ 3514267 w 3545313"/>
              <a:gd name="connsiteY2" fmla="*/ 3632891 h 3649982"/>
              <a:gd name="connsiteX3" fmla="*/ 0 w 3545313"/>
              <a:gd name="connsiteY3" fmla="*/ 3649982 h 3649982"/>
              <a:gd name="connsiteX4" fmla="*/ 0 w 3545313"/>
              <a:gd name="connsiteY4" fmla="*/ 0 h 3649982"/>
              <a:gd name="connsiteX0" fmla="*/ 0 w 3526107"/>
              <a:gd name="connsiteY0" fmla="*/ 0 h 3649982"/>
              <a:gd name="connsiteX1" fmla="*/ 3502584 w 3526107"/>
              <a:gd name="connsiteY1" fmla="*/ 1337927 h 3649982"/>
              <a:gd name="connsiteX2" fmla="*/ 3514267 w 3526107"/>
              <a:gd name="connsiteY2" fmla="*/ 3632891 h 3649982"/>
              <a:gd name="connsiteX3" fmla="*/ 0 w 3526107"/>
              <a:gd name="connsiteY3" fmla="*/ 3649982 h 3649982"/>
              <a:gd name="connsiteX4" fmla="*/ 0 w 3526107"/>
              <a:gd name="connsiteY4" fmla="*/ 0 h 3649982"/>
              <a:gd name="connsiteX0" fmla="*/ 0 w 3526107"/>
              <a:gd name="connsiteY0" fmla="*/ 0 h 3649982"/>
              <a:gd name="connsiteX1" fmla="*/ 3502584 w 3526107"/>
              <a:gd name="connsiteY1" fmla="*/ 1337927 h 3649982"/>
              <a:gd name="connsiteX2" fmla="*/ 3514267 w 3526107"/>
              <a:gd name="connsiteY2" fmla="*/ 3632891 h 3649982"/>
              <a:gd name="connsiteX3" fmla="*/ 0 w 3526107"/>
              <a:gd name="connsiteY3" fmla="*/ 3649982 h 3649982"/>
              <a:gd name="connsiteX4" fmla="*/ 0 w 3526107"/>
              <a:gd name="connsiteY4" fmla="*/ 0 h 3649982"/>
              <a:gd name="connsiteX0" fmla="*/ 0 w 3526107"/>
              <a:gd name="connsiteY0" fmla="*/ 0 h 3649982"/>
              <a:gd name="connsiteX1" fmla="*/ 3502584 w 3526107"/>
              <a:gd name="connsiteY1" fmla="*/ 1337927 h 3649982"/>
              <a:gd name="connsiteX2" fmla="*/ 3514267 w 3526107"/>
              <a:gd name="connsiteY2" fmla="*/ 3632891 h 3649982"/>
              <a:gd name="connsiteX3" fmla="*/ 0 w 3526107"/>
              <a:gd name="connsiteY3" fmla="*/ 3649982 h 3649982"/>
              <a:gd name="connsiteX4" fmla="*/ 0 w 3526107"/>
              <a:gd name="connsiteY4" fmla="*/ 0 h 3649982"/>
              <a:gd name="connsiteX0" fmla="*/ 0 w 3505368"/>
              <a:gd name="connsiteY0" fmla="*/ 0 h 3649982"/>
              <a:gd name="connsiteX1" fmla="*/ 3502584 w 3505368"/>
              <a:gd name="connsiteY1" fmla="*/ 1337927 h 3649982"/>
              <a:gd name="connsiteX2" fmla="*/ 3488630 w 3505368"/>
              <a:gd name="connsiteY2" fmla="*/ 3624346 h 3649982"/>
              <a:gd name="connsiteX3" fmla="*/ 0 w 3505368"/>
              <a:gd name="connsiteY3" fmla="*/ 3649982 h 3649982"/>
              <a:gd name="connsiteX4" fmla="*/ 0 w 3505368"/>
              <a:gd name="connsiteY4" fmla="*/ 0 h 3649982"/>
              <a:gd name="connsiteX0" fmla="*/ 0 w 3502584"/>
              <a:gd name="connsiteY0" fmla="*/ 0 h 3649984"/>
              <a:gd name="connsiteX1" fmla="*/ 3502584 w 3502584"/>
              <a:gd name="connsiteY1" fmla="*/ 1337927 h 3649984"/>
              <a:gd name="connsiteX2" fmla="*/ 3480084 w 3502584"/>
              <a:gd name="connsiteY2" fmla="*/ 3649984 h 3649984"/>
              <a:gd name="connsiteX3" fmla="*/ 0 w 3502584"/>
              <a:gd name="connsiteY3" fmla="*/ 3649982 h 3649984"/>
              <a:gd name="connsiteX4" fmla="*/ 0 w 3502584"/>
              <a:gd name="connsiteY4" fmla="*/ 0 h 364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2584" h="3649984">
                <a:moveTo>
                  <a:pt x="0" y="0"/>
                </a:moveTo>
                <a:cubicBezTo>
                  <a:pt x="1138104" y="143883"/>
                  <a:pt x="2592132" y="441889"/>
                  <a:pt x="3502584" y="1337927"/>
                </a:cubicBezTo>
                <a:cubicBezTo>
                  <a:pt x="3486252" y="2140414"/>
                  <a:pt x="3517743" y="2577007"/>
                  <a:pt x="3480084" y="3649984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97EA13F9-838D-452C-845D-AA5C22933006}"/>
              </a:ext>
            </a:extLst>
          </p:cNvPr>
          <p:cNvSpPr/>
          <p:nvPr/>
        </p:nvSpPr>
        <p:spPr>
          <a:xfrm flipH="1">
            <a:off x="2411837" y="2107020"/>
            <a:ext cx="4924324" cy="3649980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0 h 3649982"/>
              <a:gd name="connsiteX0" fmla="*/ 4924323 w 5015763"/>
              <a:gd name="connsiteY0" fmla="*/ 3649982 h 3741422"/>
              <a:gd name="connsiteX1" fmla="*/ 0 w 5015763"/>
              <a:gd name="connsiteY1" fmla="*/ 0 h 3741422"/>
              <a:gd name="connsiteX2" fmla="*/ 3263302 w 5015763"/>
              <a:gd name="connsiteY2" fmla="*/ 1115736 h 3741422"/>
              <a:gd name="connsiteX3" fmla="*/ 5015763 w 5015763"/>
              <a:gd name="connsiteY3" fmla="*/ 3741422 h 3741422"/>
              <a:gd name="connsiteX0" fmla="*/ 0 w 5015763"/>
              <a:gd name="connsiteY0" fmla="*/ 0 h 3741422"/>
              <a:gd name="connsiteX1" fmla="*/ 3263302 w 5015763"/>
              <a:gd name="connsiteY1" fmla="*/ 1115736 h 3741422"/>
              <a:gd name="connsiteX2" fmla="*/ 5015763 w 5015763"/>
              <a:gd name="connsiteY2" fmla="*/ 3741422 h 374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763" h="374142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5015763" y="3741422"/>
                </a:cubicBezTo>
              </a:path>
            </a:pathLst>
          </a:cu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736A4F-A96A-4162-BE10-E4D86F4444D1}"/>
                  </a:ext>
                </a:extLst>
              </p:cNvPr>
              <p:cNvSpPr txBox="1"/>
              <p:nvPr/>
            </p:nvSpPr>
            <p:spPr>
              <a:xfrm>
                <a:off x="1390485" y="934970"/>
                <a:ext cx="36512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Task Completion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736A4F-A96A-4162-BE10-E4D86F44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85" y="934970"/>
                <a:ext cx="3651295" cy="584775"/>
              </a:xfrm>
              <a:prstGeom prst="rect">
                <a:avLst/>
              </a:prstGeom>
              <a:blipFill>
                <a:blip r:embed="rId2"/>
                <a:stretch>
                  <a:fillRect l="-4174" t="-12500" b="-3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BD507FB-B877-491B-9A17-3EA75524B8D2}"/>
                  </a:ext>
                </a:extLst>
              </p:cNvPr>
              <p:cNvSpPr txBox="1"/>
              <p:nvPr/>
            </p:nvSpPr>
            <p:spPr>
              <a:xfrm>
                <a:off x="7503940" y="5375714"/>
                <a:ext cx="22063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Risk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BD507FB-B877-491B-9A17-3EA75524B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40" y="5375714"/>
                <a:ext cx="2206302" cy="584775"/>
              </a:xfrm>
              <a:prstGeom prst="rect">
                <a:avLst/>
              </a:prstGeom>
              <a:blipFill>
                <a:blip r:embed="rId3"/>
                <a:stretch>
                  <a:fillRect l="-7182" t="-12500" b="-3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7C5DD87-7E96-4BD9-B06C-4C77265FF87B}"/>
                  </a:ext>
                </a:extLst>
              </p:cNvPr>
              <p:cNvSpPr txBox="1"/>
              <p:nvPr/>
            </p:nvSpPr>
            <p:spPr>
              <a:xfrm>
                <a:off x="958980" y="1600184"/>
                <a:ext cx="4514304" cy="11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Pareto-optimal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fr-FR" b="0" dirty="0"/>
              </a:p>
              <a:p>
                <a:pPr algn="ctr"/>
                <a:r>
                  <a:rPr lang="fr-FR" b="0" dirty="0"/>
                  <a:t>          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  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7C5DD87-7E96-4BD9-B06C-4C77265F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80" y="1600184"/>
                <a:ext cx="4514304" cy="1151790"/>
              </a:xfrm>
              <a:prstGeom prst="rect">
                <a:avLst/>
              </a:prstGeom>
              <a:blipFill>
                <a:blip r:embed="rId4"/>
                <a:stretch>
                  <a:fillRect t="-4233"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E12B827-D1A9-416D-A354-638D14FDCDCA}"/>
              </a:ext>
            </a:extLst>
          </p:cNvPr>
          <p:cNvSpPr/>
          <p:nvPr/>
        </p:nvSpPr>
        <p:spPr>
          <a:xfrm>
            <a:off x="3846142" y="3456371"/>
            <a:ext cx="100095" cy="2659227"/>
          </a:xfrm>
          <a:custGeom>
            <a:avLst/>
            <a:gdLst>
              <a:gd name="connsiteX0" fmla="*/ 0 w 760576"/>
              <a:gd name="connsiteY0" fmla="*/ 0 h 784807"/>
              <a:gd name="connsiteX1" fmla="*/ 760576 w 760576"/>
              <a:gd name="connsiteY1" fmla="*/ 0 h 784807"/>
              <a:gd name="connsiteX2" fmla="*/ 760576 w 760576"/>
              <a:gd name="connsiteY2" fmla="*/ 784807 h 784807"/>
              <a:gd name="connsiteX3" fmla="*/ 0 w 760576"/>
              <a:gd name="connsiteY3" fmla="*/ 784807 h 784807"/>
              <a:gd name="connsiteX4" fmla="*/ 0 w 760576"/>
              <a:gd name="connsiteY4" fmla="*/ 0 h 784807"/>
              <a:gd name="connsiteX0" fmla="*/ 760576 w 852016"/>
              <a:gd name="connsiteY0" fmla="*/ 0 h 784807"/>
              <a:gd name="connsiteX1" fmla="*/ 760576 w 852016"/>
              <a:gd name="connsiteY1" fmla="*/ 784807 h 784807"/>
              <a:gd name="connsiteX2" fmla="*/ 0 w 852016"/>
              <a:gd name="connsiteY2" fmla="*/ 784807 h 784807"/>
              <a:gd name="connsiteX3" fmla="*/ 0 w 852016"/>
              <a:gd name="connsiteY3" fmla="*/ 0 h 784807"/>
              <a:gd name="connsiteX4" fmla="*/ 852016 w 852016"/>
              <a:gd name="connsiteY4" fmla="*/ 91440 h 784807"/>
              <a:gd name="connsiteX0" fmla="*/ 760576 w 760576"/>
              <a:gd name="connsiteY0" fmla="*/ 0 h 784807"/>
              <a:gd name="connsiteX1" fmla="*/ 760576 w 760576"/>
              <a:gd name="connsiteY1" fmla="*/ 784807 h 784807"/>
              <a:gd name="connsiteX2" fmla="*/ 0 w 760576"/>
              <a:gd name="connsiteY2" fmla="*/ 784807 h 784807"/>
              <a:gd name="connsiteX3" fmla="*/ 0 w 760576"/>
              <a:gd name="connsiteY3" fmla="*/ 0 h 784807"/>
              <a:gd name="connsiteX0" fmla="*/ 760576 w 760576"/>
              <a:gd name="connsiteY0" fmla="*/ 0 h 784807"/>
              <a:gd name="connsiteX1" fmla="*/ 760576 w 760576"/>
              <a:gd name="connsiteY1" fmla="*/ 784807 h 784807"/>
              <a:gd name="connsiteX2" fmla="*/ 0 w 760576"/>
              <a:gd name="connsiteY2" fmla="*/ 784807 h 784807"/>
              <a:gd name="connsiteX0" fmla="*/ 0 w 0"/>
              <a:gd name="connsiteY0" fmla="*/ 0 h 784807"/>
              <a:gd name="connsiteX1" fmla="*/ 0 w 0"/>
              <a:gd name="connsiteY1" fmla="*/ 784807 h 78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84807">
                <a:moveTo>
                  <a:pt x="0" y="0"/>
                </a:moveTo>
                <a:lnTo>
                  <a:pt x="0" y="784807"/>
                </a:lnTo>
              </a:path>
            </a:pathLst>
          </a:custGeom>
          <a:ln w="63500">
            <a:solidFill>
              <a:srgbClr val="C00000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9AE1FDC-DA0F-449D-8655-76EDCCA05CAB}"/>
                  </a:ext>
                </a:extLst>
              </p:cNvPr>
              <p:cNvSpPr txBox="1"/>
              <p:nvPr/>
            </p:nvSpPr>
            <p:spPr>
              <a:xfrm>
                <a:off x="3387273" y="3127394"/>
                <a:ext cx="559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9AE1FDC-DA0F-449D-8655-76EDCCA05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3" y="3127394"/>
                <a:ext cx="5590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DD14587-B506-47D1-BE5D-FBDAE3C3A453}"/>
                  </a:ext>
                </a:extLst>
              </p:cNvPr>
              <p:cNvSpPr txBox="1"/>
              <p:nvPr/>
            </p:nvSpPr>
            <p:spPr>
              <a:xfrm>
                <a:off x="3823515" y="6181813"/>
                <a:ext cx="423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DD14587-B506-47D1-BE5D-FBDAE3C3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515" y="6181813"/>
                <a:ext cx="423745" cy="461665"/>
              </a:xfrm>
              <a:prstGeom prst="rect">
                <a:avLst/>
              </a:prstGeom>
              <a:blipFill>
                <a:blip r:embed="rId6"/>
                <a:stretch>
                  <a:fillRect l="-5714" r="-4286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30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438665-B04E-4CC6-BBC4-C8F581642EB4}"/>
              </a:ext>
            </a:extLst>
          </p:cNvPr>
          <p:cNvCxnSpPr>
            <a:cxnSpLocks/>
          </p:cNvCxnSpPr>
          <p:nvPr/>
        </p:nvCxnSpPr>
        <p:spPr>
          <a:xfrm flipV="1">
            <a:off x="1144198" y="1031846"/>
            <a:ext cx="0" cy="5083759"/>
          </a:xfrm>
          <a:prstGeom prst="straightConnector1">
            <a:avLst/>
          </a:prstGeom>
          <a:ln w="7302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FE61B17-E38E-4055-B969-DDE97E67F367}"/>
              </a:ext>
            </a:extLst>
          </p:cNvPr>
          <p:cNvCxnSpPr>
            <a:cxnSpLocks/>
          </p:cNvCxnSpPr>
          <p:nvPr/>
        </p:nvCxnSpPr>
        <p:spPr>
          <a:xfrm>
            <a:off x="1144198" y="6115605"/>
            <a:ext cx="7026679" cy="0"/>
          </a:xfrm>
          <a:prstGeom prst="straightConnector1">
            <a:avLst/>
          </a:prstGeom>
          <a:ln w="7302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02CDC-3B84-4708-B87F-5F9D313A996B}"/>
              </a:ext>
            </a:extLst>
          </p:cNvPr>
          <p:cNvSpPr/>
          <p:nvPr/>
        </p:nvSpPr>
        <p:spPr>
          <a:xfrm flipH="1">
            <a:off x="2411837" y="2107020"/>
            <a:ext cx="4924323" cy="3649982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8439C09-3160-4F33-AA6D-42916025D5B8}"/>
              </a:ext>
            </a:extLst>
          </p:cNvPr>
          <p:cNvSpPr/>
          <p:nvPr/>
        </p:nvSpPr>
        <p:spPr>
          <a:xfrm flipH="1">
            <a:off x="3498369" y="2912374"/>
            <a:ext cx="3837791" cy="2844628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FD7F8F7A-39BD-41B3-A3B6-F37AB6AEFDF9}"/>
              </a:ext>
            </a:extLst>
          </p:cNvPr>
          <p:cNvSpPr/>
          <p:nvPr/>
        </p:nvSpPr>
        <p:spPr>
          <a:xfrm flipH="1">
            <a:off x="4743311" y="3835144"/>
            <a:ext cx="2592848" cy="1921858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A672607-A4E4-4859-B74A-5D522A8F63CF}"/>
              </a:ext>
            </a:extLst>
          </p:cNvPr>
          <p:cNvSpPr/>
          <p:nvPr/>
        </p:nvSpPr>
        <p:spPr>
          <a:xfrm flipH="1">
            <a:off x="5826157" y="4606951"/>
            <a:ext cx="1510004" cy="1150050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607C8440-CCD3-4015-920B-7A9DEF748BCA}"/>
              </a:ext>
            </a:extLst>
          </p:cNvPr>
          <p:cNvSpPr/>
          <p:nvPr/>
        </p:nvSpPr>
        <p:spPr>
          <a:xfrm flipH="1">
            <a:off x="3833577" y="2107019"/>
            <a:ext cx="3502584" cy="3649984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545313 w 4924323"/>
              <a:gd name="connsiteY1" fmla="*/ 137211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545313 w 4924323"/>
              <a:gd name="connsiteY1" fmla="*/ 137211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3740028"/>
              <a:gd name="connsiteY0" fmla="*/ 0 h 3649982"/>
              <a:gd name="connsiteX1" fmla="*/ 3545313 w 3740028"/>
              <a:gd name="connsiteY1" fmla="*/ 1372110 h 3649982"/>
              <a:gd name="connsiteX2" fmla="*/ 3514267 w 3740028"/>
              <a:gd name="connsiteY2" fmla="*/ 3632891 h 3649982"/>
              <a:gd name="connsiteX3" fmla="*/ 0 w 3740028"/>
              <a:gd name="connsiteY3" fmla="*/ 3649982 h 3649982"/>
              <a:gd name="connsiteX4" fmla="*/ 0 w 3740028"/>
              <a:gd name="connsiteY4" fmla="*/ 0 h 3649982"/>
              <a:gd name="connsiteX0" fmla="*/ 0 w 3805950"/>
              <a:gd name="connsiteY0" fmla="*/ 0 h 3649982"/>
              <a:gd name="connsiteX1" fmla="*/ 3545313 w 3805950"/>
              <a:gd name="connsiteY1" fmla="*/ 1372110 h 3649982"/>
              <a:gd name="connsiteX2" fmla="*/ 3514267 w 3805950"/>
              <a:gd name="connsiteY2" fmla="*/ 3632891 h 3649982"/>
              <a:gd name="connsiteX3" fmla="*/ 0 w 3805950"/>
              <a:gd name="connsiteY3" fmla="*/ 3649982 h 3649982"/>
              <a:gd name="connsiteX4" fmla="*/ 0 w 3805950"/>
              <a:gd name="connsiteY4" fmla="*/ 0 h 3649982"/>
              <a:gd name="connsiteX0" fmla="*/ 0 w 3770062"/>
              <a:gd name="connsiteY0" fmla="*/ 0 h 3649982"/>
              <a:gd name="connsiteX1" fmla="*/ 3545313 w 3770062"/>
              <a:gd name="connsiteY1" fmla="*/ 1372110 h 3649982"/>
              <a:gd name="connsiteX2" fmla="*/ 3514267 w 3770062"/>
              <a:gd name="connsiteY2" fmla="*/ 3632891 h 3649982"/>
              <a:gd name="connsiteX3" fmla="*/ 0 w 3770062"/>
              <a:gd name="connsiteY3" fmla="*/ 3649982 h 3649982"/>
              <a:gd name="connsiteX4" fmla="*/ 0 w 3770062"/>
              <a:gd name="connsiteY4" fmla="*/ 0 h 3649982"/>
              <a:gd name="connsiteX0" fmla="*/ 0 w 3770062"/>
              <a:gd name="connsiteY0" fmla="*/ 0 h 3649982"/>
              <a:gd name="connsiteX1" fmla="*/ 3545313 w 3770062"/>
              <a:gd name="connsiteY1" fmla="*/ 1372110 h 3649982"/>
              <a:gd name="connsiteX2" fmla="*/ 3514267 w 3770062"/>
              <a:gd name="connsiteY2" fmla="*/ 3632891 h 3649982"/>
              <a:gd name="connsiteX3" fmla="*/ 0 w 3770062"/>
              <a:gd name="connsiteY3" fmla="*/ 3649982 h 3649982"/>
              <a:gd name="connsiteX4" fmla="*/ 0 w 3770062"/>
              <a:gd name="connsiteY4" fmla="*/ 0 h 3649982"/>
              <a:gd name="connsiteX0" fmla="*/ 0 w 3545313"/>
              <a:gd name="connsiteY0" fmla="*/ 0 h 3649982"/>
              <a:gd name="connsiteX1" fmla="*/ 3545313 w 3545313"/>
              <a:gd name="connsiteY1" fmla="*/ 1372110 h 3649982"/>
              <a:gd name="connsiteX2" fmla="*/ 3514267 w 3545313"/>
              <a:gd name="connsiteY2" fmla="*/ 3632891 h 3649982"/>
              <a:gd name="connsiteX3" fmla="*/ 0 w 3545313"/>
              <a:gd name="connsiteY3" fmla="*/ 3649982 h 3649982"/>
              <a:gd name="connsiteX4" fmla="*/ 0 w 3545313"/>
              <a:gd name="connsiteY4" fmla="*/ 0 h 3649982"/>
              <a:gd name="connsiteX0" fmla="*/ 0 w 3526107"/>
              <a:gd name="connsiteY0" fmla="*/ 0 h 3649982"/>
              <a:gd name="connsiteX1" fmla="*/ 3502584 w 3526107"/>
              <a:gd name="connsiteY1" fmla="*/ 1337927 h 3649982"/>
              <a:gd name="connsiteX2" fmla="*/ 3514267 w 3526107"/>
              <a:gd name="connsiteY2" fmla="*/ 3632891 h 3649982"/>
              <a:gd name="connsiteX3" fmla="*/ 0 w 3526107"/>
              <a:gd name="connsiteY3" fmla="*/ 3649982 h 3649982"/>
              <a:gd name="connsiteX4" fmla="*/ 0 w 3526107"/>
              <a:gd name="connsiteY4" fmla="*/ 0 h 3649982"/>
              <a:gd name="connsiteX0" fmla="*/ 0 w 3526107"/>
              <a:gd name="connsiteY0" fmla="*/ 0 h 3649982"/>
              <a:gd name="connsiteX1" fmla="*/ 3502584 w 3526107"/>
              <a:gd name="connsiteY1" fmla="*/ 1337927 h 3649982"/>
              <a:gd name="connsiteX2" fmla="*/ 3514267 w 3526107"/>
              <a:gd name="connsiteY2" fmla="*/ 3632891 h 3649982"/>
              <a:gd name="connsiteX3" fmla="*/ 0 w 3526107"/>
              <a:gd name="connsiteY3" fmla="*/ 3649982 h 3649982"/>
              <a:gd name="connsiteX4" fmla="*/ 0 w 3526107"/>
              <a:gd name="connsiteY4" fmla="*/ 0 h 3649982"/>
              <a:gd name="connsiteX0" fmla="*/ 0 w 3526107"/>
              <a:gd name="connsiteY0" fmla="*/ 0 h 3649982"/>
              <a:gd name="connsiteX1" fmla="*/ 3502584 w 3526107"/>
              <a:gd name="connsiteY1" fmla="*/ 1337927 h 3649982"/>
              <a:gd name="connsiteX2" fmla="*/ 3514267 w 3526107"/>
              <a:gd name="connsiteY2" fmla="*/ 3632891 h 3649982"/>
              <a:gd name="connsiteX3" fmla="*/ 0 w 3526107"/>
              <a:gd name="connsiteY3" fmla="*/ 3649982 h 3649982"/>
              <a:gd name="connsiteX4" fmla="*/ 0 w 3526107"/>
              <a:gd name="connsiteY4" fmla="*/ 0 h 3649982"/>
              <a:gd name="connsiteX0" fmla="*/ 0 w 3505368"/>
              <a:gd name="connsiteY0" fmla="*/ 0 h 3649982"/>
              <a:gd name="connsiteX1" fmla="*/ 3502584 w 3505368"/>
              <a:gd name="connsiteY1" fmla="*/ 1337927 h 3649982"/>
              <a:gd name="connsiteX2" fmla="*/ 3488630 w 3505368"/>
              <a:gd name="connsiteY2" fmla="*/ 3624346 h 3649982"/>
              <a:gd name="connsiteX3" fmla="*/ 0 w 3505368"/>
              <a:gd name="connsiteY3" fmla="*/ 3649982 h 3649982"/>
              <a:gd name="connsiteX4" fmla="*/ 0 w 3505368"/>
              <a:gd name="connsiteY4" fmla="*/ 0 h 3649982"/>
              <a:gd name="connsiteX0" fmla="*/ 0 w 3502584"/>
              <a:gd name="connsiteY0" fmla="*/ 0 h 3649984"/>
              <a:gd name="connsiteX1" fmla="*/ 3502584 w 3502584"/>
              <a:gd name="connsiteY1" fmla="*/ 1337927 h 3649984"/>
              <a:gd name="connsiteX2" fmla="*/ 3480084 w 3502584"/>
              <a:gd name="connsiteY2" fmla="*/ 3649984 h 3649984"/>
              <a:gd name="connsiteX3" fmla="*/ 0 w 3502584"/>
              <a:gd name="connsiteY3" fmla="*/ 3649982 h 3649984"/>
              <a:gd name="connsiteX4" fmla="*/ 0 w 3502584"/>
              <a:gd name="connsiteY4" fmla="*/ 0 h 364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2584" h="3649984">
                <a:moveTo>
                  <a:pt x="0" y="0"/>
                </a:moveTo>
                <a:cubicBezTo>
                  <a:pt x="1138104" y="143883"/>
                  <a:pt x="2592132" y="441889"/>
                  <a:pt x="3502584" y="1337927"/>
                </a:cubicBezTo>
                <a:cubicBezTo>
                  <a:pt x="3486252" y="2140414"/>
                  <a:pt x="3517743" y="2577007"/>
                  <a:pt x="3480084" y="3649984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97EA13F9-838D-452C-845D-AA5C22933006}"/>
              </a:ext>
            </a:extLst>
          </p:cNvPr>
          <p:cNvSpPr/>
          <p:nvPr/>
        </p:nvSpPr>
        <p:spPr>
          <a:xfrm flipH="1">
            <a:off x="2411837" y="2107020"/>
            <a:ext cx="4924324" cy="3649980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0 h 3649982"/>
              <a:gd name="connsiteX0" fmla="*/ 4924323 w 5015763"/>
              <a:gd name="connsiteY0" fmla="*/ 3649982 h 3741422"/>
              <a:gd name="connsiteX1" fmla="*/ 0 w 5015763"/>
              <a:gd name="connsiteY1" fmla="*/ 0 h 3741422"/>
              <a:gd name="connsiteX2" fmla="*/ 3263302 w 5015763"/>
              <a:gd name="connsiteY2" fmla="*/ 1115736 h 3741422"/>
              <a:gd name="connsiteX3" fmla="*/ 5015763 w 5015763"/>
              <a:gd name="connsiteY3" fmla="*/ 3741422 h 3741422"/>
              <a:gd name="connsiteX0" fmla="*/ 0 w 5015763"/>
              <a:gd name="connsiteY0" fmla="*/ 0 h 3741422"/>
              <a:gd name="connsiteX1" fmla="*/ 3263302 w 5015763"/>
              <a:gd name="connsiteY1" fmla="*/ 1115736 h 3741422"/>
              <a:gd name="connsiteX2" fmla="*/ 5015763 w 5015763"/>
              <a:gd name="connsiteY2" fmla="*/ 3741422 h 374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763" h="374142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5015763" y="3741422"/>
                </a:cubicBezTo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736A4F-A96A-4162-BE10-E4D86F4444D1}"/>
                  </a:ext>
                </a:extLst>
              </p:cNvPr>
              <p:cNvSpPr txBox="1"/>
              <p:nvPr/>
            </p:nvSpPr>
            <p:spPr>
              <a:xfrm>
                <a:off x="1390485" y="934970"/>
                <a:ext cx="36512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Task Completion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736A4F-A96A-4162-BE10-E4D86F44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85" y="934970"/>
                <a:ext cx="3651295" cy="584775"/>
              </a:xfrm>
              <a:prstGeom prst="rect">
                <a:avLst/>
              </a:prstGeom>
              <a:blipFill>
                <a:blip r:embed="rId2"/>
                <a:stretch>
                  <a:fillRect l="-4174" t="-12500" b="-3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BD507FB-B877-491B-9A17-3EA75524B8D2}"/>
                  </a:ext>
                </a:extLst>
              </p:cNvPr>
              <p:cNvSpPr txBox="1"/>
              <p:nvPr/>
            </p:nvSpPr>
            <p:spPr>
              <a:xfrm>
                <a:off x="7503940" y="5375714"/>
                <a:ext cx="22063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Risk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BD507FB-B877-491B-9A17-3EA75524B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40" y="5375714"/>
                <a:ext cx="2206302" cy="584775"/>
              </a:xfrm>
              <a:prstGeom prst="rect">
                <a:avLst/>
              </a:prstGeom>
              <a:blipFill>
                <a:blip r:embed="rId3"/>
                <a:stretch>
                  <a:fillRect l="-7182" t="-12500" b="-3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7C5DD87-7E96-4BD9-B06C-4C77265FF87B}"/>
                  </a:ext>
                </a:extLst>
              </p:cNvPr>
              <p:cNvSpPr txBox="1"/>
              <p:nvPr/>
            </p:nvSpPr>
            <p:spPr>
              <a:xfrm>
                <a:off x="958980" y="1600184"/>
                <a:ext cx="4514304" cy="11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Pareto-optimal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fr-FR" b="0" dirty="0"/>
              </a:p>
              <a:p>
                <a:pPr algn="ctr"/>
                <a:r>
                  <a:rPr lang="fr-FR" b="0" dirty="0"/>
                  <a:t>          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  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7C5DD87-7E96-4BD9-B06C-4C77265F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80" y="1600184"/>
                <a:ext cx="4514304" cy="1151790"/>
              </a:xfrm>
              <a:prstGeom prst="rect">
                <a:avLst/>
              </a:prstGeom>
              <a:blipFill>
                <a:blip r:embed="rId4"/>
                <a:stretch>
                  <a:fillRect t="-4233"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E12B827-D1A9-416D-A354-638D14FDCDCA}"/>
              </a:ext>
            </a:extLst>
          </p:cNvPr>
          <p:cNvSpPr/>
          <p:nvPr/>
        </p:nvSpPr>
        <p:spPr>
          <a:xfrm>
            <a:off x="3846142" y="3456371"/>
            <a:ext cx="100095" cy="2659227"/>
          </a:xfrm>
          <a:custGeom>
            <a:avLst/>
            <a:gdLst>
              <a:gd name="connsiteX0" fmla="*/ 0 w 760576"/>
              <a:gd name="connsiteY0" fmla="*/ 0 h 784807"/>
              <a:gd name="connsiteX1" fmla="*/ 760576 w 760576"/>
              <a:gd name="connsiteY1" fmla="*/ 0 h 784807"/>
              <a:gd name="connsiteX2" fmla="*/ 760576 w 760576"/>
              <a:gd name="connsiteY2" fmla="*/ 784807 h 784807"/>
              <a:gd name="connsiteX3" fmla="*/ 0 w 760576"/>
              <a:gd name="connsiteY3" fmla="*/ 784807 h 784807"/>
              <a:gd name="connsiteX4" fmla="*/ 0 w 760576"/>
              <a:gd name="connsiteY4" fmla="*/ 0 h 784807"/>
              <a:gd name="connsiteX0" fmla="*/ 760576 w 852016"/>
              <a:gd name="connsiteY0" fmla="*/ 0 h 784807"/>
              <a:gd name="connsiteX1" fmla="*/ 760576 w 852016"/>
              <a:gd name="connsiteY1" fmla="*/ 784807 h 784807"/>
              <a:gd name="connsiteX2" fmla="*/ 0 w 852016"/>
              <a:gd name="connsiteY2" fmla="*/ 784807 h 784807"/>
              <a:gd name="connsiteX3" fmla="*/ 0 w 852016"/>
              <a:gd name="connsiteY3" fmla="*/ 0 h 784807"/>
              <a:gd name="connsiteX4" fmla="*/ 852016 w 852016"/>
              <a:gd name="connsiteY4" fmla="*/ 91440 h 784807"/>
              <a:gd name="connsiteX0" fmla="*/ 760576 w 760576"/>
              <a:gd name="connsiteY0" fmla="*/ 0 h 784807"/>
              <a:gd name="connsiteX1" fmla="*/ 760576 w 760576"/>
              <a:gd name="connsiteY1" fmla="*/ 784807 h 784807"/>
              <a:gd name="connsiteX2" fmla="*/ 0 w 760576"/>
              <a:gd name="connsiteY2" fmla="*/ 784807 h 784807"/>
              <a:gd name="connsiteX3" fmla="*/ 0 w 760576"/>
              <a:gd name="connsiteY3" fmla="*/ 0 h 784807"/>
              <a:gd name="connsiteX0" fmla="*/ 760576 w 760576"/>
              <a:gd name="connsiteY0" fmla="*/ 0 h 784807"/>
              <a:gd name="connsiteX1" fmla="*/ 760576 w 760576"/>
              <a:gd name="connsiteY1" fmla="*/ 784807 h 784807"/>
              <a:gd name="connsiteX2" fmla="*/ 0 w 760576"/>
              <a:gd name="connsiteY2" fmla="*/ 784807 h 784807"/>
              <a:gd name="connsiteX0" fmla="*/ 0 w 0"/>
              <a:gd name="connsiteY0" fmla="*/ 0 h 784807"/>
              <a:gd name="connsiteX1" fmla="*/ 0 w 0"/>
              <a:gd name="connsiteY1" fmla="*/ 784807 h 78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84807">
                <a:moveTo>
                  <a:pt x="0" y="0"/>
                </a:moveTo>
                <a:lnTo>
                  <a:pt x="0" y="784807"/>
                </a:lnTo>
              </a:path>
            </a:pathLst>
          </a:custGeom>
          <a:ln w="63500">
            <a:solidFill>
              <a:srgbClr val="C00000"/>
            </a:solidFill>
            <a:prstDash val="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9AE1FDC-DA0F-449D-8655-76EDCCA05CAB}"/>
                  </a:ext>
                </a:extLst>
              </p:cNvPr>
              <p:cNvSpPr txBox="1"/>
              <p:nvPr/>
            </p:nvSpPr>
            <p:spPr>
              <a:xfrm>
                <a:off x="3387273" y="3127394"/>
                <a:ext cx="559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9AE1FDC-DA0F-449D-8655-76EDCCA05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3" y="3127394"/>
                <a:ext cx="5590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DD14587-B506-47D1-BE5D-FBDAE3C3A453}"/>
                  </a:ext>
                </a:extLst>
              </p:cNvPr>
              <p:cNvSpPr txBox="1"/>
              <p:nvPr/>
            </p:nvSpPr>
            <p:spPr>
              <a:xfrm>
                <a:off x="3823515" y="6181813"/>
                <a:ext cx="423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DD14587-B506-47D1-BE5D-FBDAE3C3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515" y="6181813"/>
                <a:ext cx="423745" cy="461665"/>
              </a:xfrm>
              <a:prstGeom prst="rect">
                <a:avLst/>
              </a:prstGeom>
              <a:blipFill>
                <a:blip r:embed="rId6"/>
                <a:stretch>
                  <a:fillRect l="-5714" r="-4286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5956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79</Words>
  <Application>Microsoft Office PowerPoint</Application>
  <PresentationFormat>Affichage à l'écran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12</cp:revision>
  <dcterms:created xsi:type="dcterms:W3CDTF">2019-12-01T15:29:06Z</dcterms:created>
  <dcterms:modified xsi:type="dcterms:W3CDTF">2019-12-01T16:51:53Z</dcterms:modified>
</cp:coreProperties>
</file>