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 anchorCtr="0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5715000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5715000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86766"/>
            <a:ext cx="7315200" cy="400705"/>
          </a:xfrm>
          <a:prstGeom prst="rect">
            <a:avLst/>
          </a:prstGeom>
        </p:spPr>
      </p:pic>
      <p:pic>
        <p:nvPicPr>
          <p:cNvPr id="10" name="Picture 9" descr="coverAccentT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19136"/>
            <a:ext cx="7315200" cy="3913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754083" y="673398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754083" y="5636584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4169" y="5636584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4169" y="673398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aption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752600" y="565897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752600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8450" y="412824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93402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7649" y="4128247"/>
            <a:ext cx="742950" cy="361950"/>
          </a:xfrm>
          <a:prstGeom prst="rect">
            <a:avLst/>
          </a:prstGeom>
          <a:noFill/>
        </p:spPr>
      </p:pic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93402" y="56589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7649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vertical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6225" y="860612"/>
            <a:ext cx="247364" cy="49377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 anchorCtr="0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6214969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6214969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214969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15801"/>
            <a:ext cx="7315200" cy="400705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SectionAccent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18488"/>
            <a:ext cx="7315200" cy="356382"/>
          </a:xfrm>
          <a:prstGeom prst="rect">
            <a:avLst/>
          </a:prstGeom>
          <a:noFill/>
        </p:spPr>
      </p:pic>
      <p:pic>
        <p:nvPicPr>
          <p:cNvPr id="1027" name="Picture 3" descr="SectionAccent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690872"/>
            <a:ext cx="7315200" cy="35638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</p:spPr>
      </p:pic>
      <p:pic>
        <p:nvPicPr>
          <p:cNvPr id="12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5681" y="2686050"/>
            <a:ext cx="2609850" cy="1333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74" name="Picture 2" descr="caption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Edg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84294"/>
            <a:ext cx="6949440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412"/>
            <a:ext cx="2133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412"/>
            <a:ext cx="2895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412"/>
            <a:ext cx="4572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SzPct val="100000"/>
        <a:buFont typeface="Wingdings" pitchFamily="2" charset="2"/>
        <a:buChar char="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Rat Tracking Data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10-09 at 11.59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4053"/>
            <a:ext cx="9144000" cy="70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7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</a:p>
          <a:p>
            <a:r>
              <a:rPr lang="en-US" dirty="0" smtClean="0"/>
              <a:t>Temporary Array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Variables (from command line to function parameters)</a:t>
            </a:r>
          </a:p>
          <a:p>
            <a:r>
              <a:rPr lang="en-US" dirty="0" smtClean="0"/>
              <a:t>Output text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1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Viedo</a:t>
            </a:r>
            <a:r>
              <a:rPr lang="en-US" dirty="0" smtClean="0"/>
              <a:t> accepted into program by noting its path</a:t>
            </a:r>
          </a:p>
          <a:p>
            <a:r>
              <a:rPr lang="en-US" dirty="0" smtClean="0"/>
              <a:t>Stores other command-line variables as Strings</a:t>
            </a:r>
          </a:p>
          <a:p>
            <a:r>
              <a:rPr lang="en-US" dirty="0" smtClean="0"/>
              <a:t>Function parameters indicate how program is run</a:t>
            </a:r>
          </a:p>
          <a:p>
            <a:r>
              <a:rPr lang="en-US" dirty="0" err="1" smtClean="0"/>
              <a:t>OpenCV</a:t>
            </a:r>
            <a:r>
              <a:rPr lang="en-US" dirty="0"/>
              <a:t> </a:t>
            </a:r>
            <a:r>
              <a:rPr lang="en-US" dirty="0" smtClean="0"/>
              <a:t>object functions play video</a:t>
            </a:r>
          </a:p>
          <a:p>
            <a:r>
              <a:rPr lang="en-US" dirty="0" smtClean="0"/>
              <a:t>Data recorded into temporary array and then written to </a:t>
            </a:r>
            <a:r>
              <a:rPr lang="en-US" smtClean="0"/>
              <a:t>text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05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Form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Formal.thmx</Template>
  <TotalTime>140</TotalTime>
  <Words>64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Formal</vt:lpstr>
      <vt:lpstr>Rat Tracking Data Model</vt:lpstr>
      <vt:lpstr>PowerPoint Presentation</vt:lpstr>
      <vt:lpstr>Data Structures</vt:lpstr>
      <vt:lpstr>Control Flow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 Tracking Data Model</dc:title>
  <dc:creator>Hana Qoronfleh</dc:creator>
  <cp:lastModifiedBy>Hana Qoronfleh</cp:lastModifiedBy>
  <cp:revision>3</cp:revision>
  <dcterms:created xsi:type="dcterms:W3CDTF">2014-10-09T13:45:38Z</dcterms:created>
  <dcterms:modified xsi:type="dcterms:W3CDTF">2014-10-09T16:06:08Z</dcterms:modified>
</cp:coreProperties>
</file>