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8ff8a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ab8ff8a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ab8ff8a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ab8ff8a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ab8ff8a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ab8ff8a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ab8ff8a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ab8ff8a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296601"/>
            <a:ext cx="85206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59K Restaurants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serves PIZZA as well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Out of 59K restaurantes, 75% got 4 or more ratings out of 5.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Specific words user were used to rate these restaurants are as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438" y="2512638"/>
            <a:ext cx="33242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has been distinguished in two type : Bad and 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BAD											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71750"/>
            <a:ext cx="35718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413" y="2571750"/>
            <a:ext cx="35718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For only our Marketing Team based on the business requirement below words are the perfect match to get noticed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675" y="1856675"/>
            <a:ext cx="5795825" cy="312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