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41C30872-11E1-456E-A283-68EEE60B6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/>
              <a:t>Tableau - Sales Data Dashboard and Story - WorkbookFile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6BDE5C0B-9285-48D0-AEFC-CFEA69B54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/>
              <a:t>1</a:t>
            </a:r>
            <a:r>
              <a:rPr dirty="0" smtClean="0"/>
              <a:t>/</a:t>
            </a:r>
            <a:r>
              <a:rPr lang="en-US" dirty="0" smtClean="0"/>
              <a:t>9</a:t>
            </a:r>
            <a:r>
              <a:rPr dirty="0" smtClean="0"/>
              <a:t>/2019 </a:t>
            </a:r>
            <a:r>
              <a:rPr dirty="0"/>
              <a:t>2:32:19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640BCF43-F059-4690-A10D-3A6DEC177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44" y="0"/>
            <a:ext cx="8469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0E2F3EFB-7D55-4349-AE45-8EA84D74D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8" y="0"/>
            <a:ext cx="10788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xmlns="" id="{25B7D456-B52F-44D6-9106-75EAA7DE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95" y="0"/>
            <a:ext cx="993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xmlns="" id="{93BE8641-5A3C-4F02-8AE0-CFB45DF0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64" y="0"/>
            <a:ext cx="4910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xmlns="" id="{058B34C6-18E0-4D46-B4D2-8742DFF4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06" y="0"/>
            <a:ext cx="7425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xmlns="" id="{BACA3891-48F0-43EC-87FC-2123CC5C8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93" y="0"/>
            <a:ext cx="8096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xmlns="" id="{BD9D149E-2D85-4ED9-8686-ABF14D33E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Tableau - Sales Data Dashboard and Story - WorkbookFile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- Sales Data Dashboard and Story - WorkbookFile</dc:title>
  <dc:creator/>
  <cp:lastModifiedBy>CHANAMTHABAM, BUDHAJIT ROY</cp:lastModifiedBy>
  <cp:revision>1</cp:revision>
  <dcterms:created xsi:type="dcterms:W3CDTF">2018-08-15T22:40:47Z</dcterms:created>
  <dcterms:modified xsi:type="dcterms:W3CDTF">2019-03-09T22:33:11Z</dcterms:modified>
</cp:coreProperties>
</file>