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CC9AB-6323-9741-9391-1D8BBE93D753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6972-6AEB-4341-BE5C-9B9EF2A5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6972-6AEB-4341-BE5C-9B9EF2A5BC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6972-6AEB-4341-BE5C-9B9EF2A5BC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6972-6AEB-4341-BE5C-9B9EF2A5BC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56972-6AEB-4341-BE5C-9B9EF2A5BC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ED11-B336-5611-5373-D9033C1AD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80D1-1566-1A2A-8E55-B9D3CFA2E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144F-BA7B-7D97-5468-BEC740C5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5FD-67B2-43DF-B8CF-2D4C1846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6F2F-4E51-95E0-A93E-FD6AF1A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68CE-B471-B492-D72D-C91AA0D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19F9-F49C-8853-71A8-5EA0E352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53CA-308E-2274-5139-2E3FE84C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B29D-1279-98F8-FEC9-12E6D332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0FC5-AA7A-78F4-536F-39DA7BC2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3E9A6-CDBA-C103-6A1B-E6577F118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5084F-C034-60D1-E3F7-1C35B06F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3EB4-48F5-0147-8525-348D5A15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665B-8576-459F-5FB1-A9DE73A7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7773-D508-2E17-2E8F-DAA4C740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CCF0-B850-A304-DB84-09EE0B40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0E4-B8A7-AB40-007B-C63776B3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C979-D669-755C-BCDE-93686394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E816-89DF-B7CC-F9DE-B944446B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1804-D620-5433-9A77-21BF9EB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3C9-B976-F2B3-85D1-7CBBEB69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DE45-BC1C-DECA-F3BD-76DF1B90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7971-B9C4-E734-CC85-863A21D9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B8FC-8166-CCF0-2814-A23384CE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B02-9E20-0359-5946-F32423BA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180E-3403-72B6-4922-19E92DF0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60BC-2D67-F7DC-56BC-1C2FB59D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06C7E-5F59-F62D-95E7-D69FC449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F5E4A-0B09-3018-0168-4456FCAB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F7CA5-96B2-FACC-3503-E5BFA9E6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945E-295E-8AE8-F92C-5F34EE8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8EE3-84A2-CBA7-4CF4-3452A466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E624-EAB2-4B2E-A304-687B39E39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8B49-2273-7C02-34DC-D1C63BFF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C041C-7840-B82E-D5FE-44C8B94C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C537-29AC-4C9B-47D5-0085BA08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D294-6EE5-1351-0F04-7BA06EB0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4CCC-0155-60DF-DDAA-DD9186F4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934AA-C163-476A-D150-48F9DE61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CB59-BBF2-F9AD-AE07-DE6ACD7C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9145B-92A8-99E1-188B-DE4311C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8A65-1B25-F15A-1421-7A9FB6F0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4E610-D5D7-203A-9142-2511364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A76CB-D64A-2FE7-A273-96BB7A9D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94D8-5514-17F1-3441-47ACE5E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7EA3-BF19-A1A9-E7DA-2AB0FAAF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B8F8-7320-6C4A-2685-A785A2DD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A4DC-1BC2-D196-969E-D2EE1103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896C1-1D78-4C89-E27E-2C5E6AF3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BF45-3EDE-B5F3-BB96-5217F277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F3AB4-463B-CBD9-51A6-4CD3AAD0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AA50-6106-2993-4A48-B0B31B54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5B59-BC45-8AA5-67B9-FC993F7A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7CA5-5D9D-4287-E121-F0FAEC268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01311-CDF9-CB92-E0F7-D51ACD95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EE40-8C2D-C7F9-08AC-0921A7D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E658-1F0D-EFB8-E3EB-8EE8063E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BA27-D7E7-33E1-5B40-365521F8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0FB71-D17B-BA8B-F2E4-D7A725B4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FAB1-1C92-5A4F-A0E7-8A296F4C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BA8E-789C-184B-7954-316D1CB57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BBC9-2334-3544-B2F8-ACF8905F8BFA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2CAD-7EA2-3261-62C3-E7EC1736A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4913-9BA7-CCF2-2DF0-91C3AFAF7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5D92-C6D9-D740-8944-F1DAA58D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vopedia.org/exploratory-data-analysi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erver diagram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D7BEE027-EE1B-4443-6587-C8BFE5D6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84" y="901874"/>
            <a:ext cx="7772400" cy="48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FC4621-6FE6-E8F3-4958-8A9C6017C995}"/>
              </a:ext>
            </a:extLst>
          </p:cNvPr>
          <p:cNvSpPr/>
          <p:nvPr/>
        </p:nvSpPr>
        <p:spPr>
          <a:xfrm>
            <a:off x="0" y="187890"/>
            <a:ext cx="12190476" cy="667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0D7EB34-A99F-450D-DEE5-149B5FE8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1" y="2882"/>
            <a:ext cx="12011308" cy="6855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C6644-4E31-6957-0D49-14D73AAEAD6E}"/>
              </a:ext>
            </a:extLst>
          </p:cNvPr>
          <p:cNvSpPr txBox="1"/>
          <p:nvPr/>
        </p:nvSpPr>
        <p:spPr>
          <a:xfrm flipV="1">
            <a:off x="1015999" y="4679576"/>
            <a:ext cx="7859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devopedia.org/exploratory-data-analysi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FDAD0-6FA0-DF2F-37BA-56E23DFCAFB3}"/>
              </a:ext>
            </a:extLst>
          </p:cNvPr>
          <p:cNvSpPr/>
          <p:nvPr/>
        </p:nvSpPr>
        <p:spPr>
          <a:xfrm>
            <a:off x="26138" y="1722627"/>
            <a:ext cx="11985171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out PromptCloud">
            <a:extLst>
              <a:ext uri="{FF2B5EF4-FFF2-40B4-BE49-F238E27FC236}">
                <a16:creationId xmlns:a16="http://schemas.microsoft.com/office/drawing/2014/main" id="{71712101-68A4-4E8E-BA55-F1782CF0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24" y="985033"/>
            <a:ext cx="4471879" cy="488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8" name="Rectangle 926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70" name="Group 926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9271" name="Freeform: Shape 927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2" name="Rectangle 927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74" name="Rectangle 92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6" name="Isosceles Triangle 927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100+ Free Contact Us &amp; Call Us Images - Pixabay">
            <a:extLst>
              <a:ext uri="{FF2B5EF4-FFF2-40B4-BE49-F238E27FC236}">
                <a16:creationId xmlns:a16="http://schemas.microsoft.com/office/drawing/2014/main" id="{9F286D57-5509-1BE7-6994-F0616D77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805" y="1868931"/>
            <a:ext cx="4396171" cy="14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7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5693107B-EC08-4B4C-FB21-D8617396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06" y="763369"/>
            <a:ext cx="8298494" cy="3766008"/>
          </a:xfrm>
          <a:prstGeom prst="rect">
            <a:avLst/>
          </a:prstGeom>
          <a:solidFill>
            <a:srgbClr val="FF0000">
              <a:alpha val="72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1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erver diagram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5268DE44-6B0F-8CB7-3E1D-3C622298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74649"/>
            <a:ext cx="11226278" cy="6352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3123DE-6318-CC24-1AB5-7554A85BDD32}"/>
              </a:ext>
            </a:extLst>
          </p:cNvPr>
          <p:cNvSpPr/>
          <p:nvPr/>
        </p:nvSpPr>
        <p:spPr>
          <a:xfrm>
            <a:off x="1027134" y="651353"/>
            <a:ext cx="3394554" cy="4033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312EA-7B86-4E1F-454B-C2D4E37C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54" b="11137"/>
          <a:stretch/>
        </p:blipFill>
        <p:spPr>
          <a:xfrm>
            <a:off x="-100189" y="656998"/>
            <a:ext cx="12191980" cy="5806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0ED4C-EA6F-3674-BE44-4673B355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0363" y="-328499"/>
            <a:ext cx="12300559" cy="6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Vector | People working with technology isometric style">
            <a:extLst>
              <a:ext uri="{FF2B5EF4-FFF2-40B4-BE49-F238E27FC236}">
                <a16:creationId xmlns:a16="http://schemas.microsoft.com/office/drawing/2014/main" id="{CF363538-2A9B-1C0B-B25E-A5554089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" y="224653"/>
            <a:ext cx="12300559" cy="636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5C09-842A-527E-C2C3-ECD3727CE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3991" y="6072482"/>
            <a:ext cx="3619500" cy="266700"/>
          </a:xfrm>
        </p:spPr>
      </p:pic>
    </p:spTree>
    <p:extLst>
      <p:ext uri="{BB962C8B-B14F-4D97-AF65-F5344CB8AC3E}">
        <p14:creationId xmlns:p14="http://schemas.microsoft.com/office/powerpoint/2010/main" val="10958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6EEA-C161-D1D3-9039-73AA6CD1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1AE64C-75A2-4256-10ED-786B3473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odern monitor on elegant table">
            <a:extLst>
              <a:ext uri="{FF2B5EF4-FFF2-40B4-BE49-F238E27FC236}">
                <a16:creationId xmlns:a16="http://schemas.microsoft.com/office/drawing/2014/main" id="{CA0EB551-575B-A440-73C8-40463573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8D80BBFC-5323-5B3E-C229-03351167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21" y="964507"/>
            <a:ext cx="6640209" cy="55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2D5313-32CD-0194-9F18-170EF84A0551}"/>
              </a:ext>
            </a:extLst>
          </p:cNvPr>
          <p:cNvSpPr/>
          <p:nvPr/>
        </p:nvSpPr>
        <p:spPr>
          <a:xfrm>
            <a:off x="0" y="87681"/>
            <a:ext cx="12192000" cy="66763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FC4621-6FE6-E8F3-4958-8A9C6017C995}"/>
              </a:ext>
            </a:extLst>
          </p:cNvPr>
          <p:cNvSpPr/>
          <p:nvPr/>
        </p:nvSpPr>
        <p:spPr>
          <a:xfrm>
            <a:off x="0" y="187890"/>
            <a:ext cx="12190476" cy="667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omputer generated image of a network&#10;&#10;Description automatically generated">
            <a:extLst>
              <a:ext uri="{FF2B5EF4-FFF2-40B4-BE49-F238E27FC236}">
                <a16:creationId xmlns:a16="http://schemas.microsoft.com/office/drawing/2014/main" id="{BE315C65-D938-DEE1-EF24-9BD823483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8"/>
          <a:stretch/>
        </p:blipFill>
        <p:spPr>
          <a:xfrm>
            <a:off x="0" y="964504"/>
            <a:ext cx="12190476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FC4621-6FE6-E8F3-4958-8A9C6017C995}"/>
              </a:ext>
            </a:extLst>
          </p:cNvPr>
          <p:cNvSpPr/>
          <p:nvPr/>
        </p:nvSpPr>
        <p:spPr>
          <a:xfrm>
            <a:off x="0" y="187890"/>
            <a:ext cx="12190476" cy="667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CAA52487-CDD7-1A09-A030-03E026A1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775"/>
            <a:ext cx="12190476" cy="58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FC4621-6FE6-E8F3-4958-8A9C6017C995}"/>
              </a:ext>
            </a:extLst>
          </p:cNvPr>
          <p:cNvSpPr/>
          <p:nvPr/>
        </p:nvSpPr>
        <p:spPr>
          <a:xfrm>
            <a:off x="0" y="187890"/>
            <a:ext cx="12190476" cy="667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bout PromptCloud">
            <a:extLst>
              <a:ext uri="{FF2B5EF4-FFF2-40B4-BE49-F238E27FC236}">
                <a16:creationId xmlns:a16="http://schemas.microsoft.com/office/drawing/2014/main" id="{B81523D2-D432-E421-8961-52A919F2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24" y="985033"/>
            <a:ext cx="4471879" cy="488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8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14</Words>
  <Application>Microsoft Macintosh PowerPoint</Application>
  <PresentationFormat>Widescreen</PresentationFormat>
  <Paragraphs>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budha singh</dc:creator>
  <cp:lastModifiedBy>budha singh</cp:lastModifiedBy>
  <cp:revision>2</cp:revision>
  <dcterms:created xsi:type="dcterms:W3CDTF">2023-11-21T09:45:52Z</dcterms:created>
  <dcterms:modified xsi:type="dcterms:W3CDTF">2023-11-22T12:30:21Z</dcterms:modified>
</cp:coreProperties>
</file>