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579DE-5393-4233-9F79-3EDE18AFD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AFA03-3712-4D06-B1B1-8C8EAA4A3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A0C74-80F8-46E1-9DA4-17FB0EBD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C467-AB5E-4B98-83BE-ABC0A2245241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77127-1EF0-436E-8DF2-15908A32E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6D836-439D-4509-959E-0ED8EBBD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204B-3373-46F6-B389-155E0C97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45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DBA66-A84C-48EA-928E-73E1FDC7D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DF09E-F694-4592-892E-254F335C8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DAC60-8958-4395-BFA1-1C90118CB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C467-AB5E-4B98-83BE-ABC0A2245241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F3B27-DCF1-4AA2-831E-27D3E26B9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F5272-60C0-4B42-91B5-A472F9AF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204B-3373-46F6-B389-155E0C97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31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C5E324-86AD-4082-AD64-6D83AA47FD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F895F-93D6-418B-9B24-6E9B61B46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BE34E-B84F-444D-B7D6-8F1971137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C467-AB5E-4B98-83BE-ABC0A2245241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ADCEE-0AC3-43A6-AFD5-1A1A9122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ADADA-96DC-47B8-AF99-32EEAC19C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204B-3373-46F6-B389-155E0C97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1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B63B0-E34C-4D3E-AD0B-C87360CD9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DFEFC-89F1-41B8-ACB9-1F2228622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9F48C-5E3F-46D6-8E0D-92284BB34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C467-AB5E-4B98-83BE-ABC0A2245241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D7145-5358-4691-8146-E87E5DB4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90AB5-0918-43AB-AAD0-07B5302A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204B-3373-46F6-B389-155E0C97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22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5F612-44D5-4201-836B-BB55C09FE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37125-C6D5-47A4-9137-C5B559F0E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FA8A7-6027-4851-BAAD-378051CA0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C467-AB5E-4B98-83BE-ABC0A2245241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E7C6D-EC28-4D94-95D5-74E6CFD7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588D1-5AA7-4104-BDA8-D6524317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204B-3373-46F6-B389-155E0C97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8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C9824-220F-4434-8F2E-82A09A24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2AD5D-55D8-496C-978E-C3C6FE6FE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62C87-1E76-4F54-99DA-2BEEA87E1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607DB-8A83-4B1F-94D3-E4633BF2B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C467-AB5E-4B98-83BE-ABC0A2245241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BDBC3-1BD8-483E-951C-D0CA61A2F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7A2A7-8101-418D-BCB6-5C10EE81B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204B-3373-46F6-B389-155E0C97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4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A551D-CEC9-457F-BD5E-3B2E5258C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8D17C-BB8B-4302-AD5D-5800ECE9B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DEC03-2521-4C79-924A-CC9ED1D1C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4FE26-AF4C-4D5D-A56A-6B2412C2E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07D081-1DE2-4DD2-B6CB-44489085D6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86603F-BD77-4FC9-A615-AF46DF8C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C467-AB5E-4B98-83BE-ABC0A2245241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A00184-FFB4-4631-906C-EB9C1E2C4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B0B7E5-6E1F-41F3-A425-6FDB69AB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204B-3373-46F6-B389-155E0C97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9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247D-40C8-4781-9A0F-706A3F366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6B61E3-3288-4F3F-893B-1728BBB0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C467-AB5E-4B98-83BE-ABC0A2245241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928AE-4684-483B-AB6A-78AD50425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29FA3B-2B26-4769-B904-1BAA45AB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204B-3373-46F6-B389-155E0C97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26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D5023C-95F8-4119-B710-91478E48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C467-AB5E-4B98-83BE-ABC0A2245241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3217CE-834D-456C-A9F6-E241CA1C5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0D05A-CCAD-4D76-8E3B-DAD297E6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204B-3373-46F6-B389-155E0C97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5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371B-8F46-4ECD-B4AC-E736F6B7A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644D4-D258-45DF-984C-70AE43107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AA000-0BEF-4608-BF9E-BE7F49AEB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1B20E-D838-485A-9015-9849DA4F9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C467-AB5E-4B98-83BE-ABC0A2245241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5DB5A-A965-4444-BBE9-B1825F343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E2451-7A92-45A9-81DF-6268653A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204B-3373-46F6-B389-155E0C97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2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BF37A-C038-481F-B9CA-86C54074C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9C487F-3FF7-4783-AAAA-DF0FE6470B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DF20E-C571-4EBB-9E22-85DE31D2C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27C63-12F7-4BDE-9EE7-73E34248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C467-AB5E-4B98-83BE-ABC0A2245241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54046-6307-4F8C-A124-1C5CEFCB7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0298B-BABD-4A94-BC11-12139B09D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204B-3373-46F6-B389-155E0C97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7914F0-8447-4C77-A7A7-4AA0B8CDD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30236-41AC-4243-89C8-450896AB8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7627C-BD17-4812-A67D-3C1807895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5C467-AB5E-4B98-83BE-ABC0A2245241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37B00-CE10-4F65-BDB6-25AC5A7C5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CFA37-2BB5-40CF-A834-CC1666348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0204B-3373-46F6-B389-155E0C97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2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BF90457F-225B-4EF3-B093-0365BD0E2CBB}"/>
              </a:ext>
            </a:extLst>
          </p:cNvPr>
          <p:cNvSpPr/>
          <p:nvPr/>
        </p:nvSpPr>
        <p:spPr>
          <a:xfrm>
            <a:off x="6853646" y="539929"/>
            <a:ext cx="4798423" cy="5199017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1DC1DC4B-8C79-4AC3-8A84-BFB2A8B107A8}"/>
              </a:ext>
            </a:extLst>
          </p:cNvPr>
          <p:cNvSpPr/>
          <p:nvPr/>
        </p:nvSpPr>
        <p:spPr>
          <a:xfrm>
            <a:off x="539931" y="539929"/>
            <a:ext cx="6313715" cy="5199017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4EDFD4-990E-41C6-8202-748F995DFE5E}"/>
              </a:ext>
            </a:extLst>
          </p:cNvPr>
          <p:cNvCxnSpPr/>
          <p:nvPr/>
        </p:nvCxnSpPr>
        <p:spPr>
          <a:xfrm>
            <a:off x="740228" y="949235"/>
            <a:ext cx="581732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A1BF5EE-684B-4DAB-AEA4-86EC85595F75}"/>
              </a:ext>
            </a:extLst>
          </p:cNvPr>
          <p:cNvSpPr/>
          <p:nvPr/>
        </p:nvSpPr>
        <p:spPr>
          <a:xfrm>
            <a:off x="666206" y="794658"/>
            <a:ext cx="339634" cy="30915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28DF5E36-1337-471F-B085-789F9C16A319}"/>
              </a:ext>
            </a:extLst>
          </p:cNvPr>
          <p:cNvSpPr/>
          <p:nvPr/>
        </p:nvSpPr>
        <p:spPr>
          <a:xfrm>
            <a:off x="6387737" y="794658"/>
            <a:ext cx="339634" cy="30915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9AD6B173-EC0A-41F1-B734-D9EF36B51365}"/>
              </a:ext>
            </a:extLst>
          </p:cNvPr>
          <p:cNvSpPr/>
          <p:nvPr/>
        </p:nvSpPr>
        <p:spPr>
          <a:xfrm>
            <a:off x="6927668" y="794658"/>
            <a:ext cx="339634" cy="30915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278AA68E-E279-4553-B139-26C703202372}"/>
              </a:ext>
            </a:extLst>
          </p:cNvPr>
          <p:cNvSpPr/>
          <p:nvPr/>
        </p:nvSpPr>
        <p:spPr>
          <a:xfrm>
            <a:off x="11112138" y="777242"/>
            <a:ext cx="339634" cy="30915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F2BC55-214F-4F1B-A630-016EC768B23D}"/>
              </a:ext>
            </a:extLst>
          </p:cNvPr>
          <p:cNvCxnSpPr>
            <a:cxnSpLocks/>
          </p:cNvCxnSpPr>
          <p:nvPr/>
        </p:nvCxnSpPr>
        <p:spPr>
          <a:xfrm flipV="1">
            <a:off x="7097485" y="931819"/>
            <a:ext cx="4184470" cy="39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DF3D2ED-190D-4889-A0B0-62507DA4A1D3}"/>
              </a:ext>
            </a:extLst>
          </p:cNvPr>
          <p:cNvSpPr txBox="1"/>
          <p:nvPr/>
        </p:nvSpPr>
        <p:spPr>
          <a:xfrm>
            <a:off x="1426027" y="654320"/>
            <a:ext cx="411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Development dataset (N=73,986) 1</a:t>
            </a:r>
            <a:r>
              <a:rPr lang="en-US" sz="1000" b="1" baseline="30000" dirty="0"/>
              <a:t>ST</a:t>
            </a:r>
            <a:r>
              <a:rPr lang="en-US" sz="1000" b="1" dirty="0"/>
              <a:t> June 2016 – 31</a:t>
            </a:r>
            <a:r>
              <a:rPr lang="en-US" sz="1000" b="1" baseline="30000" dirty="0"/>
              <a:t>st</a:t>
            </a:r>
            <a:r>
              <a:rPr lang="en-US" sz="1000" b="1" dirty="0"/>
              <a:t> March 2021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BE7811-D8C0-4579-875F-5685D6ED9634}"/>
              </a:ext>
            </a:extLst>
          </p:cNvPr>
          <p:cNvSpPr txBox="1"/>
          <p:nvPr/>
        </p:nvSpPr>
        <p:spPr>
          <a:xfrm>
            <a:off x="7393577" y="617017"/>
            <a:ext cx="3759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Validation dataset (N=28,035) 1</a:t>
            </a:r>
            <a:r>
              <a:rPr lang="en-US" sz="1000" b="1" baseline="30000" dirty="0"/>
              <a:t>ST</a:t>
            </a:r>
            <a:r>
              <a:rPr lang="en-US" sz="1000" b="1" dirty="0"/>
              <a:t> April 2021 – 31</a:t>
            </a:r>
            <a:r>
              <a:rPr lang="en-US" sz="1000" b="1" baseline="30000" dirty="0"/>
              <a:t>st</a:t>
            </a:r>
            <a:r>
              <a:rPr lang="en-US" sz="1000" b="1" dirty="0"/>
              <a:t> May 2022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3BBBFB-B9B3-41D1-B66C-25D8760A32F5}"/>
              </a:ext>
            </a:extLst>
          </p:cNvPr>
          <p:cNvSpPr/>
          <p:nvPr/>
        </p:nvSpPr>
        <p:spPr>
          <a:xfrm>
            <a:off x="539931" y="113210"/>
            <a:ext cx="11112138" cy="3831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1F155A-28A9-4379-B4AE-8FA4BDBF3675}"/>
              </a:ext>
            </a:extLst>
          </p:cNvPr>
          <p:cNvSpPr txBox="1"/>
          <p:nvPr/>
        </p:nvSpPr>
        <p:spPr>
          <a:xfrm>
            <a:off x="4039687" y="232003"/>
            <a:ext cx="4912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Full dataset (N= 92,307) 1</a:t>
            </a:r>
            <a:r>
              <a:rPr lang="en-US" sz="1400" b="1" baseline="30000" dirty="0"/>
              <a:t>ST</a:t>
            </a:r>
            <a:r>
              <a:rPr lang="en-US" sz="1400" b="1" dirty="0"/>
              <a:t> June 2016 – 31</a:t>
            </a:r>
            <a:r>
              <a:rPr lang="en-US" sz="1400" b="1" baseline="30000" dirty="0"/>
              <a:t>st</a:t>
            </a:r>
            <a:r>
              <a:rPr lang="en-US" sz="1400" b="1" dirty="0"/>
              <a:t> May 2022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0E31D3-61A9-4A08-8980-F72046634B61}"/>
              </a:ext>
            </a:extLst>
          </p:cNvPr>
          <p:cNvSpPr/>
          <p:nvPr/>
        </p:nvSpPr>
        <p:spPr>
          <a:xfrm>
            <a:off x="989503" y="2118842"/>
            <a:ext cx="1789611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Define </a:t>
            </a:r>
            <a:r>
              <a:rPr lang="en-US" sz="1000" b="1" dirty="0"/>
              <a:t>data labeling </a:t>
            </a:r>
            <a:r>
              <a:rPr lang="en-US" sz="1000" b="1" dirty="0">
                <a:solidFill>
                  <a:schemeClr val="tx1"/>
                </a:solidFill>
              </a:rPr>
              <a:t>rule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15E21F-A55A-44A9-8A01-F0B4A982C854}"/>
              </a:ext>
            </a:extLst>
          </p:cNvPr>
          <p:cNvSpPr/>
          <p:nvPr/>
        </p:nvSpPr>
        <p:spPr>
          <a:xfrm>
            <a:off x="989504" y="2774906"/>
            <a:ext cx="1789611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Define </a:t>
            </a:r>
            <a:r>
              <a:rPr lang="en-US" sz="1000" b="1" dirty="0"/>
              <a:t>&amp; update lexicon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D91D10F-1F08-4DA9-89DC-ACE7127F7EE9}"/>
              </a:ext>
            </a:extLst>
          </p:cNvPr>
          <p:cNvSpPr/>
          <p:nvPr/>
        </p:nvSpPr>
        <p:spPr>
          <a:xfrm>
            <a:off x="1012372" y="1443492"/>
            <a:ext cx="1789611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Data extraction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CA2F45-0058-428B-B2D6-56EB7EE11F27}"/>
              </a:ext>
            </a:extLst>
          </p:cNvPr>
          <p:cNvSpPr/>
          <p:nvPr/>
        </p:nvSpPr>
        <p:spPr>
          <a:xfrm>
            <a:off x="1005834" y="3441714"/>
            <a:ext cx="1789611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Data transformation 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C9A9160-ED17-4B1C-B384-C64A310D2D34}"/>
              </a:ext>
            </a:extLst>
          </p:cNvPr>
          <p:cNvSpPr/>
          <p:nvPr/>
        </p:nvSpPr>
        <p:spPr>
          <a:xfrm>
            <a:off x="989503" y="4179591"/>
            <a:ext cx="1789611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Manual validation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A01C68-9C3E-4EEF-BBD7-68B7CAF6064B}"/>
              </a:ext>
            </a:extLst>
          </p:cNvPr>
          <p:cNvSpPr/>
          <p:nvPr/>
        </p:nvSpPr>
        <p:spPr>
          <a:xfrm>
            <a:off x="3482339" y="3859726"/>
            <a:ext cx="1789611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Data</a:t>
            </a:r>
            <a:r>
              <a:rPr lang="en-US" sz="1000" b="1" dirty="0">
                <a:solidFill>
                  <a:schemeClr val="tx1"/>
                </a:solidFill>
              </a:rPr>
              <a:t> label</a:t>
            </a:r>
            <a:r>
              <a:rPr lang="en-US" sz="1000" b="1" dirty="0"/>
              <a:t>s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4A6FB28-F83D-47B8-AE3D-FE4AD792E129}"/>
              </a:ext>
            </a:extLst>
          </p:cNvPr>
          <p:cNvCxnSpPr/>
          <p:nvPr/>
        </p:nvCxnSpPr>
        <p:spPr>
          <a:xfrm flipV="1">
            <a:off x="2868380" y="4110446"/>
            <a:ext cx="1508760" cy="212320"/>
          </a:xfrm>
          <a:prstGeom prst="bentConnector3">
            <a:avLst>
              <a:gd name="adj1" fmla="val 99639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3F4AFC9-6005-4C2C-81AA-CB7EC08D3E09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2787832" y="3560860"/>
            <a:ext cx="1589313" cy="298866"/>
          </a:xfrm>
          <a:prstGeom prst="bentConnector2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BD573A8-7736-4EEA-92BB-D3A3099CE9C0}"/>
              </a:ext>
            </a:extLst>
          </p:cNvPr>
          <p:cNvCxnSpPr/>
          <p:nvPr/>
        </p:nvCxnSpPr>
        <p:spPr>
          <a:xfrm rot="16200000" flipH="1">
            <a:off x="4463068" y="4214880"/>
            <a:ext cx="692476" cy="474611"/>
          </a:xfrm>
          <a:prstGeom prst="bentConnector3">
            <a:avLst>
              <a:gd name="adj1" fmla="val 99046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3C323EB5-A538-421A-87A6-CEB26DE62297}"/>
              </a:ext>
            </a:extLst>
          </p:cNvPr>
          <p:cNvCxnSpPr>
            <a:cxnSpLocks/>
            <a:stCxn id="34" idx="0"/>
          </p:cNvCxnSpPr>
          <p:nvPr/>
        </p:nvCxnSpPr>
        <p:spPr>
          <a:xfrm rot="16200000" flipV="1">
            <a:off x="3764899" y="1885566"/>
            <a:ext cx="1053568" cy="3025136"/>
          </a:xfrm>
          <a:prstGeom prst="bentConnector2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EF34EF4-417B-4C16-A163-0C577076E34A}"/>
              </a:ext>
            </a:extLst>
          </p:cNvPr>
          <p:cNvSpPr txBox="1"/>
          <p:nvPr/>
        </p:nvSpPr>
        <p:spPr>
          <a:xfrm>
            <a:off x="6437794" y="4552202"/>
            <a:ext cx="5007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Pass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0C45D8-450D-46EE-9F5B-69865F0DCC6A}"/>
              </a:ext>
            </a:extLst>
          </p:cNvPr>
          <p:cNvSpPr txBox="1"/>
          <p:nvPr/>
        </p:nvSpPr>
        <p:spPr>
          <a:xfrm>
            <a:off x="5769411" y="3787294"/>
            <a:ext cx="5007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Fail</a:t>
            </a:r>
          </a:p>
        </p:txBody>
      </p:sp>
      <p:sp>
        <p:nvSpPr>
          <p:cNvPr id="43" name="Flowchart: Magnetic Disk 42">
            <a:extLst>
              <a:ext uri="{FF2B5EF4-FFF2-40B4-BE49-F238E27FC236}">
                <a16:creationId xmlns:a16="http://schemas.microsoft.com/office/drawing/2014/main" id="{95036D71-CA0C-45B9-87E4-129CBB9CD006}"/>
              </a:ext>
            </a:extLst>
          </p:cNvPr>
          <p:cNvSpPr/>
          <p:nvPr/>
        </p:nvSpPr>
        <p:spPr>
          <a:xfrm>
            <a:off x="6369225" y="2167185"/>
            <a:ext cx="940185" cy="1044097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CDW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AC6A90F-AB4F-4A65-A2FB-455D30A7DD3B}"/>
              </a:ext>
            </a:extLst>
          </p:cNvPr>
          <p:cNvCxnSpPr/>
          <p:nvPr/>
        </p:nvCxnSpPr>
        <p:spPr>
          <a:xfrm rot="5400000" flipH="1" flipV="1">
            <a:off x="5918087" y="3850749"/>
            <a:ext cx="1569576" cy="290642"/>
          </a:xfrm>
          <a:prstGeom prst="bentConnector3">
            <a:avLst>
              <a:gd name="adj1" fmla="val 62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49A8FAE-DBA6-48D6-A176-D062744A50FF}"/>
              </a:ext>
            </a:extLst>
          </p:cNvPr>
          <p:cNvSpPr/>
          <p:nvPr/>
        </p:nvSpPr>
        <p:spPr>
          <a:xfrm>
            <a:off x="9654540" y="2774906"/>
            <a:ext cx="1789611" cy="2462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Feature engineered dataset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6272CCA-39DC-475E-85D4-61EA18CBDCAA}"/>
              </a:ext>
            </a:extLst>
          </p:cNvPr>
          <p:cNvSpPr/>
          <p:nvPr/>
        </p:nvSpPr>
        <p:spPr>
          <a:xfrm>
            <a:off x="8677003" y="3429000"/>
            <a:ext cx="1789611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Supervised Machine Learning validation </a:t>
            </a:r>
          </a:p>
        </p:txBody>
      </p:sp>
      <p:sp>
        <p:nvSpPr>
          <p:cNvPr id="34" name="Flowchart: Decision 33">
            <a:extLst>
              <a:ext uri="{FF2B5EF4-FFF2-40B4-BE49-F238E27FC236}">
                <a16:creationId xmlns:a16="http://schemas.microsoft.com/office/drawing/2014/main" id="{88F9A90E-19EF-4EF6-95BE-B9166DA0538B}"/>
              </a:ext>
            </a:extLst>
          </p:cNvPr>
          <p:cNvSpPr/>
          <p:nvPr/>
        </p:nvSpPr>
        <p:spPr>
          <a:xfrm>
            <a:off x="5046611" y="3924918"/>
            <a:ext cx="1515280" cy="1711881"/>
          </a:xfrm>
          <a:prstGeom prst="flowChartDecisio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Manual Validation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(Pass/Fail)</a:t>
            </a:r>
          </a:p>
          <a:p>
            <a:pPr algn="ctr"/>
            <a:r>
              <a:rPr lang="en-US" sz="1000" b="1" dirty="0"/>
              <a:t>?</a:t>
            </a:r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B0DEE0F-0B69-48EA-99FA-A6D577FCCE66}"/>
              </a:ext>
            </a:extLst>
          </p:cNvPr>
          <p:cNvSpPr/>
          <p:nvPr/>
        </p:nvSpPr>
        <p:spPr>
          <a:xfrm>
            <a:off x="8677003" y="4279693"/>
            <a:ext cx="1789611" cy="2462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Precision, Recall,F1,Accuracy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15973DB-EF7C-4EE6-9209-E24B6B8CCB5B}"/>
              </a:ext>
            </a:extLst>
          </p:cNvPr>
          <p:cNvSpPr/>
          <p:nvPr/>
        </p:nvSpPr>
        <p:spPr>
          <a:xfrm>
            <a:off x="7769131" y="1439143"/>
            <a:ext cx="1789611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Data extraction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96ECBC-1F15-4A15-8F65-477D231AF6B8}"/>
              </a:ext>
            </a:extLst>
          </p:cNvPr>
          <p:cNvSpPr/>
          <p:nvPr/>
        </p:nvSpPr>
        <p:spPr>
          <a:xfrm>
            <a:off x="7769130" y="2113913"/>
            <a:ext cx="1789611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Data transformation 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17E8480-B487-4F0D-AECE-1B878B660D64}"/>
              </a:ext>
            </a:extLst>
          </p:cNvPr>
          <p:cNvSpPr/>
          <p:nvPr/>
        </p:nvSpPr>
        <p:spPr>
          <a:xfrm>
            <a:off x="7773489" y="2774906"/>
            <a:ext cx="1789611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Data</a:t>
            </a:r>
            <a:r>
              <a:rPr lang="en-US" sz="1000" b="1">
                <a:solidFill>
                  <a:schemeClr val="tx1"/>
                </a:solidFill>
              </a:rPr>
              <a:t> </a:t>
            </a:r>
            <a:r>
              <a:rPr lang="en-US" sz="1000" b="1" dirty="0">
                <a:solidFill>
                  <a:schemeClr val="tx1"/>
                </a:solidFill>
              </a:rPr>
              <a:t>label</a:t>
            </a:r>
            <a:r>
              <a:rPr lang="en-US" sz="1000" b="1" dirty="0"/>
              <a:t>s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C730986-F34B-44C1-8438-C6FE0F115806}"/>
              </a:ext>
            </a:extLst>
          </p:cNvPr>
          <p:cNvCxnSpPr>
            <a:endCxn id="22" idx="0"/>
          </p:cNvCxnSpPr>
          <p:nvPr/>
        </p:nvCxnSpPr>
        <p:spPr>
          <a:xfrm>
            <a:off x="1884306" y="1685364"/>
            <a:ext cx="3" cy="43347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9A84D76-9E79-408E-83B7-BE6AE4D19F64}"/>
              </a:ext>
            </a:extLst>
          </p:cNvPr>
          <p:cNvCxnSpPr/>
          <p:nvPr/>
        </p:nvCxnSpPr>
        <p:spPr>
          <a:xfrm>
            <a:off x="1884303" y="2360714"/>
            <a:ext cx="3" cy="43347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6345C1B-17A5-4C80-9613-EBD16FBFF92D}"/>
              </a:ext>
            </a:extLst>
          </p:cNvPr>
          <p:cNvCxnSpPr/>
          <p:nvPr/>
        </p:nvCxnSpPr>
        <p:spPr>
          <a:xfrm>
            <a:off x="1861096" y="3022110"/>
            <a:ext cx="3" cy="43347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AA621A9-A22D-4E77-8A43-86AC9F36C194}"/>
              </a:ext>
            </a:extLst>
          </p:cNvPr>
          <p:cNvCxnSpPr/>
          <p:nvPr/>
        </p:nvCxnSpPr>
        <p:spPr>
          <a:xfrm>
            <a:off x="1861096" y="3711083"/>
            <a:ext cx="3" cy="43347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385E8A8-77A7-4D28-9247-68D27EF70919}"/>
              </a:ext>
            </a:extLst>
          </p:cNvPr>
          <p:cNvCxnSpPr/>
          <p:nvPr/>
        </p:nvCxnSpPr>
        <p:spPr>
          <a:xfrm>
            <a:off x="8663935" y="1689713"/>
            <a:ext cx="3" cy="43347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49EAD63-6496-4BF3-81D5-566BDBB5B1D7}"/>
              </a:ext>
            </a:extLst>
          </p:cNvPr>
          <p:cNvCxnSpPr/>
          <p:nvPr/>
        </p:nvCxnSpPr>
        <p:spPr>
          <a:xfrm>
            <a:off x="8663932" y="2341428"/>
            <a:ext cx="3" cy="43347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E975757-3897-40A5-BAF2-39892084E1A6}"/>
              </a:ext>
            </a:extLst>
          </p:cNvPr>
          <p:cNvCxnSpPr/>
          <p:nvPr/>
        </p:nvCxnSpPr>
        <p:spPr>
          <a:xfrm>
            <a:off x="9925595" y="3014764"/>
            <a:ext cx="3" cy="43347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64F485C-4AB9-415E-B63F-C9B6880DF2C9}"/>
              </a:ext>
            </a:extLst>
          </p:cNvPr>
          <p:cNvCxnSpPr/>
          <p:nvPr/>
        </p:nvCxnSpPr>
        <p:spPr>
          <a:xfrm>
            <a:off x="9571805" y="3834194"/>
            <a:ext cx="3" cy="43347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E077F13E-0EBE-4B24-985C-E7912B16DEF9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48197" y="2907711"/>
            <a:ext cx="892637" cy="879581"/>
          </a:xfrm>
          <a:prstGeom prst="bentConnector3">
            <a:avLst>
              <a:gd name="adj1" fmla="val 11952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C529C11A-7B51-4A3F-B28D-F1314A7A7A61}"/>
              </a:ext>
            </a:extLst>
          </p:cNvPr>
          <p:cNvSpPr/>
          <p:nvPr/>
        </p:nvSpPr>
        <p:spPr>
          <a:xfrm>
            <a:off x="7691840" y="2547391"/>
            <a:ext cx="3839388" cy="2542522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3C6113CC-58B8-49A3-BCA4-260A7B8C8E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06351" y="1727709"/>
            <a:ext cx="1212653" cy="881742"/>
          </a:xfrm>
          <a:prstGeom prst="bentConnector3">
            <a:avLst>
              <a:gd name="adj1" fmla="val 448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F6A6D5A-D248-44BA-938A-6E220DC126D7}"/>
              </a:ext>
            </a:extLst>
          </p:cNvPr>
          <p:cNvCxnSpPr/>
          <p:nvPr/>
        </p:nvCxnSpPr>
        <p:spPr>
          <a:xfrm>
            <a:off x="9334501" y="3018721"/>
            <a:ext cx="3" cy="43347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A221B1E-3371-4D23-A0D0-92688AC028C8}"/>
              </a:ext>
            </a:extLst>
          </p:cNvPr>
          <p:cNvSpPr txBox="1"/>
          <p:nvPr/>
        </p:nvSpPr>
        <p:spPr>
          <a:xfrm>
            <a:off x="9940083" y="4843692"/>
            <a:ext cx="1511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Data quality assessment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79E3E4B-C530-4022-A504-2D29F67245FE}"/>
              </a:ext>
            </a:extLst>
          </p:cNvPr>
          <p:cNvSpPr txBox="1"/>
          <p:nvPr/>
        </p:nvSpPr>
        <p:spPr>
          <a:xfrm>
            <a:off x="6389366" y="3253065"/>
            <a:ext cx="5007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1916696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5425</TotalTime>
  <Words>93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Bose, Budhaditya</dc:creator>
  <cp:lastModifiedBy>Bose, Budhaditya</cp:lastModifiedBy>
  <cp:revision>87</cp:revision>
  <dcterms:created xsi:type="dcterms:W3CDTF">2022-06-26T21:20:17Z</dcterms:created>
  <dcterms:modified xsi:type="dcterms:W3CDTF">2023-11-06T04:22:11Z</dcterms:modified>
</cp:coreProperties>
</file>