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mo Bold" panose="020B0704020202020204" pitchFamily="34" charset="0"/>
      <p:regular r:id="rId15"/>
    </p:embeddedFont>
    <p:embeddedFont>
      <p:font typeface="Calibri (MS)" panose="020F0502020204030204" pitchFamily="34" charset="0"/>
      <p:regular r:id="rId16"/>
    </p:embeddedFont>
    <p:embeddedFont>
      <p:font typeface="Canva Sans Bold" panose="020B0803030501040103" pitchFamily="34" charset="0"/>
      <p:regular r:id="rId17"/>
    </p:embeddedFont>
    <p:embeddedFont>
      <p:font typeface="Courier New OS" panose="02070309020205020404" pitchFamily="49" charset="0"/>
      <p:regular r:id="rId18"/>
    </p:embeddedFont>
    <p:embeddedFont>
      <p:font typeface="Times New Roman" panose="02020603050405020304" pitchFamily="18" charset="0"/>
      <p:regular r:id="rId19"/>
    </p:embeddedFont>
    <p:embeddedFont>
      <p:font typeface="Times New Roman Bold" panose="02030802070405020303" pitchFamily="18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sv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sv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4.sv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23" name="Freeform 2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25" name="Freeform 2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id="42" name="Freeform 42"/>
          <p:cNvSpPr/>
          <p:nvPr/>
        </p:nvSpPr>
        <p:spPr>
          <a:xfrm>
            <a:off x="1314447" y="1485898"/>
            <a:ext cx="2614611" cy="2000250"/>
          </a:xfrm>
          <a:custGeom>
            <a:avLst/>
            <a:gdLst/>
            <a:ahLst/>
            <a:cxnLst/>
            <a:rect l="l" t="t" r="r" b="b"/>
            <a:pathLst>
              <a:path w="2614611" h="2000250">
                <a:moveTo>
                  <a:pt x="0" y="0"/>
                </a:moveTo>
                <a:lnTo>
                  <a:pt x="2614611" y="0"/>
                </a:lnTo>
                <a:lnTo>
                  <a:pt x="2614611" y="2000251"/>
                </a:lnTo>
                <a:lnTo>
                  <a:pt x="0" y="20002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3" name="Group 43"/>
          <p:cNvGrpSpPr/>
          <p:nvPr/>
        </p:nvGrpSpPr>
        <p:grpSpPr>
          <a:xfrm>
            <a:off x="5629273" y="1785938"/>
            <a:ext cx="2500311" cy="2157412"/>
            <a:chOff x="0" y="0"/>
            <a:chExt cx="3333748" cy="287655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041" y="0"/>
                  </a:moveTo>
                  <a:lnTo>
                    <a:pt x="718947" y="0"/>
                  </a:lnTo>
                  <a:lnTo>
                    <a:pt x="0" y="1438021"/>
                  </a:lnTo>
                  <a:lnTo>
                    <a:pt x="718947" y="2876550"/>
                  </a:lnTo>
                  <a:lnTo>
                    <a:pt x="2614041" y="2876550"/>
                  </a:lnTo>
                  <a:lnTo>
                    <a:pt x="3333750" y="1438021"/>
                  </a:lnTo>
                  <a:lnTo>
                    <a:pt x="2614041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sp>
        <p:nvSpPr>
          <p:cNvPr id="45" name="TextBox 45"/>
          <p:cNvSpPr txBox="1"/>
          <p:nvPr/>
        </p:nvSpPr>
        <p:spPr>
          <a:xfrm>
            <a:off x="2285999" y="-49242"/>
            <a:ext cx="11444288" cy="156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  <a:endParaRPr lang="en-US" sz="4800" b="1">
              <a:solidFill>
                <a:srgbClr val="0F0F0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7030127" y="9707464"/>
            <a:ext cx="226693" cy="25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3671352" y="5331361"/>
            <a:ext cx="12733019" cy="391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</a:t>
            </a:r>
            <a:r>
              <a:rPr lang="en-IN" sz="42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B. </a:t>
            </a:r>
            <a:r>
              <a:rPr lang="en-IN" sz="42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Udhayakamala</a:t>
            </a:r>
            <a:endParaRPr lang="en-US" sz="42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2422k04</a:t>
            </a:r>
            <a:r>
              <a:rPr lang="en-IN" sz="42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43</a:t>
            </a:r>
            <a:r>
              <a:rPr lang="en-US" sz="42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/ asbrubl2422k04</a:t>
            </a:r>
            <a:r>
              <a:rPr lang="en-IN" sz="42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43</a:t>
            </a:r>
            <a:endParaRPr lang="en-US" sz="42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  2nd BSc CS</a:t>
            </a: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UNITED COLLEGE OF ARTS AND SCIENCE PERIYANAICENPALAYAM</a:t>
            </a: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23" name="Freeform 2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25" name="Freeform 2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1128711" y="9719531"/>
            <a:ext cx="2660331" cy="259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b="1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14030325" y="8043862"/>
            <a:ext cx="685798" cy="685800"/>
            <a:chOff x="0" y="0"/>
            <a:chExt cx="914398" cy="9144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1109661" y="989392"/>
            <a:ext cx="12720638" cy="98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 : 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6915827" y="9707464"/>
            <a:ext cx="342900" cy="25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834705" y="2693627"/>
            <a:ext cx="12161519" cy="682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Prototype screenshots of: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Homepage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Destination search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Itinerary builder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Saved trips dashboard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23" name="Freeform 2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25" name="Freeform 2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14030325" y="8043862"/>
            <a:ext cx="685798" cy="685800"/>
            <a:chOff x="0" y="0"/>
            <a:chExt cx="914398" cy="9144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46" name="TextBox 46"/>
          <p:cNvSpPr txBox="1"/>
          <p:nvPr/>
        </p:nvSpPr>
        <p:spPr>
          <a:xfrm>
            <a:off x="1132998" y="572450"/>
            <a:ext cx="6868002" cy="111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 :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6915827" y="9707464"/>
            <a:ext cx="342900" cy="25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777336" y="2150707"/>
            <a:ext cx="12161519" cy="443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travel planner website provides a user-friendly, customizable platform that simplifies travel planning and enhances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23" name="Freeform 2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25" name="Freeform 2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698625" y="532102"/>
            <a:ext cx="8518396" cy="974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GITHUB LINK :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FD54A5-3FE7-2ECF-EE0A-9A37B5C37C76}"/>
              </a:ext>
            </a:extLst>
          </p:cNvPr>
          <p:cNvSpPr txBox="1"/>
          <p:nvPr/>
        </p:nvSpPr>
        <p:spPr>
          <a:xfrm>
            <a:off x="4572000" y="4961075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https://github.com/budhayakamala-lgtm/Udhayakamala.-B.git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798" cy="685800"/>
            <a:chOff x="0" y="0"/>
            <a:chExt cx="914398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09661" y="1251424"/>
            <a:ext cx="5864542" cy="98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 :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30127" y="9707464"/>
            <a:ext cx="226693" cy="25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20408" y="3312741"/>
            <a:ext cx="7493013" cy="5022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60"/>
              </a:lnSpc>
            </a:pPr>
            <a:r>
              <a:rPr lang="en-US" sz="108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Travel Planner Website....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62231" cy="13712825"/>
            </a:xfrm>
            <a:custGeom>
              <a:avLst/>
              <a:gdLst/>
              <a:ahLst/>
              <a:cxnLst/>
              <a:rect l="l" t="t" r="r" b="b"/>
              <a:pathLst>
                <a:path w="24962231" h="13712825">
                  <a:moveTo>
                    <a:pt x="24962231" y="0"/>
                  </a:moveTo>
                  <a:lnTo>
                    <a:pt x="0" y="0"/>
                  </a:lnTo>
                  <a:lnTo>
                    <a:pt x="0" y="13712825"/>
                  </a:lnTo>
                  <a:lnTo>
                    <a:pt x="24962231" y="13712825"/>
                  </a:lnTo>
                  <a:lnTo>
                    <a:pt x="24962231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8711" y="9719531"/>
            <a:ext cx="2660331" cy="259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b="1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44238" y="671511"/>
            <a:ext cx="542925" cy="542925"/>
            <a:chOff x="0" y="0"/>
            <a:chExt cx="723900" cy="723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5918" y="105918"/>
                  </a:lnTo>
                  <a:lnTo>
                    <a:pt x="49403" y="179197"/>
                  </a:lnTo>
                  <a:lnTo>
                    <a:pt x="12827" y="265684"/>
                  </a:lnTo>
                  <a:lnTo>
                    <a:pt x="0" y="361950"/>
                  </a:lnTo>
                  <a:lnTo>
                    <a:pt x="12827" y="458216"/>
                  </a:lnTo>
                  <a:lnTo>
                    <a:pt x="49403" y="544703"/>
                  </a:lnTo>
                  <a:lnTo>
                    <a:pt x="105918" y="617982"/>
                  </a:lnTo>
                  <a:lnTo>
                    <a:pt x="179324" y="674497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089" y="710946"/>
                  </a:lnTo>
                  <a:lnTo>
                    <a:pt x="544576" y="674370"/>
                  </a:lnTo>
                  <a:lnTo>
                    <a:pt x="617855" y="617855"/>
                  </a:lnTo>
                  <a:lnTo>
                    <a:pt x="674497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370" y="179197"/>
                  </a:lnTo>
                  <a:lnTo>
                    <a:pt x="617728" y="105918"/>
                  </a:lnTo>
                  <a:lnTo>
                    <a:pt x="544449" y="49403"/>
                  </a:lnTo>
                  <a:lnTo>
                    <a:pt x="457962" y="1295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16350" y="8415338"/>
            <a:ext cx="971549" cy="971550"/>
          </a:xfrm>
          <a:custGeom>
            <a:avLst/>
            <a:gdLst/>
            <a:ahLst/>
            <a:cxnLst/>
            <a:rect l="l" t="t" r="r" b="b"/>
            <a:pathLst>
              <a:path w="971549" h="971550">
                <a:moveTo>
                  <a:pt x="0" y="0"/>
                </a:moveTo>
                <a:lnTo>
                  <a:pt x="971548" y="0"/>
                </a:lnTo>
                <a:lnTo>
                  <a:pt x="971548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09661" y="662364"/>
            <a:ext cx="3535680" cy="111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30127" y="9707464"/>
            <a:ext cx="226693" cy="25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56149" y="1522295"/>
            <a:ext cx="7360920" cy="720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endParaRPr/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marL="760095" lvl="1" indent="-380048" algn="l">
              <a:lnSpc>
                <a:spcPts val="5040"/>
              </a:lnSpc>
            </a:pPr>
            <a:endParaRPr lang="en-US" sz="4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23" name="Freeform 2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25" name="Freeform 2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15073296" y="7386648"/>
            <a:ext cx="685797" cy="685800"/>
            <a:chOff x="0" y="0"/>
            <a:chExt cx="914396" cy="9144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15073296" y="8186746"/>
            <a:ext cx="271461" cy="271462"/>
            <a:chOff x="0" y="0"/>
            <a:chExt cx="361948" cy="36195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46" name="TextBox 46"/>
          <p:cNvSpPr txBox="1"/>
          <p:nvPr/>
        </p:nvSpPr>
        <p:spPr>
          <a:xfrm>
            <a:off x="1251106" y="869567"/>
            <a:ext cx="8455343" cy="989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 :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7030127" y="9707464"/>
            <a:ext cx="226693" cy="25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2748875" y="2674577"/>
            <a:ext cx="12161520" cy="684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Travel planning is often time-consuming and confusing due to scattered information, lack of personalization, and difficulty in comparing options.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23" name="Freeform 2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25" name="Freeform 2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14030325" y="8043862"/>
            <a:ext cx="685798" cy="685800"/>
            <a:chOff x="0" y="0"/>
            <a:chExt cx="914398" cy="9144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10044112" y="2543175"/>
            <a:ext cx="471486" cy="485775"/>
            <a:chOff x="0" y="0"/>
            <a:chExt cx="628648" cy="6477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48" name="TextBox 48"/>
          <p:cNvSpPr txBox="1"/>
          <p:nvPr/>
        </p:nvSpPr>
        <p:spPr>
          <a:xfrm>
            <a:off x="1109661" y="1251424"/>
            <a:ext cx="7895271" cy="98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-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 : 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7030127" y="9707464"/>
            <a:ext cx="226693" cy="25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677327" y="3122245"/>
            <a:ext cx="12161520" cy="5004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web-based travel planner that provides personalized itineraries, destination insights, and booking assistance to make travel planning easier.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23" name="Freeform 2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25" name="Freeform 2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14030325" y="8043862"/>
            <a:ext cx="685798" cy="685800"/>
            <a:chOff x="0" y="0"/>
            <a:chExt cx="914398" cy="9144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46" name="TextBox 46"/>
          <p:cNvSpPr txBox="1"/>
          <p:nvPr/>
        </p:nvSpPr>
        <p:spPr>
          <a:xfrm>
            <a:off x="1049178" y="1344674"/>
            <a:ext cx="7521893" cy="746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7030127" y="9707464"/>
            <a:ext cx="226693" cy="25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2748873" y="3450852"/>
            <a:ext cx="12161520" cy="4168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Tourists &amp; Travelers</a:t>
            </a: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Travel Agencies</a:t>
            </a: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Frequent Business Travelers</a:t>
            </a: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Students planning trips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23" name="Freeform 2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25" name="Freeform 2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14030325" y="8043862"/>
            <a:ext cx="685798" cy="685800"/>
            <a:chOff x="0" y="0"/>
            <a:chExt cx="914398" cy="9144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46" name="TextBox 46"/>
          <p:cNvSpPr txBox="1"/>
          <p:nvPr/>
        </p:nvSpPr>
        <p:spPr>
          <a:xfrm>
            <a:off x="837248" y="1290637"/>
            <a:ext cx="14644688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 :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7030127" y="9707464"/>
            <a:ext cx="226693" cy="25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2208796" y="3112722"/>
            <a:ext cx="13458822" cy="360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Frontend: HTML, CSS, JavaScriptReact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Backend: Node.js, Express.js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Database: MongoDB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APIs: Google Maps, Weather API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Hosting: GitHub Pages / Netlify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23" name="Freeform 2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25" name="Freeform 2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44" name="TextBox 44"/>
          <p:cNvSpPr txBox="1"/>
          <p:nvPr/>
        </p:nvSpPr>
        <p:spPr>
          <a:xfrm>
            <a:off x="16915827" y="9707464"/>
            <a:ext cx="342900" cy="25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09661" y="440529"/>
            <a:ext cx="13192125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15087601" y="787712"/>
            <a:ext cx="685800" cy="685800"/>
            <a:chOff x="0" y="0"/>
            <a:chExt cx="914400" cy="9144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48" name="TextBox 48"/>
          <p:cNvSpPr txBox="1"/>
          <p:nvPr/>
        </p:nvSpPr>
        <p:spPr>
          <a:xfrm>
            <a:off x="3291790" y="2131657"/>
            <a:ext cx="12161520" cy="5342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Responsive UI/UX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Simple navigation bar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Destination search &amp; filters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Interactive maps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Itinerary builder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58995" y="94"/>
            <a:ext cx="1842132" cy="10294618"/>
            <a:chOff x="0" y="0"/>
            <a:chExt cx="2456176" cy="13726158"/>
          </a:xfrm>
        </p:grpSpPr>
        <p:sp>
          <p:nvSpPr>
            <p:cNvPr id="23" name="Freeform 23"/>
            <p:cNvSpPr/>
            <p:nvPr/>
          </p:nvSpPr>
          <p:spPr>
            <a:xfrm>
              <a:off x="127" y="7874"/>
              <a:ext cx="2455418" cy="13706602"/>
            </a:xfrm>
            <a:custGeom>
              <a:avLst/>
              <a:gdLst/>
              <a:ahLst/>
              <a:cxnLst/>
              <a:rect l="l" t="t" r="r" b="b"/>
              <a:pathLst>
                <a:path w="2455418" h="13706602">
                  <a:moveTo>
                    <a:pt x="18796" y="0"/>
                  </a:moveTo>
                  <a:lnTo>
                    <a:pt x="2455418" y="13703300"/>
                  </a:lnTo>
                  <a:lnTo>
                    <a:pt x="2436622" y="13706602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25" name="Freeform 25"/>
            <p:cNvSpPr/>
            <p:nvPr/>
          </p:nvSpPr>
          <p:spPr>
            <a:xfrm>
              <a:off x="4191" y="1651"/>
              <a:ext cx="9497060" cy="6341491"/>
            </a:xfrm>
            <a:custGeom>
              <a:avLst/>
              <a:gdLst/>
              <a:ahLst/>
              <a:cxnLst/>
              <a:rect l="l" t="t" r="r" b="b"/>
              <a:pathLst>
                <a:path w="9497060" h="6341491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773150" y="0"/>
            <a:ext cx="4514847" cy="10287000"/>
            <a:chOff x="0" y="0"/>
            <a:chExt cx="6019796" cy="13716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9546" cy="13715364"/>
            </a:xfrm>
            <a:custGeom>
              <a:avLst/>
              <a:gdLst/>
              <a:ahLst/>
              <a:cxnLst/>
              <a:rect l="l" t="t" r="r" b="b"/>
              <a:pathLst>
                <a:path w="6019546" h="13715364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404317" y="0"/>
            <a:ext cx="3884291" cy="10287000"/>
            <a:chOff x="0" y="0"/>
            <a:chExt cx="5179054" cy="13716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177663" cy="13715364"/>
            </a:xfrm>
            <a:custGeom>
              <a:avLst/>
              <a:gdLst/>
              <a:ahLst/>
              <a:cxnLst/>
              <a:rect l="l" t="t" r="r" b="b"/>
              <a:pathLst>
                <a:path w="5177663" h="13715364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4006895" y="0"/>
            <a:ext cx="4281484" cy="10287000"/>
            <a:chOff x="0" y="0"/>
            <a:chExt cx="5708646" cy="13716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708142" cy="13715364"/>
            </a:xfrm>
            <a:custGeom>
              <a:avLst/>
              <a:gdLst/>
              <a:ahLst/>
              <a:cxnLst/>
              <a:rect l="l" t="t" r="r" b="b"/>
              <a:pathLst>
                <a:path w="5708142" h="13715364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344901" y="0"/>
            <a:ext cx="1943100" cy="10287000"/>
            <a:chOff x="0" y="0"/>
            <a:chExt cx="2590800" cy="13716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590546" cy="13715364"/>
            </a:xfrm>
            <a:custGeom>
              <a:avLst/>
              <a:gdLst/>
              <a:ahLst/>
              <a:cxnLst/>
              <a:rect l="l" t="t" r="r" b="b"/>
              <a:pathLst>
                <a:path w="2590546" h="13715364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6404370" y="0"/>
            <a:ext cx="1884041" cy="10287000"/>
            <a:chOff x="0" y="0"/>
            <a:chExt cx="2512054" cy="13716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11425" cy="13715364"/>
            </a:xfrm>
            <a:custGeom>
              <a:avLst/>
              <a:gdLst/>
              <a:ahLst/>
              <a:cxnLst/>
              <a:rect l="l" t="t" r="r" b="b"/>
              <a:pathLst>
                <a:path w="2511425" h="13715364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0" y="6015038"/>
            <a:ext cx="671511" cy="4271962"/>
            <a:chOff x="0" y="0"/>
            <a:chExt cx="895348" cy="56959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1224438" y="604836"/>
            <a:ext cx="15839123" cy="106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534565" y="2579330"/>
            <a:ext cx="12161519" cy="682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User authentication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Search destinations &amp; hotels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Weather forecast integration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AI-based itinerary suggestions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Budget and time optimization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Save &amp; share trips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manojnm.pptx</dc:title>
  <cp:lastModifiedBy>Sanjay . S</cp:lastModifiedBy>
  <cp:revision>2</cp:revision>
  <dcterms:created xsi:type="dcterms:W3CDTF">2006-08-16T00:00:00Z</dcterms:created>
  <dcterms:modified xsi:type="dcterms:W3CDTF">2025-09-20T13:55:47Z</dcterms:modified>
  <dc:identifier>DAGzUWscep4</dc:identifier>
</cp:coreProperties>
</file>