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4"/>
  </p:sldMasterIdLst>
  <p:notesMasterIdLst>
    <p:notesMasterId r:id="rId16"/>
  </p:notesMasterIdLst>
  <p:sldIdLst>
    <p:sldId id="256" r:id="rId5"/>
    <p:sldId id="258" r:id="rId6"/>
    <p:sldId id="311" r:id="rId7"/>
    <p:sldId id="259" r:id="rId8"/>
    <p:sldId id="260" r:id="rId9"/>
    <p:sldId id="309" r:id="rId10"/>
    <p:sldId id="304" r:id="rId11"/>
    <p:sldId id="305" r:id="rId12"/>
    <p:sldId id="303" r:id="rId13"/>
    <p:sldId id="310" r:id="rId14"/>
    <p:sldId id="268" r:id="rId15"/>
  </p:sldIdLst>
  <p:sldSz cx="9144000" cy="5143500" type="screen16x9"/>
  <p:notesSz cx="6858000" cy="9144000"/>
  <p:embeddedFontLst>
    <p:embeddedFont>
      <p:font typeface="Anaheim" panose="020B0604020202020204" charset="0"/>
      <p:regular r:id="rId17"/>
    </p:embeddedFont>
    <p:embeddedFont>
      <p:font typeface="Nunito Light" pitchFamily="2" charset="0"/>
      <p:regular r:id="rId18"/>
      <p:italic r:id="rId19"/>
    </p:embeddedFont>
    <p:embeddedFont>
      <p:font typeface="Overpass Mono" panose="020B0604020202020204" charset="0"/>
      <p:regular r:id="rId20"/>
      <p:bold r:id="rId21"/>
    </p:embeddedFont>
    <p:embeddedFont>
      <p:font typeface="Raleway SemiBold" pitchFamily="2" charset="0"/>
      <p:bold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C7D678-76F8-4EEA-B523-3EA76A244DFA}" v="3" dt="2023-06-09T20:13:21.854"/>
  </p1510:revLst>
</p1510:revInfo>
</file>

<file path=ppt/tableStyles.xml><?xml version="1.0" encoding="utf-8"?>
<a:tblStyleLst xmlns:a="http://schemas.openxmlformats.org/drawingml/2006/main" def="{6B78F969-1D6D-4834-935A-C655F239B9BB}">
  <a:tblStyle styleId="{6B78F969-1D6D-4834-935A-C655F239B9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BF0A0AF-A34D-4A24-BD0E-F0569291A76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6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81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5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7.fntdata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09999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8d4cbd36da_4_31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8d4cbd36da_4_31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b872573b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b872573b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7563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8d4cbd36da_4_31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8d4cbd36da_4_31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0779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399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79578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8d4cbd36da_4_31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8d4cbd36da_4_31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2585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 idx="4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ea principal">
  <p:cSld name="Idea principal">
    <p:bg>
      <p:bgPr>
        <a:solidFill>
          <a:schemeClr val="dk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avLst/>
            <a:gdLst/>
            <a:ahLst/>
            <a:cxnLst/>
            <a:rect l="l" t="t" r="r" b="b"/>
            <a:pathLst>
              <a:path w="18087" h="2763" extrusionOk="0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avLst/>
            <a:gdLst/>
            <a:ahLst/>
            <a:cxnLst/>
            <a:rect l="l" t="t" r="r" b="b"/>
            <a:pathLst>
              <a:path w="5846" h="9133" extrusionOk="0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avLst/>
            <a:gdLst/>
            <a:ahLst/>
            <a:cxnLst/>
            <a:rect l="l" t="t" r="r" b="b"/>
            <a:pathLst>
              <a:path w="5859" h="9133" extrusionOk="0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avLst/>
            <a:gdLst/>
            <a:ahLst/>
            <a:cxnLst/>
            <a:rect l="l" t="t" r="r" b="b"/>
            <a:pathLst>
              <a:path w="3894" h="10955" extrusionOk="0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avLst/>
            <a:gdLst/>
            <a:ahLst/>
            <a:cxnLst/>
            <a:rect l="l" t="t" r="r" b="b"/>
            <a:pathLst>
              <a:path w="18027" h="2764" extrusionOk="0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sz="16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18587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9" r:id="rId5"/>
    <p:sldLayoutId id="2147483661" r:id="rId6"/>
    <p:sldLayoutId id="2147483665" r:id="rId7"/>
    <p:sldLayoutId id="2147483673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311700" y="954800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Space Invaders Game using Assembly 8086</a:t>
            </a:r>
            <a:endParaRPr sz="5400"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415482" y="3140068"/>
            <a:ext cx="8520600" cy="1151516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-US" dirty="0"/>
              <a:t>ENG.\ Abdelrahman Ameen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Assis. Prof. \ Elmahdy Maree SWD 151 Course Instructor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Prof. \ </a:t>
            </a:r>
            <a:r>
              <a:rPr lang="en-US" dirty="0" err="1"/>
              <a:t>Doaa</a:t>
            </a:r>
            <a:r>
              <a:rPr lang="en-US" dirty="0"/>
              <a:t> Shawky Software development Program Director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" grpId="0"/>
      <p:bldP spid="335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79184" y="25717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20188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9"/>
          <p:cNvSpPr/>
          <p:nvPr/>
        </p:nvSpPr>
        <p:spPr>
          <a:xfrm>
            <a:off x="0" y="2531925"/>
            <a:ext cx="7551600" cy="141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39"/>
          <p:cNvSpPr/>
          <p:nvPr/>
        </p:nvSpPr>
        <p:spPr>
          <a:xfrm>
            <a:off x="2880475" y="1836525"/>
            <a:ext cx="6258300" cy="695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39"/>
          <p:cNvSpPr txBox="1">
            <a:spLocks noGrp="1"/>
          </p:cNvSpPr>
          <p:nvPr>
            <p:ph type="title"/>
          </p:nvPr>
        </p:nvSpPr>
        <p:spPr>
          <a:xfrm>
            <a:off x="1546274" y="1836525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 Q&amp;A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EC8EC75-6EB5-3C06-BA99-E514BDED1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9866" y="2449819"/>
            <a:ext cx="2164268" cy="24386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C51A7EE-7993-0701-E983-C458680433C3}"/>
              </a:ext>
            </a:extLst>
          </p:cNvPr>
          <p:cNvSpPr txBox="1"/>
          <p:nvPr/>
        </p:nvSpPr>
        <p:spPr>
          <a:xfrm>
            <a:off x="254924" y="1878052"/>
            <a:ext cx="4572000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Overpass Mono" panose="020B0604020202020204" charset="0"/>
              </a:rPr>
              <a:t>Introduction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Overpass Mono" panose="020B0604020202020204" charset="0"/>
              </a:rPr>
              <a:t>Demonstration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  <a:latin typeface="Overpass Mono" panose="020B060402020202020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Overpass Mono" panose="020B0604020202020204" charset="0"/>
              </a:rPr>
              <a:t>Implementation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Overpass Mono" panose="020B0604020202020204" charset="0"/>
              </a:rPr>
              <a:t>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Overpass Mono" panose="020B0604020202020204" charset="0"/>
              </a:rPr>
              <a:t>Conclusion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  <a:latin typeface="Overpass Mono" panose="020B060402020202020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Overpass Mono" panose="020B0604020202020204" charset="0"/>
              </a:rPr>
              <a:t>Q&amp;A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5796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560825" y="1837325"/>
            <a:ext cx="7132422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dirty="0"/>
              <a:t>Brief overview of the project purpose and significance.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/>
              <a:t>inspiration from the original Space Invaders game.</a:t>
            </a:r>
          </a:p>
          <a:p>
            <a:pPr marL="127000" indent="0" algn="l">
              <a:buNone/>
            </a:pPr>
            <a:endParaRPr lang="en-US" sz="20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/>
              <a:t>the use of Assembly 8086 programming language.</a:t>
            </a:r>
          </a:p>
          <a:p>
            <a:pPr marL="127000" indent="0" algn="l">
              <a:buNone/>
            </a:pPr>
            <a:endParaRPr lang="en-US" sz="20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/>
              <a:t>exploration of low-level programming and hardware interaction.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565736" y="84077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INTRODUCTION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1"/>
          <p:cNvSpPr txBox="1">
            <a:spLocks noGrp="1"/>
          </p:cNvSpPr>
          <p:nvPr>
            <p:ph type="subTitle" idx="1"/>
          </p:nvPr>
        </p:nvSpPr>
        <p:spPr>
          <a:xfrm flipH="1">
            <a:off x="2010708" y="1914144"/>
            <a:ext cx="5463960" cy="1710168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statement of project objectives and goals.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intended accomplishments with the game.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Demonstration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3534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Implementation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3014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3681984" y="2388200"/>
            <a:ext cx="4830241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dirty="0"/>
              <a:t>key implementation details.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/>
              <a:t> user input handling, graphics rendering, and game logic.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Implementation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9225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1"/>
          <p:cNvSpPr txBox="1">
            <a:spLocks noGrp="1"/>
          </p:cNvSpPr>
          <p:nvPr>
            <p:ph type="subTitle" idx="1"/>
          </p:nvPr>
        </p:nvSpPr>
        <p:spPr>
          <a:xfrm flipH="1">
            <a:off x="2766612" y="2011680"/>
            <a:ext cx="5463960" cy="1710168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Graphics rendering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User input handling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Collision detection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Game logic and behavior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Debugging and testing</a:t>
            </a:r>
          </a:p>
          <a:p>
            <a:pPr algn="l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74587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02EE8578E90546AC62CC62016866AC" ma:contentTypeVersion="3" ma:contentTypeDescription="Create a new document." ma:contentTypeScope="" ma:versionID="8626d944bcdf45af8057e0436cc8f74a">
  <xsd:schema xmlns:xsd="http://www.w3.org/2001/XMLSchema" xmlns:xs="http://www.w3.org/2001/XMLSchema" xmlns:p="http://schemas.microsoft.com/office/2006/metadata/properties" xmlns:ns3="efca5ace-4a62-4756-944b-41a335c54798" targetNamespace="http://schemas.microsoft.com/office/2006/metadata/properties" ma:root="true" ma:fieldsID="e32225d4ef90f9c81545e206bf1b79ba" ns3:_="">
    <xsd:import namespace="efca5ace-4a62-4756-944b-41a335c5479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ca5ace-4a62-4756-944b-41a335c547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E3FDEA9-7850-4C8B-807C-2967720330D2}">
  <ds:schemaRefs>
    <ds:schemaRef ds:uri="http://purl.org/dc/elements/1.1/"/>
    <ds:schemaRef ds:uri="http://schemas.microsoft.com/office/2006/documentManagement/types"/>
    <ds:schemaRef ds:uri="http://purl.org/dc/terms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efca5ace-4a62-4756-944b-41a335c54798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77B68D2-4AB6-498E-89A6-D8BE2FEAB7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ca5ace-4a62-4756-944b-41a335c5479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4E70900-9CF3-435A-8783-3F5F9E54AF2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131</Words>
  <Application>Microsoft Office PowerPoint</Application>
  <PresentationFormat>On-screen Show (16:9)</PresentationFormat>
  <Paragraphs>40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Anaheim</vt:lpstr>
      <vt:lpstr>Arial</vt:lpstr>
      <vt:lpstr>Nunito Light</vt:lpstr>
      <vt:lpstr>Raleway SemiBold</vt:lpstr>
      <vt:lpstr>Overpass Mono</vt:lpstr>
      <vt:lpstr>Programming Lesson by Slidesgo</vt:lpstr>
      <vt:lpstr>Space Invaders Game using Assembly 8086</vt:lpstr>
      <vt:lpstr>TABLE OF CONTENTS</vt:lpstr>
      <vt:lpstr>Introduction</vt:lpstr>
      <vt:lpstr>INTRODUCTION</vt:lpstr>
      <vt:lpstr>PowerPoint Presentation</vt:lpstr>
      <vt:lpstr>Demonstration</vt:lpstr>
      <vt:lpstr>Implementation</vt:lpstr>
      <vt:lpstr>Implementation</vt:lpstr>
      <vt:lpstr>PowerPoint Presentation</vt:lpstr>
      <vt:lpstr>Conclusion</vt:lpstr>
      <vt:lpstr>Thank You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Invaders Game using Assembly 8086</dc:title>
  <dc:creator>abdelrahman ameen</dc:creator>
  <cp:lastModifiedBy>abddelrahman khaled Mohamed</cp:lastModifiedBy>
  <cp:revision>6</cp:revision>
  <dcterms:modified xsi:type="dcterms:W3CDTF">2023-07-17T18:39:18Z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0x010100FC02EE8578E90546AC62CC62016866AC</vt:lpwstr>
  </property>
</Properties>
</file>