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 autoAdjust="0"/>
    <p:restoredTop sz="94660"/>
  </p:normalViewPr>
  <p:slideViewPr>
    <p:cSldViewPr>
      <p:cViewPr varScale="1">
        <p:scale>
          <a:sx n="70" d="100"/>
          <a:sy n="7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6" y="578507"/>
            <a:ext cx="717713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614573"/>
            <a:ext cx="7164342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6C1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96541"/>
            <a:ext cx="8246070" cy="4886556"/>
          </a:xfrm>
        </p:spPr>
        <p:txBody>
          <a:bodyPr/>
          <a:lstStyle>
            <a:lvl1pPr algn="l">
              <a:defRPr sz="2800">
                <a:solidFill>
                  <a:srgbClr val="6C1A00"/>
                </a:solidFill>
              </a:defRPr>
            </a:lvl1pPr>
            <a:lvl2pPr algn="l">
              <a:defRPr>
                <a:solidFill>
                  <a:srgbClr val="6C1A00"/>
                </a:solidFill>
              </a:defRPr>
            </a:lvl2pPr>
            <a:lvl3pPr algn="l">
              <a:defRPr>
                <a:solidFill>
                  <a:srgbClr val="6C1A00"/>
                </a:solidFill>
              </a:defRPr>
            </a:lvl3pPr>
            <a:lvl4pPr algn="l">
              <a:defRPr>
                <a:solidFill>
                  <a:srgbClr val="6C1A00"/>
                </a:solidFill>
              </a:defRPr>
            </a:lvl4pPr>
            <a:lvl5pPr algn="l"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78507"/>
            <a:ext cx="6719020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6719020" cy="4477808"/>
          </a:xfrm>
        </p:spPr>
        <p:txBody>
          <a:bodyPr/>
          <a:lstStyle>
            <a:lvl1pPr>
              <a:defRPr sz="2800">
                <a:solidFill>
                  <a:srgbClr val="6C1A00"/>
                </a:solidFill>
              </a:defRPr>
            </a:lvl1pPr>
            <a:lvl2pPr>
              <a:defRPr>
                <a:solidFill>
                  <a:srgbClr val="6C1A00"/>
                </a:solidFill>
              </a:defRPr>
            </a:lvl2pPr>
            <a:lvl3pPr>
              <a:defRPr>
                <a:solidFill>
                  <a:srgbClr val="6C1A00"/>
                </a:solidFill>
              </a:defRPr>
            </a:lvl3pPr>
            <a:lvl4pPr>
              <a:defRPr>
                <a:solidFill>
                  <a:srgbClr val="6C1A00"/>
                </a:solidFill>
              </a:defRPr>
            </a:lvl4pPr>
            <a:lvl5pPr>
              <a:defRPr>
                <a:solidFill>
                  <a:srgbClr val="6C1A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578507"/>
            <a:ext cx="8093365" cy="12216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84711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14573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84711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C1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14573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6C1A00"/>
                </a:solidFill>
              </a:defRPr>
            </a:lvl1pPr>
            <a:lvl2pPr algn="ctr">
              <a:defRPr sz="2000">
                <a:solidFill>
                  <a:srgbClr val="6C1A00"/>
                </a:solidFill>
              </a:defRPr>
            </a:lvl2pPr>
            <a:lvl3pPr algn="ctr">
              <a:defRPr sz="1800">
                <a:solidFill>
                  <a:srgbClr val="6C1A00"/>
                </a:solidFill>
              </a:defRPr>
            </a:lvl3pPr>
            <a:lvl4pPr algn="ctr">
              <a:defRPr sz="1600">
                <a:solidFill>
                  <a:srgbClr val="6C1A00"/>
                </a:solidFill>
              </a:defRPr>
            </a:lvl4pPr>
            <a:lvl5pPr algn="ctr">
              <a:defRPr sz="1600">
                <a:solidFill>
                  <a:srgbClr val="6C1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5B5-B177-4EC1-A4FF-DC10CC1E25C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DB69-AD40-4326-A935-10651EE952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Pegadaian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Misbah</a:t>
            </a:r>
            <a:r>
              <a:rPr lang="en-US" dirty="0" smtClean="0"/>
              <a:t> </a:t>
            </a:r>
            <a:r>
              <a:rPr lang="en-US" dirty="0" err="1" smtClean="0"/>
              <a:t>Munirin</a:t>
            </a:r>
            <a:r>
              <a:rPr lang="en-US" dirty="0" smtClean="0"/>
              <a:t> Al-</a:t>
            </a:r>
            <a:r>
              <a:rPr lang="en-US" dirty="0" err="1" smtClean="0"/>
              <a:t>Khafad</a:t>
            </a:r>
            <a:r>
              <a:rPr lang="id-ID" dirty="0" smtClean="0"/>
              <a:t>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Budiarti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Marsha</a:t>
            </a:r>
            <a:r>
              <a:rPr lang="id-ID" dirty="0" smtClean="0"/>
              <a:t> Dwi Anggraini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900" b="1" dirty="0"/>
              <a:t>ERD</a:t>
            </a:r>
          </a:p>
        </p:txBody>
      </p:sp>
      <p:pic>
        <p:nvPicPr>
          <p:cNvPr id="1026" name="Picture 2" descr="J:\ERD Pegadaian 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1371600"/>
            <a:ext cx="918009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900" b="1" dirty="0"/>
              <a:t>Alur</a:t>
            </a:r>
            <a:r>
              <a:rPr lang="id-ID" dirty="0" smtClean="0"/>
              <a:t> </a:t>
            </a:r>
            <a:r>
              <a:rPr lang="id-ID" sz="4900" b="1" dirty="0"/>
              <a:t>Bisnis Pegadaian</a:t>
            </a:r>
          </a:p>
        </p:txBody>
      </p:sp>
      <p:pic>
        <p:nvPicPr>
          <p:cNvPr id="1027" name="Picture 3" descr="F:\pegadaian\Alur Bisnis Pegada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900" b="1" dirty="0"/>
              <a:t>Projek Pegadaian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600" dirty="0" smtClean="0">
                <a:solidFill>
                  <a:schemeClr val="tx1"/>
                </a:solidFill>
              </a:rPr>
              <a:t>Bahasa yang digunakan : Java Web (Bootstrap - Modal)</a:t>
            </a:r>
          </a:p>
          <a:p>
            <a:r>
              <a:rPr lang="id-ID" sz="3600" dirty="0" smtClean="0">
                <a:solidFill>
                  <a:schemeClr val="tx1"/>
                </a:solidFill>
              </a:rPr>
              <a:t>ORM</a:t>
            </a:r>
            <a:r>
              <a:rPr lang="en-US" sz="3600" dirty="0" smtClean="0">
                <a:solidFill>
                  <a:schemeClr val="tx1"/>
                </a:solidFill>
              </a:rPr>
              <a:t> Hibernate</a:t>
            </a:r>
            <a:endParaRPr lang="id-ID" sz="3600" dirty="0" smtClean="0">
              <a:solidFill>
                <a:schemeClr val="tx1"/>
              </a:solidFill>
            </a:endParaRPr>
          </a:p>
          <a:p>
            <a:r>
              <a:rPr lang="id-ID" sz="3600" dirty="0" smtClean="0">
                <a:solidFill>
                  <a:schemeClr val="tx1"/>
                </a:solidFill>
              </a:rPr>
              <a:t>Database : Oracle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71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Fungsionalitas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Role Admin </a:t>
            </a:r>
            <a:r>
              <a:rPr lang="en-US" dirty="0" err="1" smtClean="0"/>
              <a:t>dan</a:t>
            </a:r>
            <a:r>
              <a:rPr lang="en-US" smtClean="0"/>
              <a:t> User</a:t>
            </a:r>
            <a:endParaRPr lang="en-US" dirty="0" smtClean="0"/>
          </a:p>
          <a:p>
            <a:r>
              <a:rPr lang="en-US" dirty="0" smtClean="0"/>
              <a:t>Admin</a:t>
            </a:r>
          </a:p>
          <a:p>
            <a:pPr lvl="1"/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endParaRPr lang="en-US" dirty="0" smtClean="0"/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status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gadai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endParaRPr lang="en-US" dirty="0" smtClean="0"/>
          </a:p>
          <a:p>
            <a:pPr lvl="1"/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angsuran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User</a:t>
            </a:r>
          </a:p>
          <a:p>
            <a:pPr lvl="1"/>
            <a:r>
              <a:rPr lang="en-US" dirty="0" err="1" smtClean="0"/>
              <a:t>Regestrasi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pPr lvl="1"/>
            <a:r>
              <a:rPr lang="en-US" dirty="0" err="1" smtClean="0"/>
              <a:t>Menambahkan</a:t>
            </a:r>
            <a:r>
              <a:rPr lang="en-US" dirty="0" smtClean="0"/>
              <a:t> data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gadai</a:t>
            </a:r>
            <a:endParaRPr lang="en-US" dirty="0" smtClean="0"/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Pengajuan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345</TotalTime>
  <Words>69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Theme2</vt:lpstr>
      <vt:lpstr>Sistem Informasi Pegadaian “Mengatasi Masalah Tanpa Masalah”</vt:lpstr>
      <vt:lpstr>ERD</vt:lpstr>
      <vt:lpstr>Alur Bisnis Pegadaian</vt:lpstr>
      <vt:lpstr>Projek Pegadaian</vt:lpstr>
      <vt:lpstr>Fungsionalitas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budiarti</dc:creator>
  <cp:lastModifiedBy>budiarti</cp:lastModifiedBy>
  <cp:revision>27</cp:revision>
  <dcterms:created xsi:type="dcterms:W3CDTF">2018-08-08T23:09:44Z</dcterms:created>
  <dcterms:modified xsi:type="dcterms:W3CDTF">2018-08-20T09:11:19Z</dcterms:modified>
</cp:coreProperties>
</file>