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7" r:id="rId18"/>
    <p:sldId id="271" r:id="rId19"/>
    <p:sldId id="278" r:id="rId20"/>
    <p:sldId id="272" r:id="rId21"/>
    <p:sldId id="279" r:id="rId22"/>
    <p:sldId id="273" r:id="rId23"/>
    <p:sldId id="280" r:id="rId24"/>
    <p:sldId id="274" r:id="rId25"/>
    <p:sldId id="281" r:id="rId26"/>
    <p:sldId id="275" r:id="rId27"/>
    <p:sldId id="282" r:id="rId28"/>
    <p:sldId id="26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f8e9483e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24f8e9483e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f8e9483e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24f8e9483e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f8e9483e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24f8e9483e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8e9483e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24f8e9483e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27c7fa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2227c7f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8e9483e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24f8e9483e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f8e9483e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24f8e9483e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f8e9483e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24f8e9483e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f8e9483e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24f8e9483e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56A9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udikukuh23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bkukuh23@gmail.co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budikukuh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Data_Manipulation.py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reamlit.io/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pandas.pydata.org/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lotly.com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seaborn.pydata.org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matplotlib.org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EEF7FF"/>
            </a:gs>
            <a:gs pos="52000">
              <a:srgbClr val="EEF7FF"/>
            </a:gs>
            <a:gs pos="68000">
              <a:srgbClr val="EEF7FF"/>
            </a:gs>
            <a:gs pos="71000">
              <a:srgbClr val="80BDF6"/>
            </a:gs>
            <a:gs pos="72000">
              <a:srgbClr val="80BDF6"/>
            </a:gs>
            <a:gs pos="100000">
              <a:srgbClr val="80BDF6"/>
            </a:gs>
          </a:gsLst>
          <a:lin ang="54000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0"/>
          <p:cNvGrpSpPr/>
          <p:nvPr/>
        </p:nvGrpSpPr>
        <p:grpSpPr>
          <a:xfrm>
            <a:off x="4265985" y="1617098"/>
            <a:ext cx="4470353" cy="2587028"/>
            <a:chOff x="4015" y="1370"/>
            <a:chExt cx="3297" cy="1908"/>
          </a:xfrm>
        </p:grpSpPr>
        <p:sp>
          <p:nvSpPr>
            <p:cNvPr id="189" name="Google Shape;189;p30"/>
            <p:cNvSpPr/>
            <p:nvPr/>
          </p:nvSpPr>
          <p:spPr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4351" y="1439"/>
              <a:ext cx="2616" cy="16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4311" y="1370"/>
              <a:ext cx="2695" cy="1808"/>
            </a:xfrm>
            <a:custGeom>
              <a:avLst/>
              <a:gdLst/>
              <a:ahLst/>
              <a:cxnLst/>
              <a:rect l="l" t="t" r="r" b="b"/>
              <a:pathLst>
                <a:path w="273" h="182" extrusionOk="0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4015" y="3178"/>
              <a:ext cx="3297" cy="60"/>
            </a:xfrm>
            <a:custGeom>
              <a:avLst/>
              <a:gdLst/>
              <a:ahLst/>
              <a:cxnLst/>
              <a:rect l="l" t="t" r="r" b="b"/>
              <a:pathLst>
                <a:path w="3297" h="60" extrusionOk="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5427" y="3178"/>
              <a:ext cx="464" cy="40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015" y="3238"/>
              <a:ext cx="3297" cy="40"/>
            </a:xfrm>
            <a:custGeom>
              <a:avLst/>
              <a:gdLst/>
              <a:ahLst/>
              <a:cxnLst/>
              <a:rect l="l" t="t" r="r" b="b"/>
              <a:pathLst>
                <a:path w="334" h="4" extrusionOk="0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0"/>
          <p:cNvSpPr/>
          <p:nvPr/>
        </p:nvSpPr>
        <p:spPr>
          <a:xfrm>
            <a:off x="407662" y="4243240"/>
            <a:ext cx="344671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Muhhamad Kukuh Budi Martono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1303110" y="221031"/>
            <a:ext cx="5925749" cy="57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>
                <a:solidFill>
                  <a:srgbClr val="104864"/>
                </a:solidFill>
                <a:latin typeface="Trebuchet MS"/>
                <a:ea typeface="Trebuchet MS"/>
                <a:cs typeface="Trebuchet MS"/>
                <a:sym typeface="Trebuchet MS"/>
              </a:rPr>
              <a:t>SMC Sales Data Analysis</a:t>
            </a:r>
            <a:endParaRPr sz="1100"/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046" y="1877624"/>
            <a:ext cx="3140702" cy="206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505499" y="1710654"/>
            <a:ext cx="3733369" cy="92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project is to do analysis on Sales of Pneumatics and Industrial Equipment.</a:t>
            </a:r>
            <a:endParaRPr/>
          </a:p>
        </p:txBody>
      </p:sp>
      <p:pic>
        <p:nvPicPr>
          <p:cNvPr id="200" name="Google Shape;200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79594" y="4526364"/>
            <a:ext cx="652243" cy="35968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</p:pic>
      <p:pic>
        <p:nvPicPr>
          <p:cNvPr id="201" name="Google Shape;201;p3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8450467" y="4523057"/>
            <a:ext cx="364564" cy="36456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</p:pic>
      <p:pic>
        <p:nvPicPr>
          <p:cNvPr id="202" name="Google Shape;202;p3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48179" y="4523057"/>
            <a:ext cx="652243" cy="36298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</p:pic>
      <p:sp>
        <p:nvSpPr>
          <p:cNvPr id="203" name="Google Shape;203;p30"/>
          <p:cNvSpPr/>
          <p:nvPr/>
        </p:nvSpPr>
        <p:spPr>
          <a:xfrm>
            <a:off x="407662" y="4022933"/>
            <a:ext cx="344671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By: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EF51-B272-4E2A-B6D9-69D25890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184C109-E662-47BF-BBF9-09CC2C38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149549"/>
            <a:ext cx="6124291" cy="34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9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D5D3-2A0D-4C14-98E2-0498A0E6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A28CB-D80F-4D98-AA77-5381F009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34" b="50000"/>
          <a:stretch/>
        </p:blipFill>
        <p:spPr>
          <a:xfrm>
            <a:off x="508000" y="1125206"/>
            <a:ext cx="6955501" cy="25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4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(Library &amp; Read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5DEF3-59E8-4F63-A5D9-01F9E6FF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86" b="41612"/>
          <a:stretch/>
        </p:blipFill>
        <p:spPr>
          <a:xfrm>
            <a:off x="508000" y="1248164"/>
            <a:ext cx="5268191" cy="30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7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FFA22-AACE-415B-BC9B-8C7B01D36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39" r="36250" b="33527"/>
          <a:stretch/>
        </p:blipFill>
        <p:spPr>
          <a:xfrm>
            <a:off x="508000" y="1028701"/>
            <a:ext cx="5829300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0483-B63A-4333-8D7E-FAD35F3A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4A1A-FF98-4144-9235-96386638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61351"/>
            <a:ext cx="6447501" cy="36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Option (Sales in numbers)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91894-DA01-4159-92A0-3EFDFDD28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9" t="25645" r="22727" b="8868"/>
          <a:stretch/>
        </p:blipFill>
        <p:spPr>
          <a:xfrm>
            <a:off x="508000" y="1101436"/>
            <a:ext cx="6670964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7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1AB2-069E-4A0E-9567-4178B24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E06EC-7C33-4041-AEF0-6D8CAE66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86300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5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Option (Product Category in Various Area)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F3F45-31A5-4EDB-B2D2-DC830542F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9" t="24835" r="23933" b="37166"/>
          <a:stretch/>
        </p:blipFill>
        <p:spPr>
          <a:xfrm>
            <a:off x="508000" y="1595004"/>
            <a:ext cx="6560647" cy="1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D58C-3C79-4727-BDC5-3B916E4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39EC-6A67-4402-8167-44F96DB6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86300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Option (Top 10 Sales Engineers in Various Area)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A52FC-DE35-485B-B3BE-3FD639917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" t="37772" r="22954" b="28137"/>
          <a:stretch/>
        </p:blipFill>
        <p:spPr>
          <a:xfrm>
            <a:off x="508000" y="1537855"/>
            <a:ext cx="6670964" cy="17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4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-754196" y="80889"/>
            <a:ext cx="8229601" cy="53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3000"/>
              <a:buFont typeface="Trebuchet MS"/>
              <a:buNone/>
            </a:pPr>
            <a:r>
              <a:rPr lang="en" sz="3000" b="1" i="0" u="none" strike="noStrike" cap="none">
                <a:solidFill>
                  <a:srgbClr val="104864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 </a:t>
            </a:r>
            <a:endParaRPr sz="1100"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3085688" y="1097581"/>
            <a:ext cx="5411296" cy="841347"/>
            <a:chOff x="4113734" y="1462930"/>
            <a:chExt cx="7216941" cy="1122088"/>
          </a:xfrm>
        </p:grpSpPr>
        <p:sp>
          <p:nvSpPr>
            <p:cNvPr id="210" name="Google Shape;210;p31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5000">
                  <a:srgbClr val="BFBFBF"/>
                </a:gs>
                <a:gs pos="37000">
                  <a:srgbClr val="BFBFB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31"/>
            <p:cNvSpPr txBox="1"/>
            <p:nvPr/>
          </p:nvSpPr>
          <p:spPr>
            <a:xfrm>
              <a:off x="5594301" y="1805178"/>
              <a:ext cx="5736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Introduction</a:t>
              </a:r>
              <a:endParaRPr sz="1100"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>
              <a:gsLst>
                <a:gs pos="0">
                  <a:srgbClr val="073763"/>
                </a:gs>
                <a:gs pos="50000">
                  <a:srgbClr val="0B5394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53975" tIns="68550" rIns="53975" bIns="68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</p:grpSp>
      <p:grpSp>
        <p:nvGrpSpPr>
          <p:cNvPr id="213" name="Google Shape;213;p31"/>
          <p:cNvGrpSpPr/>
          <p:nvPr/>
        </p:nvGrpSpPr>
        <p:grpSpPr>
          <a:xfrm>
            <a:off x="3660364" y="2432978"/>
            <a:ext cx="5274750" cy="846760"/>
            <a:chOff x="4878898" y="3243971"/>
            <a:chExt cx="7033000" cy="1129014"/>
          </a:xfrm>
        </p:grpSpPr>
        <p:sp>
          <p:nvSpPr>
            <p:cNvPr id="214" name="Google Shape;214;p31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5000">
                  <a:srgbClr val="BFBFBF"/>
                </a:gs>
                <a:gs pos="37000">
                  <a:srgbClr val="BFBFB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31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Problem Statement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>
              <a:gsLst>
                <a:gs pos="0">
                  <a:srgbClr val="073763"/>
                </a:gs>
                <a:gs pos="50000">
                  <a:srgbClr val="0B5394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53975" tIns="68550" rIns="53975" bIns="68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3074200" y="3760645"/>
            <a:ext cx="5274749" cy="844225"/>
            <a:chOff x="4097345" y="5014193"/>
            <a:chExt cx="7032998" cy="1125634"/>
          </a:xfrm>
        </p:grpSpPr>
        <p:sp>
          <p:nvSpPr>
            <p:cNvPr id="218" name="Google Shape;218;p3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5000">
                  <a:srgbClr val="BFBFBF"/>
                </a:gs>
                <a:gs pos="37000">
                  <a:srgbClr val="BFBFB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Project Concept</a:t>
              </a:r>
              <a:endParaRPr sz="1100"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>
              <a:gsLst>
                <a:gs pos="0">
                  <a:srgbClr val="073763"/>
                </a:gs>
                <a:gs pos="50000">
                  <a:srgbClr val="0B5394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53975" tIns="68550" rIns="53975" bIns="68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</p:txBody>
        </p:sp>
      </p:grp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539" y="1488519"/>
            <a:ext cx="2667926" cy="266792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028E-5422-4F99-BC90-ED09CAA5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D1EA3-CFDF-4438-BD05-2869882F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86300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Option (No. of Product Sold per Year)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35B17-17C8-4182-9B3F-726078822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" t="17762" r="32500" b="47675"/>
          <a:stretch/>
        </p:blipFill>
        <p:spPr>
          <a:xfrm>
            <a:off x="508000" y="1558636"/>
            <a:ext cx="5839692" cy="17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71FD-C1CD-40C0-9B82-3A8C6ED6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3C487-D5C6-443A-8FEB-111C54B0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86300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Option (Most Popular Product Category)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ED249-4F4F-4822-8C83-86C7931D0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3" t="51516" r="23934" b="14124"/>
          <a:stretch/>
        </p:blipFill>
        <p:spPr>
          <a:xfrm>
            <a:off x="508000" y="1447800"/>
            <a:ext cx="6602211" cy="17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AAEB-51C8-4751-AB08-EEF5D4CC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89129-56C8-4B57-B4B3-3A17418E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86300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0F8-17BB-457B-BE5C-63EA809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Option (Sales Engineers in Various Regions)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7C24E-AF1E-4787-B7A0-751DDE6BB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7" t="16550" r="26364" b="7252"/>
          <a:stretch/>
        </p:blipFill>
        <p:spPr>
          <a:xfrm>
            <a:off x="508000" y="1447800"/>
            <a:ext cx="5444836" cy="33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BC7-54FE-4D0C-9AC8-B90DE8E3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A9D5-C3C7-4871-9682-D348C2AB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86300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50775" y="-162597"/>
            <a:ext cx="5468694" cy="5468694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5027003" y="794131"/>
            <a:ext cx="4066222" cy="508030"/>
            <a:chOff x="509587" y="338470"/>
            <a:chExt cx="5421629" cy="677373"/>
          </a:xfrm>
        </p:grpSpPr>
        <p:sp>
          <p:nvSpPr>
            <p:cNvPr id="302" name="Google Shape;302;p38"/>
            <p:cNvSpPr/>
            <p:nvPr/>
          </p:nvSpPr>
          <p:spPr>
            <a:xfrm>
              <a:off x="509587" y="338470"/>
              <a:ext cx="5421629" cy="677373"/>
            </a:xfrm>
            <a:prstGeom prst="roundRect">
              <a:avLst>
                <a:gd name="adj" fmla="val 16667"/>
              </a:avLst>
            </a:prstGeom>
            <a:solidFill>
              <a:srgbClr val="0D6DC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 txBox="1"/>
            <p:nvPr/>
          </p:nvSpPr>
          <p:spPr>
            <a:xfrm>
              <a:off x="542654" y="371537"/>
              <a:ext cx="5355495" cy="61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32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Menerapkan </a:t>
              </a:r>
              <a:r>
                <a:rPr lang="en" sz="1400" b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Machine Learning &amp; AI models.</a:t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04" name="Google Shape;304;p38"/>
          <p:cNvSpPr/>
          <p:nvPr/>
        </p:nvSpPr>
        <p:spPr>
          <a:xfrm>
            <a:off x="4709484" y="730628"/>
            <a:ext cx="635038" cy="6350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38"/>
          <p:cNvGrpSpPr/>
          <p:nvPr/>
        </p:nvGrpSpPr>
        <p:grpSpPr>
          <a:xfrm>
            <a:off x="5391043" y="1555933"/>
            <a:ext cx="3702182" cy="508030"/>
            <a:chOff x="994973" y="1354205"/>
            <a:chExt cx="4936243" cy="677373"/>
          </a:xfrm>
        </p:grpSpPr>
        <p:sp>
          <p:nvSpPr>
            <p:cNvPr id="306" name="Google Shape;306;p38"/>
            <p:cNvSpPr/>
            <p:nvPr/>
          </p:nvSpPr>
          <p:spPr>
            <a:xfrm>
              <a:off x="994973" y="1354205"/>
              <a:ext cx="4936243" cy="67737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 txBox="1"/>
            <p:nvPr/>
          </p:nvSpPr>
          <p:spPr>
            <a:xfrm>
              <a:off x="1028040" y="1387272"/>
              <a:ext cx="4870109" cy="61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3250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Prediksi jumlah penjualan dengan menggunakan </a:t>
              </a:r>
              <a:r>
                <a:rPr lang="en" sz="1400" b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regresi.</a:t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5073524" y="1492429"/>
            <a:ext cx="635038" cy="6350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38"/>
          <p:cNvGrpSpPr/>
          <p:nvPr/>
        </p:nvGrpSpPr>
        <p:grpSpPr>
          <a:xfrm>
            <a:off x="5502773" y="2317735"/>
            <a:ext cx="3590452" cy="508030"/>
            <a:chOff x="1143947" y="2369941"/>
            <a:chExt cx="4787269" cy="677373"/>
          </a:xfrm>
        </p:grpSpPr>
        <p:sp>
          <p:nvSpPr>
            <p:cNvPr id="310" name="Google Shape;310;p38"/>
            <p:cNvSpPr/>
            <p:nvPr/>
          </p:nvSpPr>
          <p:spPr>
            <a:xfrm>
              <a:off x="1143947" y="2369941"/>
              <a:ext cx="4787269" cy="67737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 txBox="1"/>
            <p:nvPr/>
          </p:nvSpPr>
          <p:spPr>
            <a:xfrm>
              <a:off x="1177014" y="2403008"/>
              <a:ext cx="4721135" cy="61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3250" tIns="30475" rIns="30475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Mengeksplorasi korelasi antara berbagai Tren.</a:t>
              </a:r>
              <a:endPara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2" name="Google Shape;312;p38"/>
          <p:cNvSpPr/>
          <p:nvPr/>
        </p:nvSpPr>
        <p:spPr>
          <a:xfrm>
            <a:off x="5185255" y="2254231"/>
            <a:ext cx="635038" cy="6350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38"/>
          <p:cNvGrpSpPr/>
          <p:nvPr/>
        </p:nvGrpSpPr>
        <p:grpSpPr>
          <a:xfrm>
            <a:off x="5391043" y="3079536"/>
            <a:ext cx="3702182" cy="508030"/>
            <a:chOff x="994973" y="3385676"/>
            <a:chExt cx="4936243" cy="677373"/>
          </a:xfrm>
        </p:grpSpPr>
        <p:sp>
          <p:nvSpPr>
            <p:cNvPr id="314" name="Google Shape;314;p38"/>
            <p:cNvSpPr/>
            <p:nvPr/>
          </p:nvSpPr>
          <p:spPr>
            <a:xfrm>
              <a:off x="994973" y="3385676"/>
              <a:ext cx="4936243" cy="677373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 txBox="1"/>
            <p:nvPr/>
          </p:nvSpPr>
          <p:spPr>
            <a:xfrm>
              <a:off x="1028040" y="3418743"/>
              <a:ext cx="4870109" cy="61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Berbagai Analisis digunakan di berbagai keperluan industri seperti Industri manufaktur dan industri makanan.</a:t>
              </a:r>
              <a:endPara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6" name="Google Shape;316;p38"/>
          <p:cNvSpPr/>
          <p:nvPr/>
        </p:nvSpPr>
        <p:spPr>
          <a:xfrm>
            <a:off x="5073524" y="3016032"/>
            <a:ext cx="635038" cy="6350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5027003" y="3841338"/>
            <a:ext cx="4066222" cy="508030"/>
            <a:chOff x="509587" y="4401412"/>
            <a:chExt cx="5421629" cy="677373"/>
          </a:xfrm>
        </p:grpSpPr>
        <p:sp>
          <p:nvSpPr>
            <p:cNvPr id="318" name="Google Shape;318;p38"/>
            <p:cNvSpPr/>
            <p:nvPr/>
          </p:nvSpPr>
          <p:spPr>
            <a:xfrm>
              <a:off x="509587" y="4401412"/>
              <a:ext cx="5421629" cy="67737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 txBox="1"/>
            <p:nvPr/>
          </p:nvSpPr>
          <p:spPr>
            <a:xfrm>
              <a:off x="542654" y="4434479"/>
              <a:ext cx="5355495" cy="61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Analisis ini memberikan paparan kepada Perusahaan untuk mengubah &amp; meningkatkan lineup mereka.</a:t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20" name="Google Shape;320;p38"/>
          <p:cNvSpPr/>
          <p:nvPr/>
        </p:nvSpPr>
        <p:spPr>
          <a:xfrm>
            <a:off x="4709484" y="3777834"/>
            <a:ext cx="635038" cy="6350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45" y="1092768"/>
            <a:ext cx="4400810" cy="32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/>
        </p:nvSpPr>
        <p:spPr>
          <a:xfrm>
            <a:off x="845728" y="431392"/>
            <a:ext cx="458744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104864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Scope</a:t>
            </a:r>
            <a:endParaRPr sz="1100"/>
          </a:p>
        </p:txBody>
      </p:sp>
      <p:grpSp>
        <p:nvGrpSpPr>
          <p:cNvPr id="323" name="Google Shape;323;p38"/>
          <p:cNvGrpSpPr/>
          <p:nvPr/>
        </p:nvGrpSpPr>
        <p:grpSpPr>
          <a:xfrm>
            <a:off x="4851083" y="896687"/>
            <a:ext cx="330907" cy="329234"/>
            <a:chOff x="-278" y="129"/>
            <a:chExt cx="791" cy="787"/>
          </a:xfrm>
        </p:grpSpPr>
        <p:sp>
          <p:nvSpPr>
            <p:cNvPr id="324" name="Google Shape;324;p38"/>
            <p:cNvSpPr/>
            <p:nvPr/>
          </p:nvSpPr>
          <p:spPr>
            <a:xfrm>
              <a:off x="-278" y="135"/>
              <a:ext cx="397" cy="633"/>
            </a:xfrm>
            <a:custGeom>
              <a:avLst/>
              <a:gdLst/>
              <a:ahLst/>
              <a:cxnLst/>
              <a:rect l="l" t="t" r="r" b="b"/>
              <a:pathLst>
                <a:path w="1983" h="3164" extrusionOk="0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-190" y="232"/>
              <a:ext cx="60" cy="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-110" y="282"/>
              <a:ext cx="61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-29" y="216"/>
              <a:ext cx="60" cy="202"/>
            </a:xfrm>
            <a:custGeom>
              <a:avLst/>
              <a:gdLst/>
              <a:ahLst/>
              <a:cxnLst/>
              <a:rect l="l" t="t" r="r" b="b"/>
              <a:pathLst>
                <a:path w="302" h="1013" extrusionOk="0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277" y="12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-13" y="287"/>
              <a:ext cx="526" cy="629"/>
            </a:xfrm>
            <a:custGeom>
              <a:avLst/>
              <a:gdLst/>
              <a:ahLst/>
              <a:cxnLst/>
              <a:rect l="l" t="t" r="r" b="b"/>
              <a:pathLst>
                <a:path w="2633" h="3144" extrusionOk="0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30" name="Google Shape;330;p38"/>
          <p:cNvGrpSpPr/>
          <p:nvPr/>
        </p:nvGrpSpPr>
        <p:grpSpPr>
          <a:xfrm>
            <a:off x="5376692" y="2458068"/>
            <a:ext cx="252163" cy="253398"/>
            <a:chOff x="-388" y="78"/>
            <a:chExt cx="817" cy="821"/>
          </a:xfrm>
        </p:grpSpPr>
        <p:sp>
          <p:nvSpPr>
            <p:cNvPr id="331" name="Google Shape;331;p38"/>
            <p:cNvSpPr/>
            <p:nvPr/>
          </p:nvSpPr>
          <p:spPr>
            <a:xfrm>
              <a:off x="-388" y="78"/>
              <a:ext cx="817" cy="821"/>
            </a:xfrm>
            <a:custGeom>
              <a:avLst/>
              <a:gdLst/>
              <a:ahLst/>
              <a:cxnLst/>
              <a:rect l="l" t="t" r="r" b="b"/>
              <a:pathLst>
                <a:path w="3269" h="3285" extrusionOk="0">
                  <a:moveTo>
                    <a:pt x="0" y="0"/>
                  </a:moveTo>
                  <a:lnTo>
                    <a:pt x="220" y="0"/>
                  </a:lnTo>
                  <a:lnTo>
                    <a:pt x="220" y="235"/>
                  </a:lnTo>
                  <a:lnTo>
                    <a:pt x="346" y="235"/>
                  </a:lnTo>
                  <a:lnTo>
                    <a:pt x="366" y="237"/>
                  </a:lnTo>
                  <a:lnTo>
                    <a:pt x="385" y="244"/>
                  </a:lnTo>
                  <a:lnTo>
                    <a:pt x="401" y="254"/>
                  </a:lnTo>
                  <a:lnTo>
                    <a:pt x="415" y="268"/>
                  </a:lnTo>
                  <a:lnTo>
                    <a:pt x="426" y="284"/>
                  </a:lnTo>
                  <a:lnTo>
                    <a:pt x="432" y="302"/>
                  </a:lnTo>
                  <a:lnTo>
                    <a:pt x="434" y="323"/>
                  </a:lnTo>
                  <a:lnTo>
                    <a:pt x="432" y="343"/>
                  </a:lnTo>
                  <a:lnTo>
                    <a:pt x="426" y="361"/>
                  </a:lnTo>
                  <a:lnTo>
                    <a:pt x="415" y="378"/>
                  </a:lnTo>
                  <a:lnTo>
                    <a:pt x="401" y="391"/>
                  </a:lnTo>
                  <a:lnTo>
                    <a:pt x="385" y="402"/>
                  </a:lnTo>
                  <a:lnTo>
                    <a:pt x="366" y="409"/>
                  </a:lnTo>
                  <a:lnTo>
                    <a:pt x="346" y="411"/>
                  </a:lnTo>
                  <a:lnTo>
                    <a:pt x="220" y="411"/>
                  </a:lnTo>
                  <a:lnTo>
                    <a:pt x="220" y="804"/>
                  </a:lnTo>
                  <a:lnTo>
                    <a:pt x="346" y="804"/>
                  </a:lnTo>
                  <a:lnTo>
                    <a:pt x="366" y="806"/>
                  </a:lnTo>
                  <a:lnTo>
                    <a:pt x="385" y="813"/>
                  </a:lnTo>
                  <a:lnTo>
                    <a:pt x="401" y="823"/>
                  </a:lnTo>
                  <a:lnTo>
                    <a:pt x="415" y="836"/>
                  </a:lnTo>
                  <a:lnTo>
                    <a:pt x="426" y="853"/>
                  </a:lnTo>
                  <a:lnTo>
                    <a:pt x="432" y="872"/>
                  </a:lnTo>
                  <a:lnTo>
                    <a:pt x="434" y="892"/>
                  </a:lnTo>
                  <a:lnTo>
                    <a:pt x="432" y="912"/>
                  </a:lnTo>
                  <a:lnTo>
                    <a:pt x="426" y="930"/>
                  </a:lnTo>
                  <a:lnTo>
                    <a:pt x="415" y="946"/>
                  </a:lnTo>
                  <a:lnTo>
                    <a:pt x="401" y="961"/>
                  </a:lnTo>
                  <a:lnTo>
                    <a:pt x="385" y="971"/>
                  </a:lnTo>
                  <a:lnTo>
                    <a:pt x="366" y="978"/>
                  </a:lnTo>
                  <a:lnTo>
                    <a:pt x="346" y="980"/>
                  </a:lnTo>
                  <a:lnTo>
                    <a:pt x="220" y="980"/>
                  </a:lnTo>
                  <a:lnTo>
                    <a:pt x="220" y="1373"/>
                  </a:lnTo>
                  <a:lnTo>
                    <a:pt x="346" y="1373"/>
                  </a:lnTo>
                  <a:lnTo>
                    <a:pt x="366" y="1375"/>
                  </a:lnTo>
                  <a:lnTo>
                    <a:pt x="385" y="1382"/>
                  </a:lnTo>
                  <a:lnTo>
                    <a:pt x="401" y="1392"/>
                  </a:lnTo>
                  <a:lnTo>
                    <a:pt x="415" y="1405"/>
                  </a:lnTo>
                  <a:lnTo>
                    <a:pt x="426" y="1423"/>
                  </a:lnTo>
                  <a:lnTo>
                    <a:pt x="432" y="1441"/>
                  </a:lnTo>
                  <a:lnTo>
                    <a:pt x="434" y="1461"/>
                  </a:lnTo>
                  <a:lnTo>
                    <a:pt x="432" y="1481"/>
                  </a:lnTo>
                  <a:lnTo>
                    <a:pt x="426" y="1499"/>
                  </a:lnTo>
                  <a:lnTo>
                    <a:pt x="415" y="1516"/>
                  </a:lnTo>
                  <a:lnTo>
                    <a:pt x="401" y="1530"/>
                  </a:lnTo>
                  <a:lnTo>
                    <a:pt x="385" y="1540"/>
                  </a:lnTo>
                  <a:lnTo>
                    <a:pt x="366" y="1546"/>
                  </a:lnTo>
                  <a:lnTo>
                    <a:pt x="346" y="1549"/>
                  </a:lnTo>
                  <a:lnTo>
                    <a:pt x="220" y="1549"/>
                  </a:lnTo>
                  <a:lnTo>
                    <a:pt x="220" y="1941"/>
                  </a:lnTo>
                  <a:lnTo>
                    <a:pt x="346" y="1941"/>
                  </a:lnTo>
                  <a:lnTo>
                    <a:pt x="366" y="1944"/>
                  </a:lnTo>
                  <a:lnTo>
                    <a:pt x="385" y="1950"/>
                  </a:lnTo>
                  <a:lnTo>
                    <a:pt x="401" y="1961"/>
                  </a:lnTo>
                  <a:lnTo>
                    <a:pt x="415" y="1975"/>
                  </a:lnTo>
                  <a:lnTo>
                    <a:pt x="426" y="1991"/>
                  </a:lnTo>
                  <a:lnTo>
                    <a:pt x="432" y="2010"/>
                  </a:lnTo>
                  <a:lnTo>
                    <a:pt x="434" y="2030"/>
                  </a:lnTo>
                  <a:lnTo>
                    <a:pt x="432" y="2050"/>
                  </a:lnTo>
                  <a:lnTo>
                    <a:pt x="426" y="2069"/>
                  </a:lnTo>
                  <a:lnTo>
                    <a:pt x="415" y="2085"/>
                  </a:lnTo>
                  <a:lnTo>
                    <a:pt x="401" y="2099"/>
                  </a:lnTo>
                  <a:lnTo>
                    <a:pt x="385" y="2109"/>
                  </a:lnTo>
                  <a:lnTo>
                    <a:pt x="366" y="2115"/>
                  </a:lnTo>
                  <a:lnTo>
                    <a:pt x="346" y="2118"/>
                  </a:lnTo>
                  <a:lnTo>
                    <a:pt x="220" y="2118"/>
                  </a:lnTo>
                  <a:lnTo>
                    <a:pt x="220" y="2510"/>
                  </a:lnTo>
                  <a:lnTo>
                    <a:pt x="346" y="2510"/>
                  </a:lnTo>
                  <a:lnTo>
                    <a:pt x="366" y="2513"/>
                  </a:lnTo>
                  <a:lnTo>
                    <a:pt x="385" y="2519"/>
                  </a:lnTo>
                  <a:lnTo>
                    <a:pt x="401" y="2530"/>
                  </a:lnTo>
                  <a:lnTo>
                    <a:pt x="415" y="2544"/>
                  </a:lnTo>
                  <a:lnTo>
                    <a:pt x="426" y="2560"/>
                  </a:lnTo>
                  <a:lnTo>
                    <a:pt x="432" y="2578"/>
                  </a:lnTo>
                  <a:lnTo>
                    <a:pt x="434" y="2598"/>
                  </a:lnTo>
                  <a:lnTo>
                    <a:pt x="432" y="2618"/>
                  </a:lnTo>
                  <a:lnTo>
                    <a:pt x="426" y="2638"/>
                  </a:lnTo>
                  <a:lnTo>
                    <a:pt x="415" y="2654"/>
                  </a:lnTo>
                  <a:lnTo>
                    <a:pt x="401" y="2667"/>
                  </a:lnTo>
                  <a:lnTo>
                    <a:pt x="385" y="2678"/>
                  </a:lnTo>
                  <a:lnTo>
                    <a:pt x="366" y="2684"/>
                  </a:lnTo>
                  <a:lnTo>
                    <a:pt x="346" y="2686"/>
                  </a:lnTo>
                  <a:lnTo>
                    <a:pt x="220" y="2686"/>
                  </a:lnTo>
                  <a:lnTo>
                    <a:pt x="220" y="3064"/>
                  </a:lnTo>
                  <a:lnTo>
                    <a:pt x="3269" y="3064"/>
                  </a:lnTo>
                  <a:lnTo>
                    <a:pt x="3269" y="3285"/>
                  </a:lnTo>
                  <a:lnTo>
                    <a:pt x="0" y="3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-241" y="308"/>
              <a:ext cx="632" cy="303"/>
            </a:xfrm>
            <a:custGeom>
              <a:avLst/>
              <a:gdLst/>
              <a:ahLst/>
              <a:cxnLst/>
              <a:rect l="l" t="t" r="r" b="b"/>
              <a:pathLst>
                <a:path w="2529" h="1211" extrusionOk="0">
                  <a:moveTo>
                    <a:pt x="767" y="0"/>
                  </a:moveTo>
                  <a:lnTo>
                    <a:pt x="1884" y="938"/>
                  </a:lnTo>
                  <a:lnTo>
                    <a:pt x="2152" y="488"/>
                  </a:lnTo>
                  <a:lnTo>
                    <a:pt x="1937" y="360"/>
                  </a:lnTo>
                  <a:lnTo>
                    <a:pt x="2529" y="28"/>
                  </a:lnTo>
                  <a:lnTo>
                    <a:pt x="2519" y="709"/>
                  </a:lnTo>
                  <a:lnTo>
                    <a:pt x="2305" y="580"/>
                  </a:lnTo>
                  <a:lnTo>
                    <a:pt x="1930" y="1211"/>
                  </a:lnTo>
                  <a:lnTo>
                    <a:pt x="790" y="254"/>
                  </a:lnTo>
                  <a:lnTo>
                    <a:pt x="137" y="1048"/>
                  </a:lnTo>
                  <a:lnTo>
                    <a:pt x="0" y="934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6" y="122"/>
              <a:ext cx="239" cy="298"/>
            </a:xfrm>
            <a:custGeom>
              <a:avLst/>
              <a:gdLst/>
              <a:ahLst/>
              <a:cxnLst/>
              <a:rect l="l" t="t" r="r" b="b"/>
              <a:pathLst>
                <a:path w="956" h="1193" extrusionOk="0">
                  <a:moveTo>
                    <a:pt x="956" y="0"/>
                  </a:moveTo>
                  <a:lnTo>
                    <a:pt x="861" y="673"/>
                  </a:lnTo>
                  <a:lnTo>
                    <a:pt x="665" y="520"/>
                  </a:lnTo>
                  <a:lnTo>
                    <a:pt x="141" y="1193"/>
                  </a:lnTo>
                  <a:lnTo>
                    <a:pt x="0" y="1082"/>
                  </a:lnTo>
                  <a:lnTo>
                    <a:pt x="524" y="409"/>
                  </a:lnTo>
                  <a:lnTo>
                    <a:pt x="328" y="25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-205" y="504"/>
              <a:ext cx="291" cy="227"/>
            </a:xfrm>
            <a:custGeom>
              <a:avLst/>
              <a:gdLst/>
              <a:ahLst/>
              <a:cxnLst/>
              <a:rect l="l" t="t" r="r" b="b"/>
              <a:pathLst>
                <a:path w="1162" h="907" extrusionOk="0">
                  <a:moveTo>
                    <a:pt x="1019" y="0"/>
                  </a:moveTo>
                  <a:lnTo>
                    <a:pt x="1162" y="109"/>
                  </a:lnTo>
                  <a:lnTo>
                    <a:pt x="808" y="574"/>
                  </a:lnTo>
                  <a:lnTo>
                    <a:pt x="578" y="342"/>
                  </a:lnTo>
                  <a:lnTo>
                    <a:pt x="142" y="907"/>
                  </a:lnTo>
                  <a:lnTo>
                    <a:pt x="0" y="798"/>
                  </a:lnTo>
                  <a:lnTo>
                    <a:pt x="561" y="71"/>
                  </a:lnTo>
                  <a:lnTo>
                    <a:pt x="790" y="302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35" name="Google Shape;335;p38"/>
          <p:cNvSpPr/>
          <p:nvPr/>
        </p:nvSpPr>
        <p:spPr>
          <a:xfrm>
            <a:off x="4926147" y="3941401"/>
            <a:ext cx="253747" cy="312563"/>
          </a:xfrm>
          <a:custGeom>
            <a:avLst/>
            <a:gdLst/>
            <a:ahLst/>
            <a:cxnLst/>
            <a:rect l="l" t="t" r="r" b="b"/>
            <a:pathLst>
              <a:path w="3024" h="4320" extrusionOk="0">
                <a:moveTo>
                  <a:pt x="2263" y="2046"/>
                </a:moveTo>
                <a:lnTo>
                  <a:pt x="2263" y="2174"/>
                </a:lnTo>
                <a:lnTo>
                  <a:pt x="2223" y="2184"/>
                </a:lnTo>
                <a:lnTo>
                  <a:pt x="2187" y="2199"/>
                </a:lnTo>
                <a:lnTo>
                  <a:pt x="2156" y="2219"/>
                </a:lnTo>
                <a:lnTo>
                  <a:pt x="2130" y="2244"/>
                </a:lnTo>
                <a:lnTo>
                  <a:pt x="2108" y="2273"/>
                </a:lnTo>
                <a:lnTo>
                  <a:pt x="2092" y="2305"/>
                </a:lnTo>
                <a:lnTo>
                  <a:pt x="2083" y="2341"/>
                </a:lnTo>
                <a:lnTo>
                  <a:pt x="2080" y="2379"/>
                </a:lnTo>
                <a:lnTo>
                  <a:pt x="2083" y="2414"/>
                </a:lnTo>
                <a:lnTo>
                  <a:pt x="2091" y="2445"/>
                </a:lnTo>
                <a:lnTo>
                  <a:pt x="2104" y="2473"/>
                </a:lnTo>
                <a:lnTo>
                  <a:pt x="2122" y="2499"/>
                </a:lnTo>
                <a:lnTo>
                  <a:pt x="2146" y="2521"/>
                </a:lnTo>
                <a:lnTo>
                  <a:pt x="2173" y="2544"/>
                </a:lnTo>
                <a:lnTo>
                  <a:pt x="2205" y="2563"/>
                </a:lnTo>
                <a:lnTo>
                  <a:pt x="2241" y="2580"/>
                </a:lnTo>
                <a:lnTo>
                  <a:pt x="2280" y="2599"/>
                </a:lnTo>
                <a:lnTo>
                  <a:pt x="2317" y="2614"/>
                </a:lnTo>
                <a:lnTo>
                  <a:pt x="2347" y="2633"/>
                </a:lnTo>
                <a:lnTo>
                  <a:pt x="2372" y="2651"/>
                </a:lnTo>
                <a:lnTo>
                  <a:pt x="2393" y="2672"/>
                </a:lnTo>
                <a:lnTo>
                  <a:pt x="2407" y="2695"/>
                </a:lnTo>
                <a:lnTo>
                  <a:pt x="2415" y="2720"/>
                </a:lnTo>
                <a:lnTo>
                  <a:pt x="2418" y="2749"/>
                </a:lnTo>
                <a:lnTo>
                  <a:pt x="2415" y="2779"/>
                </a:lnTo>
                <a:lnTo>
                  <a:pt x="2405" y="2805"/>
                </a:lnTo>
                <a:lnTo>
                  <a:pt x="2388" y="2829"/>
                </a:lnTo>
                <a:lnTo>
                  <a:pt x="2367" y="2847"/>
                </a:lnTo>
                <a:lnTo>
                  <a:pt x="2339" y="2862"/>
                </a:lnTo>
                <a:lnTo>
                  <a:pt x="2308" y="2871"/>
                </a:lnTo>
                <a:lnTo>
                  <a:pt x="2273" y="2873"/>
                </a:lnTo>
                <a:lnTo>
                  <a:pt x="2233" y="2871"/>
                </a:lnTo>
                <a:lnTo>
                  <a:pt x="2194" y="2863"/>
                </a:lnTo>
                <a:lnTo>
                  <a:pt x="2159" y="2851"/>
                </a:lnTo>
                <a:lnTo>
                  <a:pt x="2126" y="2837"/>
                </a:lnTo>
                <a:lnTo>
                  <a:pt x="2098" y="2818"/>
                </a:lnTo>
                <a:lnTo>
                  <a:pt x="2068" y="2904"/>
                </a:lnTo>
                <a:lnTo>
                  <a:pt x="2097" y="2922"/>
                </a:lnTo>
                <a:lnTo>
                  <a:pt x="2133" y="2938"/>
                </a:lnTo>
                <a:lnTo>
                  <a:pt x="2170" y="2949"/>
                </a:lnTo>
                <a:lnTo>
                  <a:pt x="2212" y="2957"/>
                </a:lnTo>
                <a:lnTo>
                  <a:pt x="2256" y="2960"/>
                </a:lnTo>
                <a:lnTo>
                  <a:pt x="2256" y="3088"/>
                </a:lnTo>
                <a:lnTo>
                  <a:pt x="2331" y="3088"/>
                </a:lnTo>
                <a:lnTo>
                  <a:pt x="2331" y="2956"/>
                </a:lnTo>
                <a:lnTo>
                  <a:pt x="2371" y="2947"/>
                </a:lnTo>
                <a:lnTo>
                  <a:pt x="2406" y="2932"/>
                </a:lnTo>
                <a:lnTo>
                  <a:pt x="2438" y="2913"/>
                </a:lnTo>
                <a:lnTo>
                  <a:pt x="2464" y="2890"/>
                </a:lnTo>
                <a:lnTo>
                  <a:pt x="2485" y="2864"/>
                </a:lnTo>
                <a:lnTo>
                  <a:pt x="2502" y="2835"/>
                </a:lnTo>
                <a:lnTo>
                  <a:pt x="2515" y="2805"/>
                </a:lnTo>
                <a:lnTo>
                  <a:pt x="2521" y="2774"/>
                </a:lnTo>
                <a:lnTo>
                  <a:pt x="2524" y="2740"/>
                </a:lnTo>
                <a:lnTo>
                  <a:pt x="2521" y="2701"/>
                </a:lnTo>
                <a:lnTo>
                  <a:pt x="2512" y="2664"/>
                </a:lnTo>
                <a:lnTo>
                  <a:pt x="2498" y="2631"/>
                </a:lnTo>
                <a:lnTo>
                  <a:pt x="2477" y="2602"/>
                </a:lnTo>
                <a:lnTo>
                  <a:pt x="2451" y="2575"/>
                </a:lnTo>
                <a:lnTo>
                  <a:pt x="2418" y="2551"/>
                </a:lnTo>
                <a:lnTo>
                  <a:pt x="2380" y="2529"/>
                </a:lnTo>
                <a:lnTo>
                  <a:pt x="2335" y="2508"/>
                </a:lnTo>
                <a:lnTo>
                  <a:pt x="2294" y="2489"/>
                </a:lnTo>
                <a:lnTo>
                  <a:pt x="2259" y="2470"/>
                </a:lnTo>
                <a:lnTo>
                  <a:pt x="2232" y="2453"/>
                </a:lnTo>
                <a:lnTo>
                  <a:pt x="2210" y="2434"/>
                </a:lnTo>
                <a:lnTo>
                  <a:pt x="2195" y="2413"/>
                </a:lnTo>
                <a:lnTo>
                  <a:pt x="2187" y="2390"/>
                </a:lnTo>
                <a:lnTo>
                  <a:pt x="2185" y="2363"/>
                </a:lnTo>
                <a:lnTo>
                  <a:pt x="2186" y="2346"/>
                </a:lnTo>
                <a:lnTo>
                  <a:pt x="2190" y="2329"/>
                </a:lnTo>
                <a:lnTo>
                  <a:pt x="2197" y="2312"/>
                </a:lnTo>
                <a:lnTo>
                  <a:pt x="2207" y="2296"/>
                </a:lnTo>
                <a:lnTo>
                  <a:pt x="2222" y="2283"/>
                </a:lnTo>
                <a:lnTo>
                  <a:pt x="2239" y="2271"/>
                </a:lnTo>
                <a:lnTo>
                  <a:pt x="2259" y="2262"/>
                </a:lnTo>
                <a:lnTo>
                  <a:pt x="2284" y="2256"/>
                </a:lnTo>
                <a:lnTo>
                  <a:pt x="2313" y="2254"/>
                </a:lnTo>
                <a:lnTo>
                  <a:pt x="2350" y="2257"/>
                </a:lnTo>
                <a:lnTo>
                  <a:pt x="2383" y="2262"/>
                </a:lnTo>
                <a:lnTo>
                  <a:pt x="2410" y="2270"/>
                </a:lnTo>
                <a:lnTo>
                  <a:pt x="2434" y="2279"/>
                </a:lnTo>
                <a:lnTo>
                  <a:pt x="2452" y="2288"/>
                </a:lnTo>
                <a:lnTo>
                  <a:pt x="2466" y="2297"/>
                </a:lnTo>
                <a:lnTo>
                  <a:pt x="2498" y="2214"/>
                </a:lnTo>
                <a:lnTo>
                  <a:pt x="2474" y="2201"/>
                </a:lnTo>
                <a:lnTo>
                  <a:pt x="2448" y="2189"/>
                </a:lnTo>
                <a:lnTo>
                  <a:pt x="2417" y="2180"/>
                </a:lnTo>
                <a:lnTo>
                  <a:pt x="2380" y="2173"/>
                </a:lnTo>
                <a:lnTo>
                  <a:pt x="2339" y="2169"/>
                </a:lnTo>
                <a:lnTo>
                  <a:pt x="2339" y="2046"/>
                </a:lnTo>
                <a:lnTo>
                  <a:pt x="2263" y="2046"/>
                </a:lnTo>
                <a:close/>
                <a:moveTo>
                  <a:pt x="546" y="1422"/>
                </a:moveTo>
                <a:lnTo>
                  <a:pt x="513" y="1452"/>
                </a:lnTo>
                <a:lnTo>
                  <a:pt x="480" y="1487"/>
                </a:lnTo>
                <a:lnTo>
                  <a:pt x="446" y="1528"/>
                </a:lnTo>
                <a:lnTo>
                  <a:pt x="412" y="1575"/>
                </a:lnTo>
                <a:lnTo>
                  <a:pt x="378" y="1627"/>
                </a:lnTo>
                <a:lnTo>
                  <a:pt x="346" y="1686"/>
                </a:lnTo>
                <a:lnTo>
                  <a:pt x="313" y="1753"/>
                </a:lnTo>
                <a:lnTo>
                  <a:pt x="310" y="1770"/>
                </a:lnTo>
                <a:lnTo>
                  <a:pt x="312" y="1791"/>
                </a:lnTo>
                <a:lnTo>
                  <a:pt x="317" y="1817"/>
                </a:lnTo>
                <a:lnTo>
                  <a:pt x="325" y="1847"/>
                </a:lnTo>
                <a:lnTo>
                  <a:pt x="336" y="1879"/>
                </a:lnTo>
                <a:lnTo>
                  <a:pt x="352" y="1913"/>
                </a:lnTo>
                <a:lnTo>
                  <a:pt x="369" y="1948"/>
                </a:lnTo>
                <a:lnTo>
                  <a:pt x="389" y="1985"/>
                </a:lnTo>
                <a:lnTo>
                  <a:pt x="410" y="2020"/>
                </a:lnTo>
                <a:lnTo>
                  <a:pt x="433" y="2055"/>
                </a:lnTo>
                <a:lnTo>
                  <a:pt x="458" y="2089"/>
                </a:lnTo>
                <a:lnTo>
                  <a:pt x="483" y="2122"/>
                </a:lnTo>
                <a:lnTo>
                  <a:pt x="509" y="2151"/>
                </a:lnTo>
                <a:lnTo>
                  <a:pt x="546" y="1422"/>
                </a:lnTo>
                <a:close/>
                <a:moveTo>
                  <a:pt x="902" y="984"/>
                </a:moveTo>
                <a:lnTo>
                  <a:pt x="912" y="986"/>
                </a:lnTo>
                <a:lnTo>
                  <a:pt x="928" y="987"/>
                </a:lnTo>
                <a:lnTo>
                  <a:pt x="948" y="990"/>
                </a:lnTo>
                <a:lnTo>
                  <a:pt x="970" y="994"/>
                </a:lnTo>
                <a:lnTo>
                  <a:pt x="994" y="998"/>
                </a:lnTo>
                <a:lnTo>
                  <a:pt x="1016" y="1001"/>
                </a:lnTo>
                <a:lnTo>
                  <a:pt x="1037" y="1005"/>
                </a:lnTo>
                <a:lnTo>
                  <a:pt x="1055" y="1008"/>
                </a:lnTo>
                <a:lnTo>
                  <a:pt x="1068" y="1011"/>
                </a:lnTo>
                <a:lnTo>
                  <a:pt x="1075" y="1012"/>
                </a:lnTo>
                <a:lnTo>
                  <a:pt x="1135" y="1032"/>
                </a:lnTo>
                <a:lnTo>
                  <a:pt x="1194" y="1055"/>
                </a:lnTo>
                <a:lnTo>
                  <a:pt x="1250" y="1084"/>
                </a:lnTo>
                <a:lnTo>
                  <a:pt x="1305" y="1117"/>
                </a:lnTo>
                <a:lnTo>
                  <a:pt x="1360" y="1155"/>
                </a:lnTo>
                <a:lnTo>
                  <a:pt x="1411" y="1198"/>
                </a:lnTo>
                <a:lnTo>
                  <a:pt x="1460" y="1244"/>
                </a:lnTo>
                <a:lnTo>
                  <a:pt x="1504" y="1292"/>
                </a:lnTo>
                <a:lnTo>
                  <a:pt x="1547" y="1344"/>
                </a:lnTo>
                <a:lnTo>
                  <a:pt x="1587" y="1398"/>
                </a:lnTo>
                <a:lnTo>
                  <a:pt x="1622" y="1454"/>
                </a:lnTo>
                <a:lnTo>
                  <a:pt x="1656" y="1513"/>
                </a:lnTo>
                <a:lnTo>
                  <a:pt x="1668" y="1537"/>
                </a:lnTo>
                <a:lnTo>
                  <a:pt x="1681" y="1560"/>
                </a:lnTo>
                <a:lnTo>
                  <a:pt x="1693" y="1584"/>
                </a:lnTo>
                <a:lnTo>
                  <a:pt x="1706" y="1605"/>
                </a:lnTo>
                <a:lnTo>
                  <a:pt x="1719" y="1626"/>
                </a:lnTo>
                <a:lnTo>
                  <a:pt x="1735" y="1644"/>
                </a:lnTo>
                <a:lnTo>
                  <a:pt x="1753" y="1659"/>
                </a:lnTo>
                <a:lnTo>
                  <a:pt x="1773" y="1672"/>
                </a:lnTo>
                <a:lnTo>
                  <a:pt x="1796" y="1680"/>
                </a:lnTo>
                <a:lnTo>
                  <a:pt x="1824" y="1683"/>
                </a:lnTo>
                <a:lnTo>
                  <a:pt x="1837" y="1682"/>
                </a:lnTo>
                <a:lnTo>
                  <a:pt x="1855" y="1680"/>
                </a:lnTo>
                <a:lnTo>
                  <a:pt x="1879" y="1676"/>
                </a:lnTo>
                <a:lnTo>
                  <a:pt x="1906" y="1670"/>
                </a:lnTo>
                <a:lnTo>
                  <a:pt x="1936" y="1663"/>
                </a:lnTo>
                <a:lnTo>
                  <a:pt x="1966" y="1655"/>
                </a:lnTo>
                <a:lnTo>
                  <a:pt x="1995" y="1646"/>
                </a:lnTo>
                <a:lnTo>
                  <a:pt x="2023" y="1636"/>
                </a:lnTo>
                <a:lnTo>
                  <a:pt x="2045" y="1626"/>
                </a:lnTo>
                <a:lnTo>
                  <a:pt x="2063" y="1615"/>
                </a:lnTo>
                <a:lnTo>
                  <a:pt x="2074" y="1606"/>
                </a:lnTo>
                <a:lnTo>
                  <a:pt x="2076" y="1596"/>
                </a:lnTo>
                <a:lnTo>
                  <a:pt x="2070" y="1568"/>
                </a:lnTo>
                <a:lnTo>
                  <a:pt x="2061" y="1542"/>
                </a:lnTo>
                <a:lnTo>
                  <a:pt x="2049" y="1516"/>
                </a:lnTo>
                <a:lnTo>
                  <a:pt x="2034" y="1492"/>
                </a:lnTo>
                <a:lnTo>
                  <a:pt x="2015" y="1471"/>
                </a:lnTo>
                <a:lnTo>
                  <a:pt x="1992" y="1453"/>
                </a:lnTo>
                <a:lnTo>
                  <a:pt x="1966" y="1437"/>
                </a:lnTo>
                <a:lnTo>
                  <a:pt x="1966" y="1436"/>
                </a:lnTo>
                <a:lnTo>
                  <a:pt x="1968" y="1432"/>
                </a:lnTo>
                <a:lnTo>
                  <a:pt x="1971" y="1427"/>
                </a:lnTo>
                <a:lnTo>
                  <a:pt x="1975" y="1422"/>
                </a:lnTo>
                <a:lnTo>
                  <a:pt x="1982" y="1416"/>
                </a:lnTo>
                <a:lnTo>
                  <a:pt x="1991" y="1413"/>
                </a:lnTo>
                <a:lnTo>
                  <a:pt x="2002" y="1411"/>
                </a:lnTo>
                <a:lnTo>
                  <a:pt x="2016" y="1413"/>
                </a:lnTo>
                <a:lnTo>
                  <a:pt x="2032" y="1419"/>
                </a:lnTo>
                <a:lnTo>
                  <a:pt x="2053" y="1430"/>
                </a:lnTo>
                <a:lnTo>
                  <a:pt x="2081" y="1447"/>
                </a:lnTo>
                <a:lnTo>
                  <a:pt x="2106" y="1456"/>
                </a:lnTo>
                <a:lnTo>
                  <a:pt x="2130" y="1461"/>
                </a:lnTo>
                <a:lnTo>
                  <a:pt x="2150" y="1461"/>
                </a:lnTo>
                <a:lnTo>
                  <a:pt x="2165" y="1456"/>
                </a:lnTo>
                <a:lnTo>
                  <a:pt x="2180" y="1448"/>
                </a:lnTo>
                <a:lnTo>
                  <a:pt x="2191" y="1437"/>
                </a:lnTo>
                <a:lnTo>
                  <a:pt x="2198" y="1428"/>
                </a:lnTo>
                <a:lnTo>
                  <a:pt x="2207" y="1415"/>
                </a:lnTo>
                <a:lnTo>
                  <a:pt x="2219" y="1402"/>
                </a:lnTo>
                <a:lnTo>
                  <a:pt x="2233" y="1388"/>
                </a:lnTo>
                <a:lnTo>
                  <a:pt x="2249" y="1376"/>
                </a:lnTo>
                <a:lnTo>
                  <a:pt x="2267" y="1368"/>
                </a:lnTo>
                <a:lnTo>
                  <a:pt x="2284" y="1365"/>
                </a:lnTo>
                <a:lnTo>
                  <a:pt x="2304" y="1369"/>
                </a:lnTo>
                <a:lnTo>
                  <a:pt x="2321" y="1377"/>
                </a:lnTo>
                <a:lnTo>
                  <a:pt x="2337" y="1389"/>
                </a:lnTo>
                <a:lnTo>
                  <a:pt x="2351" y="1403"/>
                </a:lnTo>
                <a:lnTo>
                  <a:pt x="2363" y="1416"/>
                </a:lnTo>
                <a:lnTo>
                  <a:pt x="2372" y="1428"/>
                </a:lnTo>
                <a:lnTo>
                  <a:pt x="2380" y="1437"/>
                </a:lnTo>
                <a:lnTo>
                  <a:pt x="2390" y="1448"/>
                </a:lnTo>
                <a:lnTo>
                  <a:pt x="2405" y="1456"/>
                </a:lnTo>
                <a:lnTo>
                  <a:pt x="2422" y="1461"/>
                </a:lnTo>
                <a:lnTo>
                  <a:pt x="2441" y="1461"/>
                </a:lnTo>
                <a:lnTo>
                  <a:pt x="2464" y="1456"/>
                </a:lnTo>
                <a:lnTo>
                  <a:pt x="2490" y="1447"/>
                </a:lnTo>
                <a:lnTo>
                  <a:pt x="2519" y="1430"/>
                </a:lnTo>
                <a:lnTo>
                  <a:pt x="2538" y="1419"/>
                </a:lnTo>
                <a:lnTo>
                  <a:pt x="2554" y="1413"/>
                </a:lnTo>
                <a:lnTo>
                  <a:pt x="2568" y="1411"/>
                </a:lnTo>
                <a:lnTo>
                  <a:pt x="2579" y="1413"/>
                </a:lnTo>
                <a:lnTo>
                  <a:pt x="2588" y="1416"/>
                </a:lnTo>
                <a:lnTo>
                  <a:pt x="2595" y="1422"/>
                </a:lnTo>
                <a:lnTo>
                  <a:pt x="2600" y="1427"/>
                </a:lnTo>
                <a:lnTo>
                  <a:pt x="2602" y="1432"/>
                </a:lnTo>
                <a:lnTo>
                  <a:pt x="2604" y="1436"/>
                </a:lnTo>
                <a:lnTo>
                  <a:pt x="2605" y="1437"/>
                </a:lnTo>
                <a:lnTo>
                  <a:pt x="2574" y="1456"/>
                </a:lnTo>
                <a:lnTo>
                  <a:pt x="2549" y="1478"/>
                </a:lnTo>
                <a:lnTo>
                  <a:pt x="2528" y="1503"/>
                </a:lnTo>
                <a:lnTo>
                  <a:pt x="2512" y="1530"/>
                </a:lnTo>
                <a:lnTo>
                  <a:pt x="2500" y="1560"/>
                </a:lnTo>
                <a:lnTo>
                  <a:pt x="2493" y="1593"/>
                </a:lnTo>
                <a:lnTo>
                  <a:pt x="2487" y="1626"/>
                </a:lnTo>
                <a:lnTo>
                  <a:pt x="2485" y="1659"/>
                </a:lnTo>
                <a:lnTo>
                  <a:pt x="2485" y="1693"/>
                </a:lnTo>
                <a:lnTo>
                  <a:pt x="2487" y="1725"/>
                </a:lnTo>
                <a:lnTo>
                  <a:pt x="2490" y="1757"/>
                </a:lnTo>
                <a:lnTo>
                  <a:pt x="2540" y="1792"/>
                </a:lnTo>
                <a:lnTo>
                  <a:pt x="2589" y="1833"/>
                </a:lnTo>
                <a:lnTo>
                  <a:pt x="2639" y="1880"/>
                </a:lnTo>
                <a:lnTo>
                  <a:pt x="2686" y="1932"/>
                </a:lnTo>
                <a:lnTo>
                  <a:pt x="2732" y="1989"/>
                </a:lnTo>
                <a:lnTo>
                  <a:pt x="2777" y="2050"/>
                </a:lnTo>
                <a:lnTo>
                  <a:pt x="2818" y="2113"/>
                </a:lnTo>
                <a:lnTo>
                  <a:pt x="2858" y="2180"/>
                </a:lnTo>
                <a:lnTo>
                  <a:pt x="2893" y="2248"/>
                </a:lnTo>
                <a:lnTo>
                  <a:pt x="2926" y="2318"/>
                </a:lnTo>
                <a:lnTo>
                  <a:pt x="2955" y="2388"/>
                </a:lnTo>
                <a:lnTo>
                  <a:pt x="2978" y="2458"/>
                </a:lnTo>
                <a:lnTo>
                  <a:pt x="2998" y="2529"/>
                </a:lnTo>
                <a:lnTo>
                  <a:pt x="3012" y="2597"/>
                </a:lnTo>
                <a:lnTo>
                  <a:pt x="3021" y="2664"/>
                </a:lnTo>
                <a:lnTo>
                  <a:pt x="3024" y="2729"/>
                </a:lnTo>
                <a:lnTo>
                  <a:pt x="3020" y="2808"/>
                </a:lnTo>
                <a:lnTo>
                  <a:pt x="3010" y="2885"/>
                </a:lnTo>
                <a:lnTo>
                  <a:pt x="2991" y="2959"/>
                </a:lnTo>
                <a:lnTo>
                  <a:pt x="2966" y="3031"/>
                </a:lnTo>
                <a:lnTo>
                  <a:pt x="2936" y="3097"/>
                </a:lnTo>
                <a:lnTo>
                  <a:pt x="2900" y="3161"/>
                </a:lnTo>
                <a:lnTo>
                  <a:pt x="2858" y="3220"/>
                </a:lnTo>
                <a:lnTo>
                  <a:pt x="2811" y="3275"/>
                </a:lnTo>
                <a:lnTo>
                  <a:pt x="2760" y="3325"/>
                </a:lnTo>
                <a:lnTo>
                  <a:pt x="2703" y="3370"/>
                </a:lnTo>
                <a:lnTo>
                  <a:pt x="2643" y="3409"/>
                </a:lnTo>
                <a:lnTo>
                  <a:pt x="2580" y="3442"/>
                </a:lnTo>
                <a:lnTo>
                  <a:pt x="2513" y="3468"/>
                </a:lnTo>
                <a:lnTo>
                  <a:pt x="2444" y="3486"/>
                </a:lnTo>
                <a:lnTo>
                  <a:pt x="2372" y="3498"/>
                </a:lnTo>
                <a:lnTo>
                  <a:pt x="2297" y="3502"/>
                </a:lnTo>
                <a:lnTo>
                  <a:pt x="2223" y="3498"/>
                </a:lnTo>
                <a:lnTo>
                  <a:pt x="2151" y="3486"/>
                </a:lnTo>
                <a:lnTo>
                  <a:pt x="2081" y="3468"/>
                </a:lnTo>
                <a:lnTo>
                  <a:pt x="2015" y="3442"/>
                </a:lnTo>
                <a:lnTo>
                  <a:pt x="1951" y="3409"/>
                </a:lnTo>
                <a:lnTo>
                  <a:pt x="1892" y="3370"/>
                </a:lnTo>
                <a:lnTo>
                  <a:pt x="1835" y="3325"/>
                </a:lnTo>
                <a:lnTo>
                  <a:pt x="1783" y="3275"/>
                </a:lnTo>
                <a:lnTo>
                  <a:pt x="1737" y="3220"/>
                </a:lnTo>
                <a:lnTo>
                  <a:pt x="1695" y="3161"/>
                </a:lnTo>
                <a:lnTo>
                  <a:pt x="1659" y="3097"/>
                </a:lnTo>
                <a:lnTo>
                  <a:pt x="1627" y="3031"/>
                </a:lnTo>
                <a:lnTo>
                  <a:pt x="1604" y="2959"/>
                </a:lnTo>
                <a:lnTo>
                  <a:pt x="1585" y="2885"/>
                </a:lnTo>
                <a:lnTo>
                  <a:pt x="1575" y="2808"/>
                </a:lnTo>
                <a:lnTo>
                  <a:pt x="1571" y="2729"/>
                </a:lnTo>
                <a:lnTo>
                  <a:pt x="1575" y="2659"/>
                </a:lnTo>
                <a:lnTo>
                  <a:pt x="1584" y="2585"/>
                </a:lnTo>
                <a:lnTo>
                  <a:pt x="1601" y="2511"/>
                </a:lnTo>
                <a:lnTo>
                  <a:pt x="1623" y="2436"/>
                </a:lnTo>
                <a:lnTo>
                  <a:pt x="1651" y="2360"/>
                </a:lnTo>
                <a:lnTo>
                  <a:pt x="1682" y="2286"/>
                </a:lnTo>
                <a:lnTo>
                  <a:pt x="1719" y="2212"/>
                </a:lnTo>
                <a:lnTo>
                  <a:pt x="1759" y="2142"/>
                </a:lnTo>
                <a:lnTo>
                  <a:pt x="1803" y="2072"/>
                </a:lnTo>
                <a:lnTo>
                  <a:pt x="1848" y="2008"/>
                </a:lnTo>
                <a:lnTo>
                  <a:pt x="1841" y="2008"/>
                </a:lnTo>
                <a:lnTo>
                  <a:pt x="1833" y="2009"/>
                </a:lnTo>
                <a:lnTo>
                  <a:pt x="1790" y="2008"/>
                </a:lnTo>
                <a:lnTo>
                  <a:pt x="1746" y="2002"/>
                </a:lnTo>
                <a:lnTo>
                  <a:pt x="1704" y="1992"/>
                </a:lnTo>
                <a:lnTo>
                  <a:pt x="1652" y="1974"/>
                </a:lnTo>
                <a:lnTo>
                  <a:pt x="1602" y="1949"/>
                </a:lnTo>
                <a:lnTo>
                  <a:pt x="1557" y="1919"/>
                </a:lnTo>
                <a:lnTo>
                  <a:pt x="1516" y="1882"/>
                </a:lnTo>
                <a:lnTo>
                  <a:pt x="1478" y="1841"/>
                </a:lnTo>
                <a:lnTo>
                  <a:pt x="1445" y="1793"/>
                </a:lnTo>
                <a:lnTo>
                  <a:pt x="1418" y="1742"/>
                </a:lnTo>
                <a:lnTo>
                  <a:pt x="1382" y="1672"/>
                </a:lnTo>
                <a:lnTo>
                  <a:pt x="1346" y="1610"/>
                </a:lnTo>
                <a:lnTo>
                  <a:pt x="1308" y="1555"/>
                </a:lnTo>
                <a:lnTo>
                  <a:pt x="1269" y="1507"/>
                </a:lnTo>
                <a:lnTo>
                  <a:pt x="1229" y="1466"/>
                </a:lnTo>
                <a:lnTo>
                  <a:pt x="1190" y="1431"/>
                </a:lnTo>
                <a:lnTo>
                  <a:pt x="1272" y="2489"/>
                </a:lnTo>
                <a:lnTo>
                  <a:pt x="1271" y="2491"/>
                </a:lnTo>
                <a:lnTo>
                  <a:pt x="1271" y="2494"/>
                </a:lnTo>
                <a:lnTo>
                  <a:pt x="1521" y="4083"/>
                </a:lnTo>
                <a:lnTo>
                  <a:pt x="1524" y="4120"/>
                </a:lnTo>
                <a:lnTo>
                  <a:pt x="1520" y="4156"/>
                </a:lnTo>
                <a:lnTo>
                  <a:pt x="1511" y="4189"/>
                </a:lnTo>
                <a:lnTo>
                  <a:pt x="1496" y="4221"/>
                </a:lnTo>
                <a:lnTo>
                  <a:pt x="1477" y="4249"/>
                </a:lnTo>
                <a:lnTo>
                  <a:pt x="1453" y="4273"/>
                </a:lnTo>
                <a:lnTo>
                  <a:pt x="1426" y="4294"/>
                </a:lnTo>
                <a:lnTo>
                  <a:pt x="1394" y="4308"/>
                </a:lnTo>
                <a:lnTo>
                  <a:pt x="1360" y="4317"/>
                </a:lnTo>
                <a:lnTo>
                  <a:pt x="1327" y="4320"/>
                </a:lnTo>
                <a:lnTo>
                  <a:pt x="1293" y="4317"/>
                </a:lnTo>
                <a:lnTo>
                  <a:pt x="1261" y="4307"/>
                </a:lnTo>
                <a:lnTo>
                  <a:pt x="1231" y="4293"/>
                </a:lnTo>
                <a:lnTo>
                  <a:pt x="1202" y="4272"/>
                </a:lnTo>
                <a:lnTo>
                  <a:pt x="1178" y="4247"/>
                </a:lnTo>
                <a:lnTo>
                  <a:pt x="1159" y="4218"/>
                </a:lnTo>
                <a:lnTo>
                  <a:pt x="1144" y="4185"/>
                </a:lnTo>
                <a:lnTo>
                  <a:pt x="1135" y="4150"/>
                </a:lnTo>
                <a:lnTo>
                  <a:pt x="884" y="2541"/>
                </a:lnTo>
                <a:lnTo>
                  <a:pt x="715" y="4138"/>
                </a:lnTo>
                <a:lnTo>
                  <a:pt x="708" y="4176"/>
                </a:lnTo>
                <a:lnTo>
                  <a:pt x="694" y="4211"/>
                </a:lnTo>
                <a:lnTo>
                  <a:pt x="675" y="4241"/>
                </a:lnTo>
                <a:lnTo>
                  <a:pt x="651" y="4269"/>
                </a:lnTo>
                <a:lnTo>
                  <a:pt x="623" y="4290"/>
                </a:lnTo>
                <a:lnTo>
                  <a:pt x="592" y="4307"/>
                </a:lnTo>
                <a:lnTo>
                  <a:pt x="558" y="4316"/>
                </a:lnTo>
                <a:lnTo>
                  <a:pt x="521" y="4320"/>
                </a:lnTo>
                <a:lnTo>
                  <a:pt x="500" y="4319"/>
                </a:lnTo>
                <a:lnTo>
                  <a:pt x="466" y="4311"/>
                </a:lnTo>
                <a:lnTo>
                  <a:pt x="433" y="4298"/>
                </a:lnTo>
                <a:lnTo>
                  <a:pt x="405" y="4279"/>
                </a:lnTo>
                <a:lnTo>
                  <a:pt x="380" y="4257"/>
                </a:lnTo>
                <a:lnTo>
                  <a:pt x="359" y="4230"/>
                </a:lnTo>
                <a:lnTo>
                  <a:pt x="343" y="4200"/>
                </a:lnTo>
                <a:lnTo>
                  <a:pt x="331" y="4167"/>
                </a:lnTo>
                <a:lnTo>
                  <a:pt x="326" y="4131"/>
                </a:lnTo>
                <a:lnTo>
                  <a:pt x="327" y="4095"/>
                </a:lnTo>
                <a:lnTo>
                  <a:pt x="490" y="2546"/>
                </a:lnTo>
                <a:lnTo>
                  <a:pt x="492" y="2491"/>
                </a:lnTo>
                <a:lnTo>
                  <a:pt x="488" y="2493"/>
                </a:lnTo>
                <a:lnTo>
                  <a:pt x="483" y="2494"/>
                </a:lnTo>
                <a:lnTo>
                  <a:pt x="479" y="2495"/>
                </a:lnTo>
                <a:lnTo>
                  <a:pt x="475" y="2495"/>
                </a:lnTo>
                <a:lnTo>
                  <a:pt x="444" y="2493"/>
                </a:lnTo>
                <a:lnTo>
                  <a:pt x="415" y="2483"/>
                </a:lnTo>
                <a:lnTo>
                  <a:pt x="386" y="2468"/>
                </a:lnTo>
                <a:lnTo>
                  <a:pt x="355" y="2443"/>
                </a:lnTo>
                <a:lnTo>
                  <a:pt x="322" y="2414"/>
                </a:lnTo>
                <a:lnTo>
                  <a:pt x="289" y="2380"/>
                </a:lnTo>
                <a:lnTo>
                  <a:pt x="257" y="2343"/>
                </a:lnTo>
                <a:lnTo>
                  <a:pt x="223" y="2303"/>
                </a:lnTo>
                <a:lnTo>
                  <a:pt x="191" y="2259"/>
                </a:lnTo>
                <a:lnTo>
                  <a:pt x="160" y="2214"/>
                </a:lnTo>
                <a:lnTo>
                  <a:pt x="130" y="2165"/>
                </a:lnTo>
                <a:lnTo>
                  <a:pt x="101" y="2115"/>
                </a:lnTo>
                <a:lnTo>
                  <a:pt x="76" y="2064"/>
                </a:lnTo>
                <a:lnTo>
                  <a:pt x="54" y="2012"/>
                </a:lnTo>
                <a:lnTo>
                  <a:pt x="34" y="1960"/>
                </a:lnTo>
                <a:lnTo>
                  <a:pt x="20" y="1907"/>
                </a:lnTo>
                <a:lnTo>
                  <a:pt x="8" y="1855"/>
                </a:lnTo>
                <a:lnTo>
                  <a:pt x="1" y="1803"/>
                </a:lnTo>
                <a:lnTo>
                  <a:pt x="0" y="1752"/>
                </a:lnTo>
                <a:lnTo>
                  <a:pt x="4" y="1703"/>
                </a:lnTo>
                <a:lnTo>
                  <a:pt x="14" y="1656"/>
                </a:lnTo>
                <a:lnTo>
                  <a:pt x="31" y="1611"/>
                </a:lnTo>
                <a:lnTo>
                  <a:pt x="73" y="1526"/>
                </a:lnTo>
                <a:lnTo>
                  <a:pt x="117" y="1450"/>
                </a:lnTo>
                <a:lnTo>
                  <a:pt x="161" y="1381"/>
                </a:lnTo>
                <a:lnTo>
                  <a:pt x="207" y="1318"/>
                </a:lnTo>
                <a:lnTo>
                  <a:pt x="253" y="1263"/>
                </a:lnTo>
                <a:lnTo>
                  <a:pt x="298" y="1215"/>
                </a:lnTo>
                <a:lnTo>
                  <a:pt x="346" y="1172"/>
                </a:lnTo>
                <a:lnTo>
                  <a:pt x="391" y="1135"/>
                </a:lnTo>
                <a:lnTo>
                  <a:pt x="437" y="1102"/>
                </a:lnTo>
                <a:lnTo>
                  <a:pt x="482" y="1076"/>
                </a:lnTo>
                <a:lnTo>
                  <a:pt x="525" y="1053"/>
                </a:lnTo>
                <a:lnTo>
                  <a:pt x="567" y="1034"/>
                </a:lnTo>
                <a:lnTo>
                  <a:pt x="607" y="1018"/>
                </a:lnTo>
                <a:lnTo>
                  <a:pt x="645" y="1007"/>
                </a:lnTo>
                <a:lnTo>
                  <a:pt x="682" y="999"/>
                </a:lnTo>
                <a:lnTo>
                  <a:pt x="715" y="992"/>
                </a:lnTo>
                <a:lnTo>
                  <a:pt x="745" y="988"/>
                </a:lnTo>
                <a:lnTo>
                  <a:pt x="772" y="986"/>
                </a:lnTo>
                <a:lnTo>
                  <a:pt x="796" y="984"/>
                </a:lnTo>
                <a:lnTo>
                  <a:pt x="816" y="984"/>
                </a:lnTo>
                <a:lnTo>
                  <a:pt x="816" y="990"/>
                </a:lnTo>
                <a:lnTo>
                  <a:pt x="814" y="1003"/>
                </a:lnTo>
                <a:lnTo>
                  <a:pt x="812" y="1022"/>
                </a:lnTo>
                <a:lnTo>
                  <a:pt x="809" y="1050"/>
                </a:lnTo>
                <a:lnTo>
                  <a:pt x="805" y="1084"/>
                </a:lnTo>
                <a:lnTo>
                  <a:pt x="801" y="1123"/>
                </a:lnTo>
                <a:lnTo>
                  <a:pt x="796" y="1168"/>
                </a:lnTo>
                <a:lnTo>
                  <a:pt x="791" y="1216"/>
                </a:lnTo>
                <a:lnTo>
                  <a:pt x="784" y="1267"/>
                </a:lnTo>
                <a:lnTo>
                  <a:pt x="778" y="1322"/>
                </a:lnTo>
                <a:lnTo>
                  <a:pt x="772" y="1378"/>
                </a:lnTo>
                <a:lnTo>
                  <a:pt x="765" y="1437"/>
                </a:lnTo>
                <a:lnTo>
                  <a:pt x="758" y="1496"/>
                </a:lnTo>
                <a:lnTo>
                  <a:pt x="751" y="1555"/>
                </a:lnTo>
                <a:lnTo>
                  <a:pt x="745" y="1613"/>
                </a:lnTo>
                <a:lnTo>
                  <a:pt x="738" y="1670"/>
                </a:lnTo>
                <a:lnTo>
                  <a:pt x="732" y="1724"/>
                </a:lnTo>
                <a:lnTo>
                  <a:pt x="727" y="1776"/>
                </a:lnTo>
                <a:lnTo>
                  <a:pt x="720" y="1825"/>
                </a:lnTo>
                <a:lnTo>
                  <a:pt x="716" y="1869"/>
                </a:lnTo>
                <a:lnTo>
                  <a:pt x="711" y="1909"/>
                </a:lnTo>
                <a:lnTo>
                  <a:pt x="707" y="1943"/>
                </a:lnTo>
                <a:lnTo>
                  <a:pt x="704" y="1970"/>
                </a:lnTo>
                <a:lnTo>
                  <a:pt x="702" y="1990"/>
                </a:lnTo>
                <a:lnTo>
                  <a:pt x="700" y="2003"/>
                </a:lnTo>
                <a:lnTo>
                  <a:pt x="699" y="2007"/>
                </a:lnTo>
                <a:lnTo>
                  <a:pt x="856" y="2174"/>
                </a:lnTo>
                <a:lnTo>
                  <a:pt x="992" y="2007"/>
                </a:lnTo>
                <a:lnTo>
                  <a:pt x="991" y="2003"/>
                </a:lnTo>
                <a:lnTo>
                  <a:pt x="990" y="1990"/>
                </a:lnTo>
                <a:lnTo>
                  <a:pt x="988" y="1970"/>
                </a:lnTo>
                <a:lnTo>
                  <a:pt x="986" y="1943"/>
                </a:lnTo>
                <a:lnTo>
                  <a:pt x="983" y="1909"/>
                </a:lnTo>
                <a:lnTo>
                  <a:pt x="979" y="1869"/>
                </a:lnTo>
                <a:lnTo>
                  <a:pt x="975" y="1825"/>
                </a:lnTo>
                <a:lnTo>
                  <a:pt x="971" y="1776"/>
                </a:lnTo>
                <a:lnTo>
                  <a:pt x="966" y="1724"/>
                </a:lnTo>
                <a:lnTo>
                  <a:pt x="961" y="1670"/>
                </a:lnTo>
                <a:lnTo>
                  <a:pt x="956" y="1613"/>
                </a:lnTo>
                <a:lnTo>
                  <a:pt x="950" y="1555"/>
                </a:lnTo>
                <a:lnTo>
                  <a:pt x="945" y="1496"/>
                </a:lnTo>
                <a:lnTo>
                  <a:pt x="940" y="1437"/>
                </a:lnTo>
                <a:lnTo>
                  <a:pt x="935" y="1378"/>
                </a:lnTo>
                <a:lnTo>
                  <a:pt x="929" y="1322"/>
                </a:lnTo>
                <a:lnTo>
                  <a:pt x="924" y="1267"/>
                </a:lnTo>
                <a:lnTo>
                  <a:pt x="920" y="1216"/>
                </a:lnTo>
                <a:lnTo>
                  <a:pt x="915" y="1168"/>
                </a:lnTo>
                <a:lnTo>
                  <a:pt x="911" y="1123"/>
                </a:lnTo>
                <a:lnTo>
                  <a:pt x="907" y="1084"/>
                </a:lnTo>
                <a:lnTo>
                  <a:pt x="905" y="1050"/>
                </a:lnTo>
                <a:lnTo>
                  <a:pt x="902" y="1022"/>
                </a:lnTo>
                <a:lnTo>
                  <a:pt x="901" y="1001"/>
                </a:lnTo>
                <a:lnTo>
                  <a:pt x="899" y="988"/>
                </a:lnTo>
                <a:lnTo>
                  <a:pt x="898" y="984"/>
                </a:lnTo>
                <a:lnTo>
                  <a:pt x="902" y="984"/>
                </a:lnTo>
                <a:close/>
                <a:moveTo>
                  <a:pt x="863" y="0"/>
                </a:moveTo>
                <a:lnTo>
                  <a:pt x="922" y="4"/>
                </a:lnTo>
                <a:lnTo>
                  <a:pt x="978" y="16"/>
                </a:lnTo>
                <a:lnTo>
                  <a:pt x="1032" y="35"/>
                </a:lnTo>
                <a:lnTo>
                  <a:pt x="1083" y="63"/>
                </a:lnTo>
                <a:lnTo>
                  <a:pt x="1128" y="96"/>
                </a:lnTo>
                <a:lnTo>
                  <a:pt x="1170" y="134"/>
                </a:lnTo>
                <a:lnTo>
                  <a:pt x="1207" y="178"/>
                </a:lnTo>
                <a:lnTo>
                  <a:pt x="1238" y="226"/>
                </a:lnTo>
                <a:lnTo>
                  <a:pt x="1263" y="280"/>
                </a:lnTo>
                <a:lnTo>
                  <a:pt x="1282" y="336"/>
                </a:lnTo>
                <a:lnTo>
                  <a:pt x="1293" y="395"/>
                </a:lnTo>
                <a:lnTo>
                  <a:pt x="1297" y="458"/>
                </a:lnTo>
                <a:lnTo>
                  <a:pt x="1293" y="520"/>
                </a:lnTo>
                <a:lnTo>
                  <a:pt x="1282" y="580"/>
                </a:lnTo>
                <a:lnTo>
                  <a:pt x="1263" y="636"/>
                </a:lnTo>
                <a:lnTo>
                  <a:pt x="1238" y="689"/>
                </a:lnTo>
                <a:lnTo>
                  <a:pt x="1207" y="738"/>
                </a:lnTo>
                <a:lnTo>
                  <a:pt x="1170" y="782"/>
                </a:lnTo>
                <a:lnTo>
                  <a:pt x="1128" y="821"/>
                </a:lnTo>
                <a:lnTo>
                  <a:pt x="1083" y="854"/>
                </a:lnTo>
                <a:lnTo>
                  <a:pt x="1032" y="880"/>
                </a:lnTo>
                <a:lnTo>
                  <a:pt x="978" y="899"/>
                </a:lnTo>
                <a:lnTo>
                  <a:pt x="922" y="911"/>
                </a:lnTo>
                <a:lnTo>
                  <a:pt x="863" y="916"/>
                </a:lnTo>
                <a:lnTo>
                  <a:pt x="804" y="911"/>
                </a:lnTo>
                <a:lnTo>
                  <a:pt x="746" y="899"/>
                </a:lnTo>
                <a:lnTo>
                  <a:pt x="693" y="880"/>
                </a:lnTo>
                <a:lnTo>
                  <a:pt x="643" y="854"/>
                </a:lnTo>
                <a:lnTo>
                  <a:pt x="597" y="821"/>
                </a:lnTo>
                <a:lnTo>
                  <a:pt x="555" y="782"/>
                </a:lnTo>
                <a:lnTo>
                  <a:pt x="518" y="738"/>
                </a:lnTo>
                <a:lnTo>
                  <a:pt x="487" y="689"/>
                </a:lnTo>
                <a:lnTo>
                  <a:pt x="462" y="636"/>
                </a:lnTo>
                <a:lnTo>
                  <a:pt x="442" y="580"/>
                </a:lnTo>
                <a:lnTo>
                  <a:pt x="432" y="520"/>
                </a:lnTo>
                <a:lnTo>
                  <a:pt x="428" y="458"/>
                </a:lnTo>
                <a:lnTo>
                  <a:pt x="432" y="395"/>
                </a:lnTo>
                <a:lnTo>
                  <a:pt x="442" y="336"/>
                </a:lnTo>
                <a:lnTo>
                  <a:pt x="462" y="280"/>
                </a:lnTo>
                <a:lnTo>
                  <a:pt x="487" y="226"/>
                </a:lnTo>
                <a:lnTo>
                  <a:pt x="518" y="178"/>
                </a:lnTo>
                <a:lnTo>
                  <a:pt x="555" y="134"/>
                </a:lnTo>
                <a:lnTo>
                  <a:pt x="597" y="96"/>
                </a:lnTo>
                <a:lnTo>
                  <a:pt x="643" y="63"/>
                </a:lnTo>
                <a:lnTo>
                  <a:pt x="693" y="35"/>
                </a:lnTo>
                <a:lnTo>
                  <a:pt x="746" y="16"/>
                </a:lnTo>
                <a:lnTo>
                  <a:pt x="804" y="4"/>
                </a:lnTo>
                <a:lnTo>
                  <a:pt x="863" y="0"/>
                </a:lnTo>
                <a:close/>
              </a:path>
            </a:pathLst>
          </a:custGeom>
          <a:solidFill>
            <a:srgbClr val="7E9532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5220547" y="1666881"/>
            <a:ext cx="340990" cy="323625"/>
          </a:xfrm>
          <a:custGeom>
            <a:avLst/>
            <a:gdLst/>
            <a:ahLst/>
            <a:cxnLst/>
            <a:rect l="l" t="t" r="r" b="b"/>
            <a:pathLst>
              <a:path w="4012" h="3882" extrusionOk="0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rgbClr val="0075A2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7" name="Google Shape;337;p38"/>
          <p:cNvGrpSpPr/>
          <p:nvPr/>
        </p:nvGrpSpPr>
        <p:grpSpPr>
          <a:xfrm>
            <a:off x="5220134" y="3129675"/>
            <a:ext cx="366617" cy="377330"/>
            <a:chOff x="808" y="390"/>
            <a:chExt cx="308" cy="317"/>
          </a:xfrm>
        </p:grpSpPr>
        <p:sp>
          <p:nvSpPr>
            <p:cNvPr id="338" name="Google Shape;338;p38"/>
            <p:cNvSpPr/>
            <p:nvPr/>
          </p:nvSpPr>
          <p:spPr>
            <a:xfrm>
              <a:off x="880" y="451"/>
              <a:ext cx="165" cy="256"/>
            </a:xfrm>
            <a:custGeom>
              <a:avLst/>
              <a:gdLst/>
              <a:ahLst/>
              <a:cxnLst/>
              <a:rect l="l" t="t" r="r" b="b"/>
              <a:pathLst>
                <a:path w="1813" h="2816" extrusionOk="0">
                  <a:moveTo>
                    <a:pt x="989" y="580"/>
                  </a:moveTo>
                  <a:lnTo>
                    <a:pt x="979" y="581"/>
                  </a:lnTo>
                  <a:lnTo>
                    <a:pt x="972" y="586"/>
                  </a:lnTo>
                  <a:lnTo>
                    <a:pt x="966" y="594"/>
                  </a:lnTo>
                  <a:lnTo>
                    <a:pt x="659" y="1252"/>
                  </a:lnTo>
                  <a:lnTo>
                    <a:pt x="657" y="1259"/>
                  </a:lnTo>
                  <a:lnTo>
                    <a:pt x="657" y="1268"/>
                  </a:lnTo>
                  <a:lnTo>
                    <a:pt x="660" y="1275"/>
                  </a:lnTo>
                  <a:lnTo>
                    <a:pt x="667" y="1282"/>
                  </a:lnTo>
                  <a:lnTo>
                    <a:pt x="673" y="1286"/>
                  </a:lnTo>
                  <a:lnTo>
                    <a:pt x="681" y="1287"/>
                  </a:lnTo>
                  <a:lnTo>
                    <a:pt x="947" y="1288"/>
                  </a:lnTo>
                  <a:lnTo>
                    <a:pt x="744" y="1786"/>
                  </a:lnTo>
                  <a:lnTo>
                    <a:pt x="743" y="1795"/>
                  </a:lnTo>
                  <a:lnTo>
                    <a:pt x="744" y="1803"/>
                  </a:lnTo>
                  <a:lnTo>
                    <a:pt x="748" y="1812"/>
                  </a:lnTo>
                  <a:lnTo>
                    <a:pt x="755" y="1817"/>
                  </a:lnTo>
                  <a:lnTo>
                    <a:pt x="761" y="1819"/>
                  </a:lnTo>
                  <a:lnTo>
                    <a:pt x="767" y="1820"/>
                  </a:lnTo>
                  <a:lnTo>
                    <a:pt x="774" y="1819"/>
                  </a:lnTo>
                  <a:lnTo>
                    <a:pt x="781" y="1815"/>
                  </a:lnTo>
                  <a:lnTo>
                    <a:pt x="786" y="1809"/>
                  </a:lnTo>
                  <a:lnTo>
                    <a:pt x="1238" y="1176"/>
                  </a:lnTo>
                  <a:lnTo>
                    <a:pt x="1242" y="1168"/>
                  </a:lnTo>
                  <a:lnTo>
                    <a:pt x="1243" y="1159"/>
                  </a:lnTo>
                  <a:lnTo>
                    <a:pt x="1240" y="1150"/>
                  </a:lnTo>
                  <a:lnTo>
                    <a:pt x="1235" y="1144"/>
                  </a:lnTo>
                  <a:lnTo>
                    <a:pt x="1227" y="1138"/>
                  </a:lnTo>
                  <a:lnTo>
                    <a:pt x="1219" y="1137"/>
                  </a:lnTo>
                  <a:lnTo>
                    <a:pt x="957" y="1137"/>
                  </a:lnTo>
                  <a:lnTo>
                    <a:pt x="1255" y="616"/>
                  </a:lnTo>
                  <a:lnTo>
                    <a:pt x="1258" y="608"/>
                  </a:lnTo>
                  <a:lnTo>
                    <a:pt x="1258" y="600"/>
                  </a:lnTo>
                  <a:lnTo>
                    <a:pt x="1255" y="591"/>
                  </a:lnTo>
                  <a:lnTo>
                    <a:pt x="1250" y="585"/>
                  </a:lnTo>
                  <a:lnTo>
                    <a:pt x="1242" y="581"/>
                  </a:lnTo>
                  <a:lnTo>
                    <a:pt x="1234" y="580"/>
                  </a:lnTo>
                  <a:lnTo>
                    <a:pt x="989" y="580"/>
                  </a:lnTo>
                  <a:close/>
                  <a:moveTo>
                    <a:pt x="905" y="0"/>
                  </a:moveTo>
                  <a:lnTo>
                    <a:pt x="907" y="0"/>
                  </a:lnTo>
                  <a:lnTo>
                    <a:pt x="985" y="4"/>
                  </a:lnTo>
                  <a:lnTo>
                    <a:pt x="1062" y="14"/>
                  </a:lnTo>
                  <a:lnTo>
                    <a:pt x="1135" y="30"/>
                  </a:lnTo>
                  <a:lnTo>
                    <a:pt x="1207" y="52"/>
                  </a:lnTo>
                  <a:lnTo>
                    <a:pt x="1276" y="79"/>
                  </a:lnTo>
                  <a:lnTo>
                    <a:pt x="1343" y="112"/>
                  </a:lnTo>
                  <a:lnTo>
                    <a:pt x="1405" y="151"/>
                  </a:lnTo>
                  <a:lnTo>
                    <a:pt x="1465" y="194"/>
                  </a:lnTo>
                  <a:lnTo>
                    <a:pt x="1521" y="242"/>
                  </a:lnTo>
                  <a:lnTo>
                    <a:pt x="1573" y="294"/>
                  </a:lnTo>
                  <a:lnTo>
                    <a:pt x="1620" y="350"/>
                  </a:lnTo>
                  <a:lnTo>
                    <a:pt x="1663" y="409"/>
                  </a:lnTo>
                  <a:lnTo>
                    <a:pt x="1701" y="473"/>
                  </a:lnTo>
                  <a:lnTo>
                    <a:pt x="1734" y="538"/>
                  </a:lnTo>
                  <a:lnTo>
                    <a:pt x="1762" y="608"/>
                  </a:lnTo>
                  <a:lnTo>
                    <a:pt x="1783" y="681"/>
                  </a:lnTo>
                  <a:lnTo>
                    <a:pt x="1800" y="755"/>
                  </a:lnTo>
                  <a:lnTo>
                    <a:pt x="1809" y="831"/>
                  </a:lnTo>
                  <a:lnTo>
                    <a:pt x="1813" y="909"/>
                  </a:lnTo>
                  <a:lnTo>
                    <a:pt x="1809" y="989"/>
                  </a:lnTo>
                  <a:lnTo>
                    <a:pt x="1801" y="1066"/>
                  </a:lnTo>
                  <a:lnTo>
                    <a:pt x="1786" y="1142"/>
                  </a:lnTo>
                  <a:lnTo>
                    <a:pt x="1768" y="1215"/>
                  </a:lnTo>
                  <a:lnTo>
                    <a:pt x="1745" y="1286"/>
                  </a:lnTo>
                  <a:lnTo>
                    <a:pt x="1720" y="1356"/>
                  </a:lnTo>
                  <a:lnTo>
                    <a:pt x="1690" y="1423"/>
                  </a:lnTo>
                  <a:lnTo>
                    <a:pt x="1659" y="1488"/>
                  </a:lnTo>
                  <a:lnTo>
                    <a:pt x="1627" y="1551"/>
                  </a:lnTo>
                  <a:lnTo>
                    <a:pt x="1593" y="1612"/>
                  </a:lnTo>
                  <a:lnTo>
                    <a:pt x="1558" y="1672"/>
                  </a:lnTo>
                  <a:lnTo>
                    <a:pt x="1524" y="1729"/>
                  </a:lnTo>
                  <a:lnTo>
                    <a:pt x="1490" y="1784"/>
                  </a:lnTo>
                  <a:lnTo>
                    <a:pt x="1463" y="1828"/>
                  </a:lnTo>
                  <a:lnTo>
                    <a:pt x="1437" y="1872"/>
                  </a:lnTo>
                  <a:lnTo>
                    <a:pt x="1411" y="1914"/>
                  </a:lnTo>
                  <a:lnTo>
                    <a:pt x="1389" y="1956"/>
                  </a:lnTo>
                  <a:lnTo>
                    <a:pt x="1368" y="1995"/>
                  </a:lnTo>
                  <a:lnTo>
                    <a:pt x="1351" y="2032"/>
                  </a:lnTo>
                  <a:lnTo>
                    <a:pt x="1336" y="2067"/>
                  </a:lnTo>
                  <a:lnTo>
                    <a:pt x="1326" y="2101"/>
                  </a:lnTo>
                  <a:lnTo>
                    <a:pt x="1318" y="2132"/>
                  </a:lnTo>
                  <a:lnTo>
                    <a:pt x="1316" y="2161"/>
                  </a:lnTo>
                  <a:lnTo>
                    <a:pt x="1312" y="2281"/>
                  </a:lnTo>
                  <a:lnTo>
                    <a:pt x="1312" y="2289"/>
                  </a:lnTo>
                  <a:lnTo>
                    <a:pt x="1320" y="2311"/>
                  </a:lnTo>
                  <a:lnTo>
                    <a:pt x="1323" y="2334"/>
                  </a:lnTo>
                  <a:lnTo>
                    <a:pt x="1320" y="2346"/>
                  </a:lnTo>
                  <a:lnTo>
                    <a:pt x="1311" y="2355"/>
                  </a:lnTo>
                  <a:lnTo>
                    <a:pt x="1296" y="2365"/>
                  </a:lnTo>
                  <a:lnTo>
                    <a:pt x="1277" y="2372"/>
                  </a:lnTo>
                  <a:lnTo>
                    <a:pt x="1253" y="2380"/>
                  </a:lnTo>
                  <a:lnTo>
                    <a:pt x="1225" y="2386"/>
                  </a:lnTo>
                  <a:lnTo>
                    <a:pt x="1195" y="2392"/>
                  </a:lnTo>
                  <a:lnTo>
                    <a:pt x="1162" y="2397"/>
                  </a:lnTo>
                  <a:lnTo>
                    <a:pt x="1127" y="2401"/>
                  </a:lnTo>
                  <a:lnTo>
                    <a:pt x="1091" y="2405"/>
                  </a:lnTo>
                  <a:lnTo>
                    <a:pt x="1054" y="2408"/>
                  </a:lnTo>
                  <a:lnTo>
                    <a:pt x="1017" y="2410"/>
                  </a:lnTo>
                  <a:lnTo>
                    <a:pt x="981" y="2413"/>
                  </a:lnTo>
                  <a:lnTo>
                    <a:pt x="946" y="2415"/>
                  </a:lnTo>
                  <a:lnTo>
                    <a:pt x="914" y="2416"/>
                  </a:lnTo>
                  <a:lnTo>
                    <a:pt x="883" y="2417"/>
                  </a:lnTo>
                  <a:lnTo>
                    <a:pt x="856" y="2417"/>
                  </a:lnTo>
                  <a:lnTo>
                    <a:pt x="832" y="2418"/>
                  </a:lnTo>
                  <a:lnTo>
                    <a:pt x="812" y="2418"/>
                  </a:lnTo>
                  <a:lnTo>
                    <a:pt x="797" y="2418"/>
                  </a:lnTo>
                  <a:lnTo>
                    <a:pt x="788" y="2418"/>
                  </a:lnTo>
                  <a:lnTo>
                    <a:pt x="785" y="2418"/>
                  </a:lnTo>
                  <a:lnTo>
                    <a:pt x="788" y="2418"/>
                  </a:lnTo>
                  <a:lnTo>
                    <a:pt x="797" y="2418"/>
                  </a:lnTo>
                  <a:lnTo>
                    <a:pt x="812" y="2418"/>
                  </a:lnTo>
                  <a:lnTo>
                    <a:pt x="832" y="2419"/>
                  </a:lnTo>
                  <a:lnTo>
                    <a:pt x="857" y="2419"/>
                  </a:lnTo>
                  <a:lnTo>
                    <a:pt x="885" y="2420"/>
                  </a:lnTo>
                  <a:lnTo>
                    <a:pt x="917" y="2421"/>
                  </a:lnTo>
                  <a:lnTo>
                    <a:pt x="951" y="2423"/>
                  </a:lnTo>
                  <a:lnTo>
                    <a:pt x="987" y="2424"/>
                  </a:lnTo>
                  <a:lnTo>
                    <a:pt x="1024" y="2427"/>
                  </a:lnTo>
                  <a:lnTo>
                    <a:pt x="1063" y="2431"/>
                  </a:lnTo>
                  <a:lnTo>
                    <a:pt x="1101" y="2434"/>
                  </a:lnTo>
                  <a:lnTo>
                    <a:pt x="1140" y="2438"/>
                  </a:lnTo>
                  <a:lnTo>
                    <a:pt x="1177" y="2443"/>
                  </a:lnTo>
                  <a:lnTo>
                    <a:pt x="1213" y="2449"/>
                  </a:lnTo>
                  <a:lnTo>
                    <a:pt x="1246" y="2455"/>
                  </a:lnTo>
                  <a:lnTo>
                    <a:pt x="1278" y="2462"/>
                  </a:lnTo>
                  <a:lnTo>
                    <a:pt x="1307" y="2470"/>
                  </a:lnTo>
                  <a:lnTo>
                    <a:pt x="1331" y="2479"/>
                  </a:lnTo>
                  <a:lnTo>
                    <a:pt x="1351" y="2489"/>
                  </a:lnTo>
                  <a:lnTo>
                    <a:pt x="1366" y="2501"/>
                  </a:lnTo>
                  <a:lnTo>
                    <a:pt x="1375" y="2512"/>
                  </a:lnTo>
                  <a:lnTo>
                    <a:pt x="1378" y="2526"/>
                  </a:lnTo>
                  <a:lnTo>
                    <a:pt x="1375" y="2539"/>
                  </a:lnTo>
                  <a:lnTo>
                    <a:pt x="1366" y="2551"/>
                  </a:lnTo>
                  <a:lnTo>
                    <a:pt x="1352" y="2563"/>
                  </a:lnTo>
                  <a:lnTo>
                    <a:pt x="1333" y="2573"/>
                  </a:lnTo>
                  <a:lnTo>
                    <a:pt x="1310" y="2582"/>
                  </a:lnTo>
                  <a:lnTo>
                    <a:pt x="1282" y="2590"/>
                  </a:lnTo>
                  <a:lnTo>
                    <a:pt x="1253" y="2597"/>
                  </a:lnTo>
                  <a:lnTo>
                    <a:pt x="1220" y="2603"/>
                  </a:lnTo>
                  <a:lnTo>
                    <a:pt x="1186" y="2609"/>
                  </a:lnTo>
                  <a:lnTo>
                    <a:pt x="1150" y="2614"/>
                  </a:lnTo>
                  <a:lnTo>
                    <a:pt x="1114" y="2618"/>
                  </a:lnTo>
                  <a:lnTo>
                    <a:pt x="1077" y="2621"/>
                  </a:lnTo>
                  <a:lnTo>
                    <a:pt x="1040" y="2625"/>
                  </a:lnTo>
                  <a:lnTo>
                    <a:pt x="1005" y="2628"/>
                  </a:lnTo>
                  <a:lnTo>
                    <a:pt x="971" y="2629"/>
                  </a:lnTo>
                  <a:lnTo>
                    <a:pt x="939" y="2631"/>
                  </a:lnTo>
                  <a:lnTo>
                    <a:pt x="908" y="2632"/>
                  </a:lnTo>
                  <a:lnTo>
                    <a:pt x="938" y="2632"/>
                  </a:lnTo>
                  <a:lnTo>
                    <a:pt x="969" y="2632"/>
                  </a:lnTo>
                  <a:lnTo>
                    <a:pt x="1001" y="2633"/>
                  </a:lnTo>
                  <a:lnTo>
                    <a:pt x="1035" y="2634"/>
                  </a:lnTo>
                  <a:lnTo>
                    <a:pt x="1070" y="2636"/>
                  </a:lnTo>
                  <a:lnTo>
                    <a:pt x="1105" y="2638"/>
                  </a:lnTo>
                  <a:lnTo>
                    <a:pt x="1139" y="2642"/>
                  </a:lnTo>
                  <a:lnTo>
                    <a:pt x="1171" y="2646"/>
                  </a:lnTo>
                  <a:lnTo>
                    <a:pt x="1202" y="2651"/>
                  </a:lnTo>
                  <a:lnTo>
                    <a:pt x="1232" y="2657"/>
                  </a:lnTo>
                  <a:lnTo>
                    <a:pt x="1257" y="2665"/>
                  </a:lnTo>
                  <a:lnTo>
                    <a:pt x="1279" y="2673"/>
                  </a:lnTo>
                  <a:lnTo>
                    <a:pt x="1298" y="2683"/>
                  </a:lnTo>
                  <a:lnTo>
                    <a:pt x="1312" y="2693"/>
                  </a:lnTo>
                  <a:lnTo>
                    <a:pt x="1320" y="2706"/>
                  </a:lnTo>
                  <a:lnTo>
                    <a:pt x="1323" y="2721"/>
                  </a:lnTo>
                  <a:lnTo>
                    <a:pt x="1321" y="2742"/>
                  </a:lnTo>
                  <a:lnTo>
                    <a:pt x="1314" y="2762"/>
                  </a:lnTo>
                  <a:lnTo>
                    <a:pt x="1302" y="2780"/>
                  </a:lnTo>
                  <a:lnTo>
                    <a:pt x="1288" y="2795"/>
                  </a:lnTo>
                  <a:lnTo>
                    <a:pt x="1271" y="2807"/>
                  </a:lnTo>
                  <a:lnTo>
                    <a:pt x="1251" y="2813"/>
                  </a:lnTo>
                  <a:lnTo>
                    <a:pt x="1228" y="2816"/>
                  </a:lnTo>
                  <a:lnTo>
                    <a:pt x="584" y="2816"/>
                  </a:lnTo>
                  <a:lnTo>
                    <a:pt x="562" y="2813"/>
                  </a:lnTo>
                  <a:lnTo>
                    <a:pt x="542" y="2807"/>
                  </a:lnTo>
                  <a:lnTo>
                    <a:pt x="524" y="2795"/>
                  </a:lnTo>
                  <a:lnTo>
                    <a:pt x="509" y="2780"/>
                  </a:lnTo>
                  <a:lnTo>
                    <a:pt x="499" y="2762"/>
                  </a:lnTo>
                  <a:lnTo>
                    <a:pt x="491" y="2742"/>
                  </a:lnTo>
                  <a:lnTo>
                    <a:pt x="489" y="2721"/>
                  </a:lnTo>
                  <a:lnTo>
                    <a:pt x="491" y="2707"/>
                  </a:lnTo>
                  <a:lnTo>
                    <a:pt x="498" y="2696"/>
                  </a:lnTo>
                  <a:lnTo>
                    <a:pt x="506" y="2686"/>
                  </a:lnTo>
                  <a:lnTo>
                    <a:pt x="515" y="2676"/>
                  </a:lnTo>
                  <a:lnTo>
                    <a:pt x="526" y="2667"/>
                  </a:lnTo>
                  <a:lnTo>
                    <a:pt x="534" y="2657"/>
                  </a:lnTo>
                  <a:lnTo>
                    <a:pt x="541" y="2647"/>
                  </a:lnTo>
                  <a:lnTo>
                    <a:pt x="543" y="2634"/>
                  </a:lnTo>
                  <a:lnTo>
                    <a:pt x="541" y="2625"/>
                  </a:lnTo>
                  <a:lnTo>
                    <a:pt x="533" y="2616"/>
                  </a:lnTo>
                  <a:lnTo>
                    <a:pt x="524" y="2608"/>
                  </a:lnTo>
                  <a:lnTo>
                    <a:pt x="510" y="2600"/>
                  </a:lnTo>
                  <a:lnTo>
                    <a:pt x="496" y="2593"/>
                  </a:lnTo>
                  <a:lnTo>
                    <a:pt x="482" y="2584"/>
                  </a:lnTo>
                  <a:lnTo>
                    <a:pt x="467" y="2576"/>
                  </a:lnTo>
                  <a:lnTo>
                    <a:pt x="454" y="2565"/>
                  </a:lnTo>
                  <a:lnTo>
                    <a:pt x="444" y="2555"/>
                  </a:lnTo>
                  <a:lnTo>
                    <a:pt x="436" y="2541"/>
                  </a:lnTo>
                  <a:lnTo>
                    <a:pt x="434" y="2526"/>
                  </a:lnTo>
                  <a:lnTo>
                    <a:pt x="436" y="2511"/>
                  </a:lnTo>
                  <a:lnTo>
                    <a:pt x="443" y="2497"/>
                  </a:lnTo>
                  <a:lnTo>
                    <a:pt x="453" y="2486"/>
                  </a:lnTo>
                  <a:lnTo>
                    <a:pt x="465" y="2476"/>
                  </a:lnTo>
                  <a:lnTo>
                    <a:pt x="478" y="2467"/>
                  </a:lnTo>
                  <a:lnTo>
                    <a:pt x="492" y="2458"/>
                  </a:lnTo>
                  <a:lnTo>
                    <a:pt x="506" y="2450"/>
                  </a:lnTo>
                  <a:lnTo>
                    <a:pt x="518" y="2442"/>
                  </a:lnTo>
                  <a:lnTo>
                    <a:pt x="528" y="2435"/>
                  </a:lnTo>
                  <a:lnTo>
                    <a:pt x="534" y="2426"/>
                  </a:lnTo>
                  <a:lnTo>
                    <a:pt x="538" y="2418"/>
                  </a:lnTo>
                  <a:lnTo>
                    <a:pt x="536" y="2406"/>
                  </a:lnTo>
                  <a:lnTo>
                    <a:pt x="530" y="2397"/>
                  </a:lnTo>
                  <a:lnTo>
                    <a:pt x="523" y="2387"/>
                  </a:lnTo>
                  <a:lnTo>
                    <a:pt x="513" y="2378"/>
                  </a:lnTo>
                  <a:lnTo>
                    <a:pt x="504" y="2368"/>
                  </a:lnTo>
                  <a:lnTo>
                    <a:pt x="496" y="2358"/>
                  </a:lnTo>
                  <a:lnTo>
                    <a:pt x="491" y="2347"/>
                  </a:lnTo>
                  <a:lnTo>
                    <a:pt x="489" y="2334"/>
                  </a:lnTo>
                  <a:lnTo>
                    <a:pt x="491" y="2311"/>
                  </a:lnTo>
                  <a:lnTo>
                    <a:pt x="501" y="2289"/>
                  </a:lnTo>
                  <a:lnTo>
                    <a:pt x="501" y="2281"/>
                  </a:lnTo>
                  <a:lnTo>
                    <a:pt x="495" y="2161"/>
                  </a:lnTo>
                  <a:lnTo>
                    <a:pt x="493" y="2132"/>
                  </a:lnTo>
                  <a:lnTo>
                    <a:pt x="486" y="2099"/>
                  </a:lnTo>
                  <a:lnTo>
                    <a:pt x="474" y="2064"/>
                  </a:lnTo>
                  <a:lnTo>
                    <a:pt x="459" y="2027"/>
                  </a:lnTo>
                  <a:lnTo>
                    <a:pt x="442" y="1987"/>
                  </a:lnTo>
                  <a:lnTo>
                    <a:pt x="420" y="1946"/>
                  </a:lnTo>
                  <a:lnTo>
                    <a:pt x="397" y="1904"/>
                  </a:lnTo>
                  <a:lnTo>
                    <a:pt x="372" y="1860"/>
                  </a:lnTo>
                  <a:lnTo>
                    <a:pt x="345" y="1817"/>
                  </a:lnTo>
                  <a:lnTo>
                    <a:pt x="318" y="1771"/>
                  </a:lnTo>
                  <a:lnTo>
                    <a:pt x="285" y="1716"/>
                  </a:lnTo>
                  <a:lnTo>
                    <a:pt x="251" y="1659"/>
                  </a:lnTo>
                  <a:lnTo>
                    <a:pt x="217" y="1600"/>
                  </a:lnTo>
                  <a:lnTo>
                    <a:pt x="184" y="1538"/>
                  </a:lnTo>
                  <a:lnTo>
                    <a:pt x="151" y="1474"/>
                  </a:lnTo>
                  <a:lnTo>
                    <a:pt x="120" y="1410"/>
                  </a:lnTo>
                  <a:lnTo>
                    <a:pt x="92" y="1343"/>
                  </a:lnTo>
                  <a:lnTo>
                    <a:pt x="66" y="1275"/>
                  </a:lnTo>
                  <a:lnTo>
                    <a:pt x="43" y="1205"/>
                  </a:lnTo>
                  <a:lnTo>
                    <a:pt x="25" y="1133"/>
                  </a:lnTo>
                  <a:lnTo>
                    <a:pt x="12" y="1060"/>
                  </a:lnTo>
                  <a:lnTo>
                    <a:pt x="2" y="986"/>
                  </a:lnTo>
                  <a:lnTo>
                    <a:pt x="0" y="909"/>
                  </a:lnTo>
                  <a:lnTo>
                    <a:pt x="3" y="831"/>
                  </a:lnTo>
                  <a:lnTo>
                    <a:pt x="13" y="755"/>
                  </a:lnTo>
                  <a:lnTo>
                    <a:pt x="29" y="681"/>
                  </a:lnTo>
                  <a:lnTo>
                    <a:pt x="51" y="608"/>
                  </a:lnTo>
                  <a:lnTo>
                    <a:pt x="78" y="538"/>
                  </a:lnTo>
                  <a:lnTo>
                    <a:pt x="111" y="473"/>
                  </a:lnTo>
                  <a:lnTo>
                    <a:pt x="149" y="409"/>
                  </a:lnTo>
                  <a:lnTo>
                    <a:pt x="192" y="350"/>
                  </a:lnTo>
                  <a:lnTo>
                    <a:pt x="240" y="294"/>
                  </a:lnTo>
                  <a:lnTo>
                    <a:pt x="292" y="242"/>
                  </a:lnTo>
                  <a:lnTo>
                    <a:pt x="348" y="194"/>
                  </a:lnTo>
                  <a:lnTo>
                    <a:pt x="407" y="151"/>
                  </a:lnTo>
                  <a:lnTo>
                    <a:pt x="470" y="112"/>
                  </a:lnTo>
                  <a:lnTo>
                    <a:pt x="536" y="79"/>
                  </a:lnTo>
                  <a:lnTo>
                    <a:pt x="605" y="52"/>
                  </a:lnTo>
                  <a:lnTo>
                    <a:pt x="677" y="30"/>
                  </a:lnTo>
                  <a:lnTo>
                    <a:pt x="751" y="14"/>
                  </a:lnTo>
                  <a:lnTo>
                    <a:pt x="827" y="4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002" y="390"/>
              <a:ext cx="40" cy="58"/>
            </a:xfrm>
            <a:custGeom>
              <a:avLst/>
              <a:gdLst/>
              <a:ahLst/>
              <a:cxnLst/>
              <a:rect l="l" t="t" r="r" b="b"/>
              <a:pathLst>
                <a:path w="442" h="640" extrusionOk="0">
                  <a:moveTo>
                    <a:pt x="318" y="0"/>
                  </a:moveTo>
                  <a:lnTo>
                    <a:pt x="344" y="4"/>
                  </a:lnTo>
                  <a:lnTo>
                    <a:pt x="369" y="13"/>
                  </a:lnTo>
                  <a:lnTo>
                    <a:pt x="391" y="27"/>
                  </a:lnTo>
                  <a:lnTo>
                    <a:pt x="409" y="45"/>
                  </a:lnTo>
                  <a:lnTo>
                    <a:pt x="424" y="65"/>
                  </a:lnTo>
                  <a:lnTo>
                    <a:pt x="435" y="87"/>
                  </a:lnTo>
                  <a:lnTo>
                    <a:pt x="441" y="111"/>
                  </a:lnTo>
                  <a:lnTo>
                    <a:pt x="442" y="137"/>
                  </a:lnTo>
                  <a:lnTo>
                    <a:pt x="438" y="162"/>
                  </a:lnTo>
                  <a:lnTo>
                    <a:pt x="429" y="187"/>
                  </a:lnTo>
                  <a:lnTo>
                    <a:pt x="246" y="566"/>
                  </a:lnTo>
                  <a:lnTo>
                    <a:pt x="233" y="588"/>
                  </a:lnTo>
                  <a:lnTo>
                    <a:pt x="216" y="607"/>
                  </a:lnTo>
                  <a:lnTo>
                    <a:pt x="197" y="620"/>
                  </a:lnTo>
                  <a:lnTo>
                    <a:pt x="176" y="631"/>
                  </a:lnTo>
                  <a:lnTo>
                    <a:pt x="153" y="637"/>
                  </a:lnTo>
                  <a:lnTo>
                    <a:pt x="129" y="640"/>
                  </a:lnTo>
                  <a:lnTo>
                    <a:pt x="101" y="636"/>
                  </a:lnTo>
                  <a:lnTo>
                    <a:pt x="73" y="627"/>
                  </a:lnTo>
                  <a:lnTo>
                    <a:pt x="50" y="613"/>
                  </a:lnTo>
                  <a:lnTo>
                    <a:pt x="32" y="596"/>
                  </a:lnTo>
                  <a:lnTo>
                    <a:pt x="17" y="576"/>
                  </a:lnTo>
                  <a:lnTo>
                    <a:pt x="7" y="552"/>
                  </a:lnTo>
                  <a:lnTo>
                    <a:pt x="2" y="528"/>
                  </a:lnTo>
                  <a:lnTo>
                    <a:pt x="0" y="504"/>
                  </a:lnTo>
                  <a:lnTo>
                    <a:pt x="4" y="478"/>
                  </a:lnTo>
                  <a:lnTo>
                    <a:pt x="13" y="454"/>
                  </a:lnTo>
                  <a:lnTo>
                    <a:pt x="196" y="73"/>
                  </a:lnTo>
                  <a:lnTo>
                    <a:pt x="210" y="51"/>
                  </a:lnTo>
                  <a:lnTo>
                    <a:pt x="227" y="32"/>
                  </a:lnTo>
                  <a:lnTo>
                    <a:pt x="248" y="18"/>
                  </a:lnTo>
                  <a:lnTo>
                    <a:pt x="270" y="8"/>
                  </a:lnTo>
                  <a:lnTo>
                    <a:pt x="294" y="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82" y="390"/>
              <a:ext cx="40" cy="58"/>
            </a:xfrm>
            <a:custGeom>
              <a:avLst/>
              <a:gdLst/>
              <a:ahLst/>
              <a:cxnLst/>
              <a:rect l="l" t="t" r="r" b="b"/>
              <a:pathLst>
                <a:path w="442" h="640" extrusionOk="0">
                  <a:moveTo>
                    <a:pt x="123" y="0"/>
                  </a:moveTo>
                  <a:lnTo>
                    <a:pt x="148" y="1"/>
                  </a:lnTo>
                  <a:lnTo>
                    <a:pt x="173" y="8"/>
                  </a:lnTo>
                  <a:lnTo>
                    <a:pt x="195" y="18"/>
                  </a:lnTo>
                  <a:lnTo>
                    <a:pt x="215" y="32"/>
                  </a:lnTo>
                  <a:lnTo>
                    <a:pt x="233" y="51"/>
                  </a:lnTo>
                  <a:lnTo>
                    <a:pt x="247" y="73"/>
                  </a:lnTo>
                  <a:lnTo>
                    <a:pt x="429" y="454"/>
                  </a:lnTo>
                  <a:lnTo>
                    <a:pt x="439" y="478"/>
                  </a:lnTo>
                  <a:lnTo>
                    <a:pt x="442" y="504"/>
                  </a:lnTo>
                  <a:lnTo>
                    <a:pt x="441" y="528"/>
                  </a:lnTo>
                  <a:lnTo>
                    <a:pt x="436" y="552"/>
                  </a:lnTo>
                  <a:lnTo>
                    <a:pt x="425" y="576"/>
                  </a:lnTo>
                  <a:lnTo>
                    <a:pt x="410" y="596"/>
                  </a:lnTo>
                  <a:lnTo>
                    <a:pt x="391" y="613"/>
                  </a:lnTo>
                  <a:lnTo>
                    <a:pt x="369" y="627"/>
                  </a:lnTo>
                  <a:lnTo>
                    <a:pt x="351" y="634"/>
                  </a:lnTo>
                  <a:lnTo>
                    <a:pt x="332" y="638"/>
                  </a:lnTo>
                  <a:lnTo>
                    <a:pt x="313" y="640"/>
                  </a:lnTo>
                  <a:lnTo>
                    <a:pt x="289" y="637"/>
                  </a:lnTo>
                  <a:lnTo>
                    <a:pt x="267" y="631"/>
                  </a:lnTo>
                  <a:lnTo>
                    <a:pt x="244" y="620"/>
                  </a:lnTo>
                  <a:lnTo>
                    <a:pt x="225" y="607"/>
                  </a:lnTo>
                  <a:lnTo>
                    <a:pt x="210" y="588"/>
                  </a:lnTo>
                  <a:lnTo>
                    <a:pt x="196" y="566"/>
                  </a:lnTo>
                  <a:lnTo>
                    <a:pt x="13" y="187"/>
                  </a:lnTo>
                  <a:lnTo>
                    <a:pt x="5" y="162"/>
                  </a:lnTo>
                  <a:lnTo>
                    <a:pt x="0" y="137"/>
                  </a:lnTo>
                  <a:lnTo>
                    <a:pt x="2" y="111"/>
                  </a:lnTo>
                  <a:lnTo>
                    <a:pt x="8" y="87"/>
                  </a:lnTo>
                  <a:lnTo>
                    <a:pt x="17" y="65"/>
                  </a:lnTo>
                  <a:lnTo>
                    <a:pt x="32" y="45"/>
                  </a:lnTo>
                  <a:lnTo>
                    <a:pt x="51" y="27"/>
                  </a:lnTo>
                  <a:lnTo>
                    <a:pt x="73" y="13"/>
                  </a:lnTo>
                  <a:lnTo>
                    <a:pt x="98" y="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057" y="501"/>
              <a:ext cx="59" cy="36"/>
            </a:xfrm>
            <a:custGeom>
              <a:avLst/>
              <a:gdLst/>
              <a:ahLst/>
              <a:cxnLst/>
              <a:rect l="l" t="t" r="r" b="b"/>
              <a:pathLst>
                <a:path w="656" h="398" extrusionOk="0">
                  <a:moveTo>
                    <a:pt x="534" y="0"/>
                  </a:moveTo>
                  <a:lnTo>
                    <a:pt x="558" y="3"/>
                  </a:lnTo>
                  <a:lnTo>
                    <a:pt x="583" y="13"/>
                  </a:lnTo>
                  <a:lnTo>
                    <a:pt x="604" y="26"/>
                  </a:lnTo>
                  <a:lnTo>
                    <a:pt x="622" y="43"/>
                  </a:lnTo>
                  <a:lnTo>
                    <a:pt x="637" y="63"/>
                  </a:lnTo>
                  <a:lnTo>
                    <a:pt x="648" y="87"/>
                  </a:lnTo>
                  <a:lnTo>
                    <a:pt x="654" y="112"/>
                  </a:lnTo>
                  <a:lnTo>
                    <a:pt x="656" y="138"/>
                  </a:lnTo>
                  <a:lnTo>
                    <a:pt x="651" y="162"/>
                  </a:lnTo>
                  <a:lnTo>
                    <a:pt x="642" y="186"/>
                  </a:lnTo>
                  <a:lnTo>
                    <a:pt x="629" y="207"/>
                  </a:lnTo>
                  <a:lnTo>
                    <a:pt x="612" y="226"/>
                  </a:lnTo>
                  <a:lnTo>
                    <a:pt x="592" y="241"/>
                  </a:lnTo>
                  <a:lnTo>
                    <a:pt x="568" y="252"/>
                  </a:lnTo>
                  <a:lnTo>
                    <a:pt x="171" y="391"/>
                  </a:lnTo>
                  <a:lnTo>
                    <a:pt x="150" y="397"/>
                  </a:lnTo>
                  <a:lnTo>
                    <a:pt x="128" y="398"/>
                  </a:lnTo>
                  <a:lnTo>
                    <a:pt x="106" y="397"/>
                  </a:lnTo>
                  <a:lnTo>
                    <a:pt x="84" y="390"/>
                  </a:lnTo>
                  <a:lnTo>
                    <a:pt x="64" y="381"/>
                  </a:lnTo>
                  <a:lnTo>
                    <a:pt x="45" y="368"/>
                  </a:lnTo>
                  <a:lnTo>
                    <a:pt x="29" y="352"/>
                  </a:lnTo>
                  <a:lnTo>
                    <a:pt x="17" y="333"/>
                  </a:lnTo>
                  <a:lnTo>
                    <a:pt x="6" y="311"/>
                  </a:lnTo>
                  <a:lnTo>
                    <a:pt x="1" y="285"/>
                  </a:lnTo>
                  <a:lnTo>
                    <a:pt x="0" y="260"/>
                  </a:lnTo>
                  <a:lnTo>
                    <a:pt x="4" y="234"/>
                  </a:lnTo>
                  <a:lnTo>
                    <a:pt x="12" y="211"/>
                  </a:lnTo>
                  <a:lnTo>
                    <a:pt x="25" y="190"/>
                  </a:lnTo>
                  <a:lnTo>
                    <a:pt x="42" y="172"/>
                  </a:lnTo>
                  <a:lnTo>
                    <a:pt x="62" y="156"/>
                  </a:lnTo>
                  <a:lnTo>
                    <a:pt x="86" y="145"/>
                  </a:lnTo>
                  <a:lnTo>
                    <a:pt x="483" y="6"/>
                  </a:lnTo>
                  <a:lnTo>
                    <a:pt x="509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08" y="501"/>
              <a:ext cx="60" cy="36"/>
            </a:xfrm>
            <a:custGeom>
              <a:avLst/>
              <a:gdLst/>
              <a:ahLst/>
              <a:cxnLst/>
              <a:rect l="l" t="t" r="r" b="b"/>
              <a:pathLst>
                <a:path w="656" h="398" extrusionOk="0">
                  <a:moveTo>
                    <a:pt x="121" y="0"/>
                  </a:moveTo>
                  <a:lnTo>
                    <a:pt x="147" y="0"/>
                  </a:lnTo>
                  <a:lnTo>
                    <a:pt x="172" y="6"/>
                  </a:lnTo>
                  <a:lnTo>
                    <a:pt x="569" y="145"/>
                  </a:lnTo>
                  <a:lnTo>
                    <a:pt x="593" y="156"/>
                  </a:lnTo>
                  <a:lnTo>
                    <a:pt x="614" y="172"/>
                  </a:lnTo>
                  <a:lnTo>
                    <a:pt x="631" y="190"/>
                  </a:lnTo>
                  <a:lnTo>
                    <a:pt x="643" y="211"/>
                  </a:lnTo>
                  <a:lnTo>
                    <a:pt x="652" y="234"/>
                  </a:lnTo>
                  <a:lnTo>
                    <a:pt x="656" y="260"/>
                  </a:lnTo>
                  <a:lnTo>
                    <a:pt x="655" y="285"/>
                  </a:lnTo>
                  <a:lnTo>
                    <a:pt x="649" y="311"/>
                  </a:lnTo>
                  <a:lnTo>
                    <a:pt x="639" y="333"/>
                  </a:lnTo>
                  <a:lnTo>
                    <a:pt x="625" y="351"/>
                  </a:lnTo>
                  <a:lnTo>
                    <a:pt x="609" y="368"/>
                  </a:lnTo>
                  <a:lnTo>
                    <a:pt x="591" y="381"/>
                  </a:lnTo>
                  <a:lnTo>
                    <a:pt x="571" y="390"/>
                  </a:lnTo>
                  <a:lnTo>
                    <a:pt x="549" y="397"/>
                  </a:lnTo>
                  <a:lnTo>
                    <a:pt x="526" y="398"/>
                  </a:lnTo>
                  <a:lnTo>
                    <a:pt x="505" y="397"/>
                  </a:lnTo>
                  <a:lnTo>
                    <a:pt x="484" y="391"/>
                  </a:lnTo>
                  <a:lnTo>
                    <a:pt x="87" y="252"/>
                  </a:lnTo>
                  <a:lnTo>
                    <a:pt x="63" y="241"/>
                  </a:lnTo>
                  <a:lnTo>
                    <a:pt x="42" y="226"/>
                  </a:lnTo>
                  <a:lnTo>
                    <a:pt x="25" y="207"/>
                  </a:lnTo>
                  <a:lnTo>
                    <a:pt x="13" y="186"/>
                  </a:lnTo>
                  <a:lnTo>
                    <a:pt x="4" y="162"/>
                  </a:lnTo>
                  <a:lnTo>
                    <a:pt x="0" y="138"/>
                  </a:lnTo>
                  <a:lnTo>
                    <a:pt x="1" y="112"/>
                  </a:lnTo>
                  <a:lnTo>
                    <a:pt x="7" y="87"/>
                  </a:lnTo>
                  <a:lnTo>
                    <a:pt x="18" y="63"/>
                  </a:lnTo>
                  <a:lnTo>
                    <a:pt x="33" y="43"/>
                  </a:lnTo>
                  <a:lnTo>
                    <a:pt x="52" y="26"/>
                  </a:lnTo>
                  <a:lnTo>
                    <a:pt x="73" y="13"/>
                  </a:lnTo>
                  <a:lnTo>
                    <a:pt x="96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60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700"/>
              <a:buFont typeface="Trebuchet MS"/>
              <a:buNone/>
            </a:pPr>
            <a:r>
              <a:rPr lang="en">
                <a:solidFill>
                  <a:srgbClr val="104864"/>
                </a:solidFill>
              </a:rPr>
              <a:t>Introduction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0660" y="866104"/>
            <a:ext cx="2350294" cy="293608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4450660" y="3991477"/>
            <a:ext cx="2462453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PT. Sinar Mutiara Cakrabuana</a:t>
            </a:r>
            <a:b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JL. Cideng Barat No 46D - 47</a:t>
            </a:r>
            <a:b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Jakarta Pusat 10150 – Indonesia</a:t>
            </a:r>
            <a:b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Phone (62-21) 612 2888, 649 8786</a:t>
            </a:r>
            <a:endParaRPr sz="1100"/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9029" y="1510686"/>
            <a:ext cx="1724964" cy="1724964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1045648" y="3622823"/>
            <a:ext cx="229173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Muhhamad Kukuh Budi Martono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Engineer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60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700"/>
              <a:buFont typeface="Trebuchet MS"/>
              <a:buNone/>
            </a:pPr>
            <a:r>
              <a:rPr lang="en">
                <a:solidFill>
                  <a:srgbClr val="104864"/>
                </a:solidFill>
              </a:rPr>
              <a:t>Problem Statement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508000" y="1149439"/>
            <a:ext cx="6447501" cy="338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penjualan belum dimanfaatkan secara maksimal, dimana analisis masih dilakukan dengan cara tradisional dengan melihat hasil penjualan per bulan atau per tahun dari setiap tim.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700"/>
              <a:buFont typeface="Trebuchet MS"/>
              <a:buNone/>
            </a:pPr>
            <a:r>
              <a:rPr lang="en">
                <a:solidFill>
                  <a:srgbClr val="104864"/>
                </a:solidFill>
              </a:rPr>
              <a:t>Flow Chart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930100"/>
            <a:ext cx="6604801" cy="42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584351" y="514350"/>
            <a:ext cx="326619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104864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sz="2700" b="1" i="0" u="none" strike="noStrike" cap="none">
              <a:solidFill>
                <a:srgbClr val="10486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334852" y="1284668"/>
            <a:ext cx="5554362" cy="305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marR="0" lvl="0" indent="-34290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Untuk mengetahui apakah produk yang baru dikeluarkan akan sukses atau tidak berdasarkan tren kategori produk selama bertahun-tahun.</a:t>
            </a:r>
            <a:endParaRPr sz="1100"/>
          </a:p>
          <a:p>
            <a:pPr marL="342900" marR="0" lvl="0" indent="-342900" algn="l" rtl="0">
              <a:lnSpc>
                <a:spcPct val="134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Untuk mengetahui angka pasti dalam hal Penjualan di berbagai wilayah.</a:t>
            </a:r>
            <a:endParaRPr sz="1100"/>
          </a:p>
          <a:p>
            <a:pPr marL="342900" marR="0" lvl="0" indent="-342900" algn="l" rtl="0">
              <a:lnSpc>
                <a:spcPct val="134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Untuk menampilkan beberapa grafik yang berguna yang akan membantu untuk memahami statistik.</a:t>
            </a:r>
            <a:endParaRPr sz="1100"/>
          </a:p>
          <a:p>
            <a:pPr marL="342900" marR="0" lvl="0" indent="-342900" algn="l" rtl="0">
              <a:lnSpc>
                <a:spcPct val="134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Untuk menemukan berbagai kategori, tema/aplikasi dan kinerjanya selama periode waktu tertentu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868" y="299720"/>
            <a:ext cx="1879069" cy="45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672332" y="457904"/>
            <a:ext cx="269121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 sz="1100"/>
          </a:p>
        </p:txBody>
      </p:sp>
      <p:sp>
        <p:nvSpPr>
          <p:cNvPr id="255" name="Google Shape;255;p36"/>
          <p:cNvSpPr/>
          <p:nvPr/>
        </p:nvSpPr>
        <p:spPr>
          <a:xfrm>
            <a:off x="756359" y="1281421"/>
            <a:ext cx="2211136" cy="650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1041832" y="2221025"/>
            <a:ext cx="2242039" cy="641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1364136" y="3161357"/>
            <a:ext cx="2242039" cy="641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1683818" y="4096863"/>
            <a:ext cx="2567354" cy="641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1041395" y="1913294"/>
            <a:ext cx="1934308" cy="307731"/>
          </a:xfrm>
          <a:prstGeom prst="parallelogram">
            <a:avLst>
              <a:gd name="adj" fmla="val 222143"/>
            </a:avLst>
          </a:prstGeom>
          <a:solidFill>
            <a:srgbClr val="089CA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1349563" y="2853804"/>
            <a:ext cx="1934308" cy="307731"/>
          </a:xfrm>
          <a:prstGeom prst="parallelogram">
            <a:avLst>
              <a:gd name="adj" fmla="val 222143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1671867" y="3789132"/>
            <a:ext cx="1934308" cy="307731"/>
          </a:xfrm>
          <a:prstGeom prst="parallelogram">
            <a:avLst>
              <a:gd name="adj" fmla="val 222143"/>
            </a:avLst>
          </a:prstGeom>
          <a:solidFill>
            <a:srgbClr val="0B9B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4519836" y="4168126"/>
            <a:ext cx="224373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Sumber Data langsung dari sistem ERP</a:t>
            </a:r>
            <a:endParaRPr sz="1100"/>
          </a:p>
        </p:txBody>
      </p:sp>
      <p:sp>
        <p:nvSpPr>
          <p:cNvPr id="263" name="Google Shape;263;p36"/>
          <p:cNvSpPr txBox="1"/>
          <p:nvPr/>
        </p:nvSpPr>
        <p:spPr>
          <a:xfrm>
            <a:off x="3913906" y="3119863"/>
            <a:ext cx="3137277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Dapat menggeser grafik, menyimpan dalam format gambar, &amp; memperbesar ke lokasi yang Anda inginkan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3606175" y="2292176"/>
            <a:ext cx="2242039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Dapat melakukan berbagai tugas dalam satu Dasbor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3321029" y="1233775"/>
            <a:ext cx="2473906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Terdapat double ended sliders yang spesifik, Beragam wilayah, level, dsb.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900849" y="1391480"/>
            <a:ext cx="411480" cy="411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1215091" y="2321045"/>
            <a:ext cx="411480" cy="411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1498586" y="3261832"/>
            <a:ext cx="411480" cy="411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1875571" y="4179804"/>
            <a:ext cx="411480" cy="411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1353980" y="1345605"/>
            <a:ext cx="166772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Mult-dimensional filtering </a:t>
            </a:r>
            <a:r>
              <a:rPr lang="en" sz="1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Data</a:t>
            </a:r>
            <a:endParaRPr sz="1100"/>
          </a:p>
        </p:txBody>
      </p:sp>
      <p:sp>
        <p:nvSpPr>
          <p:cNvPr id="271" name="Google Shape;271;p36"/>
          <p:cNvSpPr/>
          <p:nvPr/>
        </p:nvSpPr>
        <p:spPr>
          <a:xfrm>
            <a:off x="1722299" y="2375746"/>
            <a:ext cx="197486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Dashboards</a:t>
            </a:r>
            <a:endParaRPr sz="1100"/>
          </a:p>
        </p:txBody>
      </p:sp>
      <p:sp>
        <p:nvSpPr>
          <p:cNvPr id="272" name="Google Shape;272;p36"/>
          <p:cNvSpPr/>
          <p:nvPr/>
        </p:nvSpPr>
        <p:spPr>
          <a:xfrm>
            <a:off x="1943618" y="3316702"/>
            <a:ext cx="17215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Charts</a:t>
            </a:r>
            <a:endParaRPr sz="1100"/>
          </a:p>
        </p:txBody>
      </p:sp>
      <p:sp>
        <p:nvSpPr>
          <p:cNvPr id="273" name="Google Shape;273;p36"/>
          <p:cNvSpPr/>
          <p:nvPr/>
        </p:nvSpPr>
        <p:spPr>
          <a:xfrm>
            <a:off x="2354891" y="4249900"/>
            <a:ext cx="18284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Trusted Data Source  </a:t>
            </a:r>
            <a:endParaRPr sz="1100"/>
          </a:p>
        </p:txBody>
      </p:sp>
      <p:sp>
        <p:nvSpPr>
          <p:cNvPr id="274" name="Google Shape;274;p36"/>
          <p:cNvSpPr/>
          <p:nvPr/>
        </p:nvSpPr>
        <p:spPr>
          <a:xfrm>
            <a:off x="1934268" y="4281677"/>
            <a:ext cx="294085" cy="180975"/>
          </a:xfrm>
          <a:custGeom>
            <a:avLst/>
            <a:gdLst/>
            <a:ahLst/>
            <a:cxnLst/>
            <a:rect l="l" t="t" r="r" b="b"/>
            <a:pathLst>
              <a:path w="3463" h="2140" extrusionOk="0">
                <a:moveTo>
                  <a:pt x="2194" y="1190"/>
                </a:moveTo>
                <a:lnTo>
                  <a:pt x="2154" y="1193"/>
                </a:lnTo>
                <a:lnTo>
                  <a:pt x="2116" y="1201"/>
                </a:lnTo>
                <a:lnTo>
                  <a:pt x="2080" y="1215"/>
                </a:lnTo>
                <a:lnTo>
                  <a:pt x="2046" y="1234"/>
                </a:lnTo>
                <a:lnTo>
                  <a:pt x="2016" y="1256"/>
                </a:lnTo>
                <a:lnTo>
                  <a:pt x="1990" y="1283"/>
                </a:lnTo>
                <a:lnTo>
                  <a:pt x="1966" y="1314"/>
                </a:lnTo>
                <a:lnTo>
                  <a:pt x="1949" y="1347"/>
                </a:lnTo>
                <a:lnTo>
                  <a:pt x="1935" y="1382"/>
                </a:lnTo>
                <a:lnTo>
                  <a:pt x="1925" y="1421"/>
                </a:lnTo>
                <a:lnTo>
                  <a:pt x="1923" y="1461"/>
                </a:lnTo>
                <a:lnTo>
                  <a:pt x="1925" y="1501"/>
                </a:lnTo>
                <a:lnTo>
                  <a:pt x="1935" y="1539"/>
                </a:lnTo>
                <a:lnTo>
                  <a:pt x="1949" y="1575"/>
                </a:lnTo>
                <a:lnTo>
                  <a:pt x="1966" y="1608"/>
                </a:lnTo>
                <a:lnTo>
                  <a:pt x="1990" y="1638"/>
                </a:lnTo>
                <a:lnTo>
                  <a:pt x="2016" y="1665"/>
                </a:lnTo>
                <a:lnTo>
                  <a:pt x="2046" y="1688"/>
                </a:lnTo>
                <a:lnTo>
                  <a:pt x="2080" y="1706"/>
                </a:lnTo>
                <a:lnTo>
                  <a:pt x="2116" y="1720"/>
                </a:lnTo>
                <a:lnTo>
                  <a:pt x="2154" y="1728"/>
                </a:lnTo>
                <a:lnTo>
                  <a:pt x="2194" y="1731"/>
                </a:lnTo>
                <a:lnTo>
                  <a:pt x="2234" y="1728"/>
                </a:lnTo>
                <a:lnTo>
                  <a:pt x="2272" y="1720"/>
                </a:lnTo>
                <a:lnTo>
                  <a:pt x="2307" y="1706"/>
                </a:lnTo>
                <a:lnTo>
                  <a:pt x="2341" y="1688"/>
                </a:lnTo>
                <a:lnTo>
                  <a:pt x="2371" y="1665"/>
                </a:lnTo>
                <a:lnTo>
                  <a:pt x="2398" y="1638"/>
                </a:lnTo>
                <a:lnTo>
                  <a:pt x="2421" y="1608"/>
                </a:lnTo>
                <a:lnTo>
                  <a:pt x="2439" y="1575"/>
                </a:lnTo>
                <a:lnTo>
                  <a:pt x="2452" y="1539"/>
                </a:lnTo>
                <a:lnTo>
                  <a:pt x="2461" y="1501"/>
                </a:lnTo>
                <a:lnTo>
                  <a:pt x="2464" y="1461"/>
                </a:lnTo>
                <a:lnTo>
                  <a:pt x="2461" y="1421"/>
                </a:lnTo>
                <a:lnTo>
                  <a:pt x="2452" y="1382"/>
                </a:lnTo>
                <a:lnTo>
                  <a:pt x="2439" y="1347"/>
                </a:lnTo>
                <a:lnTo>
                  <a:pt x="2421" y="1314"/>
                </a:lnTo>
                <a:lnTo>
                  <a:pt x="2398" y="1283"/>
                </a:lnTo>
                <a:lnTo>
                  <a:pt x="2371" y="1256"/>
                </a:lnTo>
                <a:lnTo>
                  <a:pt x="2341" y="1234"/>
                </a:lnTo>
                <a:lnTo>
                  <a:pt x="2307" y="1215"/>
                </a:lnTo>
                <a:lnTo>
                  <a:pt x="2272" y="1201"/>
                </a:lnTo>
                <a:lnTo>
                  <a:pt x="2234" y="1193"/>
                </a:lnTo>
                <a:lnTo>
                  <a:pt x="2194" y="1190"/>
                </a:lnTo>
                <a:close/>
                <a:moveTo>
                  <a:pt x="1270" y="1190"/>
                </a:moveTo>
                <a:lnTo>
                  <a:pt x="1230" y="1193"/>
                </a:lnTo>
                <a:lnTo>
                  <a:pt x="1191" y="1201"/>
                </a:lnTo>
                <a:lnTo>
                  <a:pt x="1155" y="1215"/>
                </a:lnTo>
                <a:lnTo>
                  <a:pt x="1122" y="1234"/>
                </a:lnTo>
                <a:lnTo>
                  <a:pt x="1092" y="1256"/>
                </a:lnTo>
                <a:lnTo>
                  <a:pt x="1065" y="1283"/>
                </a:lnTo>
                <a:lnTo>
                  <a:pt x="1043" y="1314"/>
                </a:lnTo>
                <a:lnTo>
                  <a:pt x="1024" y="1347"/>
                </a:lnTo>
                <a:lnTo>
                  <a:pt x="1010" y="1382"/>
                </a:lnTo>
                <a:lnTo>
                  <a:pt x="1002" y="1421"/>
                </a:lnTo>
                <a:lnTo>
                  <a:pt x="998" y="1461"/>
                </a:lnTo>
                <a:lnTo>
                  <a:pt x="1002" y="1501"/>
                </a:lnTo>
                <a:lnTo>
                  <a:pt x="1010" y="1539"/>
                </a:lnTo>
                <a:lnTo>
                  <a:pt x="1024" y="1575"/>
                </a:lnTo>
                <a:lnTo>
                  <a:pt x="1043" y="1608"/>
                </a:lnTo>
                <a:lnTo>
                  <a:pt x="1065" y="1638"/>
                </a:lnTo>
                <a:lnTo>
                  <a:pt x="1092" y="1665"/>
                </a:lnTo>
                <a:lnTo>
                  <a:pt x="1122" y="1688"/>
                </a:lnTo>
                <a:lnTo>
                  <a:pt x="1155" y="1706"/>
                </a:lnTo>
                <a:lnTo>
                  <a:pt x="1191" y="1720"/>
                </a:lnTo>
                <a:lnTo>
                  <a:pt x="1230" y="1728"/>
                </a:lnTo>
                <a:lnTo>
                  <a:pt x="1270" y="1731"/>
                </a:lnTo>
                <a:lnTo>
                  <a:pt x="1310" y="1728"/>
                </a:lnTo>
                <a:lnTo>
                  <a:pt x="1348" y="1720"/>
                </a:lnTo>
                <a:lnTo>
                  <a:pt x="1384" y="1706"/>
                </a:lnTo>
                <a:lnTo>
                  <a:pt x="1417" y="1688"/>
                </a:lnTo>
                <a:lnTo>
                  <a:pt x="1447" y="1665"/>
                </a:lnTo>
                <a:lnTo>
                  <a:pt x="1474" y="1638"/>
                </a:lnTo>
                <a:lnTo>
                  <a:pt x="1496" y="1608"/>
                </a:lnTo>
                <a:lnTo>
                  <a:pt x="1515" y="1575"/>
                </a:lnTo>
                <a:lnTo>
                  <a:pt x="1529" y="1539"/>
                </a:lnTo>
                <a:lnTo>
                  <a:pt x="1537" y="1501"/>
                </a:lnTo>
                <a:lnTo>
                  <a:pt x="1540" y="1461"/>
                </a:lnTo>
                <a:lnTo>
                  <a:pt x="1537" y="1421"/>
                </a:lnTo>
                <a:lnTo>
                  <a:pt x="1529" y="1382"/>
                </a:lnTo>
                <a:lnTo>
                  <a:pt x="1515" y="1347"/>
                </a:lnTo>
                <a:lnTo>
                  <a:pt x="1496" y="1314"/>
                </a:lnTo>
                <a:lnTo>
                  <a:pt x="1474" y="1283"/>
                </a:lnTo>
                <a:lnTo>
                  <a:pt x="1447" y="1256"/>
                </a:lnTo>
                <a:lnTo>
                  <a:pt x="1417" y="1234"/>
                </a:lnTo>
                <a:lnTo>
                  <a:pt x="1384" y="1215"/>
                </a:lnTo>
                <a:lnTo>
                  <a:pt x="1348" y="1201"/>
                </a:lnTo>
                <a:lnTo>
                  <a:pt x="1310" y="1193"/>
                </a:lnTo>
                <a:lnTo>
                  <a:pt x="1270" y="1190"/>
                </a:lnTo>
                <a:close/>
                <a:moveTo>
                  <a:pt x="2659" y="913"/>
                </a:moveTo>
                <a:lnTo>
                  <a:pt x="2636" y="915"/>
                </a:lnTo>
                <a:lnTo>
                  <a:pt x="2613" y="924"/>
                </a:lnTo>
                <a:lnTo>
                  <a:pt x="2595" y="935"/>
                </a:lnTo>
                <a:lnTo>
                  <a:pt x="2578" y="952"/>
                </a:lnTo>
                <a:lnTo>
                  <a:pt x="2566" y="971"/>
                </a:lnTo>
                <a:lnTo>
                  <a:pt x="2558" y="993"/>
                </a:lnTo>
                <a:lnTo>
                  <a:pt x="2556" y="1016"/>
                </a:lnTo>
                <a:lnTo>
                  <a:pt x="2557" y="1026"/>
                </a:lnTo>
                <a:lnTo>
                  <a:pt x="2559" y="1034"/>
                </a:lnTo>
                <a:lnTo>
                  <a:pt x="2565" y="1056"/>
                </a:lnTo>
                <a:lnTo>
                  <a:pt x="2577" y="1076"/>
                </a:lnTo>
                <a:lnTo>
                  <a:pt x="2591" y="1093"/>
                </a:lnTo>
                <a:lnTo>
                  <a:pt x="2609" y="1107"/>
                </a:lnTo>
                <a:lnTo>
                  <a:pt x="2630" y="1115"/>
                </a:lnTo>
                <a:lnTo>
                  <a:pt x="2653" y="1119"/>
                </a:lnTo>
                <a:lnTo>
                  <a:pt x="2656" y="1119"/>
                </a:lnTo>
                <a:lnTo>
                  <a:pt x="2658" y="1120"/>
                </a:lnTo>
                <a:lnTo>
                  <a:pt x="2659" y="1120"/>
                </a:lnTo>
                <a:lnTo>
                  <a:pt x="2679" y="1118"/>
                </a:lnTo>
                <a:lnTo>
                  <a:pt x="2697" y="1113"/>
                </a:lnTo>
                <a:lnTo>
                  <a:pt x="2719" y="1101"/>
                </a:lnTo>
                <a:lnTo>
                  <a:pt x="2737" y="1085"/>
                </a:lnTo>
                <a:lnTo>
                  <a:pt x="2751" y="1065"/>
                </a:lnTo>
                <a:lnTo>
                  <a:pt x="2760" y="1043"/>
                </a:lnTo>
                <a:lnTo>
                  <a:pt x="2763" y="1016"/>
                </a:lnTo>
                <a:lnTo>
                  <a:pt x="2760" y="991"/>
                </a:lnTo>
                <a:lnTo>
                  <a:pt x="2751" y="968"/>
                </a:lnTo>
                <a:lnTo>
                  <a:pt x="2737" y="948"/>
                </a:lnTo>
                <a:lnTo>
                  <a:pt x="2719" y="932"/>
                </a:lnTo>
                <a:lnTo>
                  <a:pt x="2697" y="921"/>
                </a:lnTo>
                <a:lnTo>
                  <a:pt x="2679" y="915"/>
                </a:lnTo>
                <a:lnTo>
                  <a:pt x="2659" y="913"/>
                </a:lnTo>
                <a:close/>
                <a:moveTo>
                  <a:pt x="2873" y="699"/>
                </a:moveTo>
                <a:lnTo>
                  <a:pt x="2849" y="702"/>
                </a:lnTo>
                <a:lnTo>
                  <a:pt x="2828" y="709"/>
                </a:lnTo>
                <a:lnTo>
                  <a:pt x="2808" y="722"/>
                </a:lnTo>
                <a:lnTo>
                  <a:pt x="2792" y="738"/>
                </a:lnTo>
                <a:lnTo>
                  <a:pt x="2780" y="758"/>
                </a:lnTo>
                <a:lnTo>
                  <a:pt x="2772" y="779"/>
                </a:lnTo>
                <a:lnTo>
                  <a:pt x="2769" y="803"/>
                </a:lnTo>
                <a:lnTo>
                  <a:pt x="2772" y="827"/>
                </a:lnTo>
                <a:lnTo>
                  <a:pt x="2780" y="848"/>
                </a:lnTo>
                <a:lnTo>
                  <a:pt x="2792" y="868"/>
                </a:lnTo>
                <a:lnTo>
                  <a:pt x="2808" y="884"/>
                </a:lnTo>
                <a:lnTo>
                  <a:pt x="2828" y="896"/>
                </a:lnTo>
                <a:lnTo>
                  <a:pt x="2849" y="904"/>
                </a:lnTo>
                <a:lnTo>
                  <a:pt x="2873" y="907"/>
                </a:lnTo>
                <a:lnTo>
                  <a:pt x="2898" y="904"/>
                </a:lnTo>
                <a:lnTo>
                  <a:pt x="2919" y="896"/>
                </a:lnTo>
                <a:lnTo>
                  <a:pt x="2939" y="884"/>
                </a:lnTo>
                <a:lnTo>
                  <a:pt x="2954" y="868"/>
                </a:lnTo>
                <a:lnTo>
                  <a:pt x="2967" y="848"/>
                </a:lnTo>
                <a:lnTo>
                  <a:pt x="2974" y="827"/>
                </a:lnTo>
                <a:lnTo>
                  <a:pt x="2978" y="803"/>
                </a:lnTo>
                <a:lnTo>
                  <a:pt x="2974" y="779"/>
                </a:lnTo>
                <a:lnTo>
                  <a:pt x="2967" y="758"/>
                </a:lnTo>
                <a:lnTo>
                  <a:pt x="2954" y="738"/>
                </a:lnTo>
                <a:lnTo>
                  <a:pt x="2939" y="722"/>
                </a:lnTo>
                <a:lnTo>
                  <a:pt x="2919" y="709"/>
                </a:lnTo>
                <a:lnTo>
                  <a:pt x="2898" y="702"/>
                </a:lnTo>
                <a:lnTo>
                  <a:pt x="2873" y="699"/>
                </a:lnTo>
                <a:close/>
                <a:moveTo>
                  <a:pt x="2445" y="699"/>
                </a:moveTo>
                <a:lnTo>
                  <a:pt x="2421" y="702"/>
                </a:lnTo>
                <a:lnTo>
                  <a:pt x="2400" y="709"/>
                </a:lnTo>
                <a:lnTo>
                  <a:pt x="2380" y="722"/>
                </a:lnTo>
                <a:lnTo>
                  <a:pt x="2364" y="738"/>
                </a:lnTo>
                <a:lnTo>
                  <a:pt x="2351" y="758"/>
                </a:lnTo>
                <a:lnTo>
                  <a:pt x="2344" y="779"/>
                </a:lnTo>
                <a:lnTo>
                  <a:pt x="2341" y="803"/>
                </a:lnTo>
                <a:lnTo>
                  <a:pt x="2344" y="827"/>
                </a:lnTo>
                <a:lnTo>
                  <a:pt x="2351" y="848"/>
                </a:lnTo>
                <a:lnTo>
                  <a:pt x="2364" y="868"/>
                </a:lnTo>
                <a:lnTo>
                  <a:pt x="2380" y="884"/>
                </a:lnTo>
                <a:lnTo>
                  <a:pt x="2400" y="896"/>
                </a:lnTo>
                <a:lnTo>
                  <a:pt x="2421" y="904"/>
                </a:lnTo>
                <a:lnTo>
                  <a:pt x="2445" y="907"/>
                </a:lnTo>
                <a:lnTo>
                  <a:pt x="2469" y="904"/>
                </a:lnTo>
                <a:lnTo>
                  <a:pt x="2490" y="896"/>
                </a:lnTo>
                <a:lnTo>
                  <a:pt x="2510" y="884"/>
                </a:lnTo>
                <a:lnTo>
                  <a:pt x="2526" y="868"/>
                </a:lnTo>
                <a:lnTo>
                  <a:pt x="2539" y="848"/>
                </a:lnTo>
                <a:lnTo>
                  <a:pt x="2546" y="827"/>
                </a:lnTo>
                <a:lnTo>
                  <a:pt x="2549" y="803"/>
                </a:lnTo>
                <a:lnTo>
                  <a:pt x="2546" y="779"/>
                </a:lnTo>
                <a:lnTo>
                  <a:pt x="2539" y="758"/>
                </a:lnTo>
                <a:lnTo>
                  <a:pt x="2526" y="738"/>
                </a:lnTo>
                <a:lnTo>
                  <a:pt x="2510" y="722"/>
                </a:lnTo>
                <a:lnTo>
                  <a:pt x="2490" y="709"/>
                </a:lnTo>
                <a:lnTo>
                  <a:pt x="2469" y="702"/>
                </a:lnTo>
                <a:lnTo>
                  <a:pt x="2445" y="699"/>
                </a:lnTo>
                <a:close/>
                <a:moveTo>
                  <a:pt x="729" y="494"/>
                </a:moveTo>
                <a:lnTo>
                  <a:pt x="711" y="497"/>
                </a:lnTo>
                <a:lnTo>
                  <a:pt x="697" y="504"/>
                </a:lnTo>
                <a:lnTo>
                  <a:pt x="685" y="516"/>
                </a:lnTo>
                <a:lnTo>
                  <a:pt x="677" y="530"/>
                </a:lnTo>
                <a:lnTo>
                  <a:pt x="674" y="548"/>
                </a:lnTo>
                <a:lnTo>
                  <a:pt x="674" y="659"/>
                </a:lnTo>
                <a:lnTo>
                  <a:pt x="564" y="659"/>
                </a:lnTo>
                <a:lnTo>
                  <a:pt x="547" y="661"/>
                </a:lnTo>
                <a:lnTo>
                  <a:pt x="531" y="669"/>
                </a:lnTo>
                <a:lnTo>
                  <a:pt x="520" y="681"/>
                </a:lnTo>
                <a:lnTo>
                  <a:pt x="512" y="696"/>
                </a:lnTo>
                <a:lnTo>
                  <a:pt x="509" y="713"/>
                </a:lnTo>
                <a:lnTo>
                  <a:pt x="509" y="892"/>
                </a:lnTo>
                <a:lnTo>
                  <a:pt x="512" y="910"/>
                </a:lnTo>
                <a:lnTo>
                  <a:pt x="520" y="925"/>
                </a:lnTo>
                <a:lnTo>
                  <a:pt x="531" y="936"/>
                </a:lnTo>
                <a:lnTo>
                  <a:pt x="547" y="945"/>
                </a:lnTo>
                <a:lnTo>
                  <a:pt x="564" y="947"/>
                </a:lnTo>
                <a:lnTo>
                  <a:pt x="674" y="947"/>
                </a:lnTo>
                <a:lnTo>
                  <a:pt x="674" y="1057"/>
                </a:lnTo>
                <a:lnTo>
                  <a:pt x="677" y="1074"/>
                </a:lnTo>
                <a:lnTo>
                  <a:pt x="685" y="1090"/>
                </a:lnTo>
                <a:lnTo>
                  <a:pt x="697" y="1101"/>
                </a:lnTo>
                <a:lnTo>
                  <a:pt x="711" y="1109"/>
                </a:lnTo>
                <a:lnTo>
                  <a:pt x="729" y="1112"/>
                </a:lnTo>
                <a:lnTo>
                  <a:pt x="908" y="1112"/>
                </a:lnTo>
                <a:lnTo>
                  <a:pt x="912" y="1111"/>
                </a:lnTo>
                <a:lnTo>
                  <a:pt x="916" y="1110"/>
                </a:lnTo>
                <a:lnTo>
                  <a:pt x="921" y="1109"/>
                </a:lnTo>
                <a:lnTo>
                  <a:pt x="934" y="1104"/>
                </a:lnTo>
                <a:lnTo>
                  <a:pt x="946" y="1096"/>
                </a:lnTo>
                <a:lnTo>
                  <a:pt x="954" y="1085"/>
                </a:lnTo>
                <a:lnTo>
                  <a:pt x="960" y="1072"/>
                </a:lnTo>
                <a:lnTo>
                  <a:pt x="962" y="1067"/>
                </a:lnTo>
                <a:lnTo>
                  <a:pt x="963" y="1063"/>
                </a:lnTo>
                <a:lnTo>
                  <a:pt x="963" y="1057"/>
                </a:lnTo>
                <a:lnTo>
                  <a:pt x="963" y="947"/>
                </a:lnTo>
                <a:lnTo>
                  <a:pt x="1073" y="947"/>
                </a:lnTo>
                <a:lnTo>
                  <a:pt x="1090" y="945"/>
                </a:lnTo>
                <a:lnTo>
                  <a:pt x="1106" y="936"/>
                </a:lnTo>
                <a:lnTo>
                  <a:pt x="1117" y="925"/>
                </a:lnTo>
                <a:lnTo>
                  <a:pt x="1125" y="910"/>
                </a:lnTo>
                <a:lnTo>
                  <a:pt x="1128" y="892"/>
                </a:lnTo>
                <a:lnTo>
                  <a:pt x="1128" y="713"/>
                </a:lnTo>
                <a:lnTo>
                  <a:pt x="1125" y="696"/>
                </a:lnTo>
                <a:lnTo>
                  <a:pt x="1117" y="681"/>
                </a:lnTo>
                <a:lnTo>
                  <a:pt x="1106" y="669"/>
                </a:lnTo>
                <a:lnTo>
                  <a:pt x="1090" y="661"/>
                </a:lnTo>
                <a:lnTo>
                  <a:pt x="1073" y="659"/>
                </a:lnTo>
                <a:lnTo>
                  <a:pt x="963" y="659"/>
                </a:lnTo>
                <a:lnTo>
                  <a:pt x="963" y="548"/>
                </a:lnTo>
                <a:lnTo>
                  <a:pt x="961" y="530"/>
                </a:lnTo>
                <a:lnTo>
                  <a:pt x="952" y="516"/>
                </a:lnTo>
                <a:lnTo>
                  <a:pt x="941" y="504"/>
                </a:lnTo>
                <a:lnTo>
                  <a:pt x="926" y="497"/>
                </a:lnTo>
                <a:lnTo>
                  <a:pt x="908" y="494"/>
                </a:lnTo>
                <a:lnTo>
                  <a:pt x="729" y="494"/>
                </a:lnTo>
                <a:close/>
                <a:moveTo>
                  <a:pt x="2659" y="485"/>
                </a:moveTo>
                <a:lnTo>
                  <a:pt x="2636" y="487"/>
                </a:lnTo>
                <a:lnTo>
                  <a:pt x="2613" y="496"/>
                </a:lnTo>
                <a:lnTo>
                  <a:pt x="2595" y="507"/>
                </a:lnTo>
                <a:lnTo>
                  <a:pt x="2578" y="524"/>
                </a:lnTo>
                <a:lnTo>
                  <a:pt x="2566" y="543"/>
                </a:lnTo>
                <a:lnTo>
                  <a:pt x="2558" y="565"/>
                </a:lnTo>
                <a:lnTo>
                  <a:pt x="2556" y="589"/>
                </a:lnTo>
                <a:lnTo>
                  <a:pt x="2558" y="612"/>
                </a:lnTo>
                <a:lnTo>
                  <a:pt x="2566" y="635"/>
                </a:lnTo>
                <a:lnTo>
                  <a:pt x="2578" y="653"/>
                </a:lnTo>
                <a:lnTo>
                  <a:pt x="2595" y="670"/>
                </a:lnTo>
                <a:lnTo>
                  <a:pt x="2613" y="682"/>
                </a:lnTo>
                <a:lnTo>
                  <a:pt x="2636" y="690"/>
                </a:lnTo>
                <a:lnTo>
                  <a:pt x="2659" y="692"/>
                </a:lnTo>
                <a:lnTo>
                  <a:pt x="2679" y="690"/>
                </a:lnTo>
                <a:lnTo>
                  <a:pt x="2697" y="685"/>
                </a:lnTo>
                <a:lnTo>
                  <a:pt x="2719" y="673"/>
                </a:lnTo>
                <a:lnTo>
                  <a:pt x="2737" y="658"/>
                </a:lnTo>
                <a:lnTo>
                  <a:pt x="2751" y="638"/>
                </a:lnTo>
                <a:lnTo>
                  <a:pt x="2760" y="615"/>
                </a:lnTo>
                <a:lnTo>
                  <a:pt x="2763" y="589"/>
                </a:lnTo>
                <a:lnTo>
                  <a:pt x="2760" y="563"/>
                </a:lnTo>
                <a:lnTo>
                  <a:pt x="2751" y="540"/>
                </a:lnTo>
                <a:lnTo>
                  <a:pt x="2737" y="520"/>
                </a:lnTo>
                <a:lnTo>
                  <a:pt x="2719" y="504"/>
                </a:lnTo>
                <a:lnTo>
                  <a:pt x="2697" y="493"/>
                </a:lnTo>
                <a:lnTo>
                  <a:pt x="2679" y="487"/>
                </a:lnTo>
                <a:lnTo>
                  <a:pt x="2659" y="485"/>
                </a:lnTo>
                <a:close/>
                <a:moveTo>
                  <a:pt x="899" y="0"/>
                </a:moveTo>
                <a:lnTo>
                  <a:pt x="899" y="0"/>
                </a:lnTo>
                <a:lnTo>
                  <a:pt x="942" y="2"/>
                </a:lnTo>
                <a:lnTo>
                  <a:pt x="984" y="8"/>
                </a:lnTo>
                <a:lnTo>
                  <a:pt x="1027" y="17"/>
                </a:lnTo>
                <a:lnTo>
                  <a:pt x="1069" y="30"/>
                </a:lnTo>
                <a:lnTo>
                  <a:pt x="1111" y="47"/>
                </a:lnTo>
                <a:lnTo>
                  <a:pt x="1152" y="66"/>
                </a:lnTo>
                <a:lnTo>
                  <a:pt x="1200" y="91"/>
                </a:lnTo>
                <a:lnTo>
                  <a:pt x="1246" y="119"/>
                </a:lnTo>
                <a:lnTo>
                  <a:pt x="1288" y="152"/>
                </a:lnTo>
                <a:lnTo>
                  <a:pt x="1326" y="187"/>
                </a:lnTo>
                <a:lnTo>
                  <a:pt x="1359" y="225"/>
                </a:lnTo>
                <a:lnTo>
                  <a:pt x="2104" y="225"/>
                </a:lnTo>
                <a:lnTo>
                  <a:pt x="2138" y="187"/>
                </a:lnTo>
                <a:lnTo>
                  <a:pt x="2176" y="152"/>
                </a:lnTo>
                <a:lnTo>
                  <a:pt x="2218" y="119"/>
                </a:lnTo>
                <a:lnTo>
                  <a:pt x="2262" y="91"/>
                </a:lnTo>
                <a:lnTo>
                  <a:pt x="2310" y="66"/>
                </a:lnTo>
                <a:lnTo>
                  <a:pt x="2353" y="47"/>
                </a:lnTo>
                <a:lnTo>
                  <a:pt x="2395" y="30"/>
                </a:lnTo>
                <a:lnTo>
                  <a:pt x="2437" y="17"/>
                </a:lnTo>
                <a:lnTo>
                  <a:pt x="2479" y="8"/>
                </a:lnTo>
                <a:lnTo>
                  <a:pt x="2522" y="2"/>
                </a:lnTo>
                <a:lnTo>
                  <a:pt x="2565" y="0"/>
                </a:lnTo>
                <a:lnTo>
                  <a:pt x="2565" y="0"/>
                </a:lnTo>
                <a:lnTo>
                  <a:pt x="2607" y="2"/>
                </a:lnTo>
                <a:lnTo>
                  <a:pt x="2650" y="10"/>
                </a:lnTo>
                <a:lnTo>
                  <a:pt x="2693" y="21"/>
                </a:lnTo>
                <a:lnTo>
                  <a:pt x="2737" y="37"/>
                </a:lnTo>
                <a:lnTo>
                  <a:pt x="2780" y="59"/>
                </a:lnTo>
                <a:lnTo>
                  <a:pt x="2823" y="87"/>
                </a:lnTo>
                <a:lnTo>
                  <a:pt x="2866" y="120"/>
                </a:lnTo>
                <a:lnTo>
                  <a:pt x="2909" y="159"/>
                </a:lnTo>
                <a:lnTo>
                  <a:pt x="2952" y="205"/>
                </a:lnTo>
                <a:lnTo>
                  <a:pt x="2994" y="257"/>
                </a:lnTo>
                <a:lnTo>
                  <a:pt x="3037" y="317"/>
                </a:lnTo>
                <a:lnTo>
                  <a:pt x="3080" y="383"/>
                </a:lnTo>
                <a:lnTo>
                  <a:pt x="3122" y="457"/>
                </a:lnTo>
                <a:lnTo>
                  <a:pt x="3163" y="538"/>
                </a:lnTo>
                <a:lnTo>
                  <a:pt x="3191" y="598"/>
                </a:lnTo>
                <a:lnTo>
                  <a:pt x="3218" y="660"/>
                </a:lnTo>
                <a:lnTo>
                  <a:pt x="3245" y="723"/>
                </a:lnTo>
                <a:lnTo>
                  <a:pt x="3270" y="788"/>
                </a:lnTo>
                <a:lnTo>
                  <a:pt x="3294" y="854"/>
                </a:lnTo>
                <a:lnTo>
                  <a:pt x="3316" y="921"/>
                </a:lnTo>
                <a:lnTo>
                  <a:pt x="3338" y="989"/>
                </a:lnTo>
                <a:lnTo>
                  <a:pt x="3358" y="1057"/>
                </a:lnTo>
                <a:lnTo>
                  <a:pt x="3376" y="1126"/>
                </a:lnTo>
                <a:lnTo>
                  <a:pt x="3393" y="1194"/>
                </a:lnTo>
                <a:lnTo>
                  <a:pt x="3409" y="1261"/>
                </a:lnTo>
                <a:lnTo>
                  <a:pt x="3423" y="1329"/>
                </a:lnTo>
                <a:lnTo>
                  <a:pt x="3434" y="1395"/>
                </a:lnTo>
                <a:lnTo>
                  <a:pt x="3444" y="1460"/>
                </a:lnTo>
                <a:lnTo>
                  <a:pt x="3452" y="1524"/>
                </a:lnTo>
                <a:lnTo>
                  <a:pt x="3457" y="1586"/>
                </a:lnTo>
                <a:lnTo>
                  <a:pt x="3461" y="1646"/>
                </a:lnTo>
                <a:lnTo>
                  <a:pt x="3463" y="1704"/>
                </a:lnTo>
                <a:lnTo>
                  <a:pt x="3463" y="1760"/>
                </a:lnTo>
                <a:lnTo>
                  <a:pt x="3459" y="1812"/>
                </a:lnTo>
                <a:lnTo>
                  <a:pt x="3454" y="1862"/>
                </a:lnTo>
                <a:lnTo>
                  <a:pt x="3447" y="1909"/>
                </a:lnTo>
                <a:lnTo>
                  <a:pt x="3436" y="1952"/>
                </a:lnTo>
                <a:lnTo>
                  <a:pt x="3424" y="1991"/>
                </a:lnTo>
                <a:lnTo>
                  <a:pt x="3408" y="2027"/>
                </a:lnTo>
                <a:lnTo>
                  <a:pt x="3389" y="2058"/>
                </a:lnTo>
                <a:lnTo>
                  <a:pt x="3368" y="2084"/>
                </a:lnTo>
                <a:lnTo>
                  <a:pt x="3344" y="2106"/>
                </a:lnTo>
                <a:lnTo>
                  <a:pt x="3316" y="2123"/>
                </a:lnTo>
                <a:lnTo>
                  <a:pt x="3289" y="2133"/>
                </a:lnTo>
                <a:lnTo>
                  <a:pt x="3259" y="2138"/>
                </a:lnTo>
                <a:lnTo>
                  <a:pt x="3228" y="2138"/>
                </a:lnTo>
                <a:lnTo>
                  <a:pt x="3193" y="2134"/>
                </a:lnTo>
                <a:lnTo>
                  <a:pt x="3157" y="2125"/>
                </a:lnTo>
                <a:lnTo>
                  <a:pt x="3121" y="2112"/>
                </a:lnTo>
                <a:lnTo>
                  <a:pt x="3082" y="2094"/>
                </a:lnTo>
                <a:lnTo>
                  <a:pt x="3041" y="2073"/>
                </a:lnTo>
                <a:lnTo>
                  <a:pt x="2999" y="2048"/>
                </a:lnTo>
                <a:lnTo>
                  <a:pt x="2955" y="2020"/>
                </a:lnTo>
                <a:lnTo>
                  <a:pt x="2912" y="1987"/>
                </a:lnTo>
                <a:lnTo>
                  <a:pt x="2867" y="1951"/>
                </a:lnTo>
                <a:lnTo>
                  <a:pt x="2822" y="1912"/>
                </a:lnTo>
                <a:lnTo>
                  <a:pt x="2775" y="1870"/>
                </a:lnTo>
                <a:lnTo>
                  <a:pt x="2728" y="1826"/>
                </a:lnTo>
                <a:lnTo>
                  <a:pt x="2682" y="1779"/>
                </a:lnTo>
                <a:lnTo>
                  <a:pt x="2635" y="1728"/>
                </a:lnTo>
                <a:lnTo>
                  <a:pt x="2587" y="1677"/>
                </a:lnTo>
                <a:lnTo>
                  <a:pt x="2562" y="1717"/>
                </a:lnTo>
                <a:lnTo>
                  <a:pt x="2534" y="1755"/>
                </a:lnTo>
                <a:lnTo>
                  <a:pt x="2501" y="1788"/>
                </a:lnTo>
                <a:lnTo>
                  <a:pt x="2465" y="1819"/>
                </a:lnTo>
                <a:lnTo>
                  <a:pt x="2425" y="1845"/>
                </a:lnTo>
                <a:lnTo>
                  <a:pt x="2383" y="1867"/>
                </a:lnTo>
                <a:lnTo>
                  <a:pt x="2339" y="1885"/>
                </a:lnTo>
                <a:lnTo>
                  <a:pt x="2293" y="1899"/>
                </a:lnTo>
                <a:lnTo>
                  <a:pt x="2244" y="1907"/>
                </a:lnTo>
                <a:lnTo>
                  <a:pt x="2194" y="1909"/>
                </a:lnTo>
                <a:lnTo>
                  <a:pt x="2140" y="1906"/>
                </a:lnTo>
                <a:lnTo>
                  <a:pt x="2087" y="1897"/>
                </a:lnTo>
                <a:lnTo>
                  <a:pt x="2038" y="1882"/>
                </a:lnTo>
                <a:lnTo>
                  <a:pt x="1991" y="1861"/>
                </a:lnTo>
                <a:lnTo>
                  <a:pt x="1946" y="1836"/>
                </a:lnTo>
                <a:lnTo>
                  <a:pt x="1906" y="1805"/>
                </a:lnTo>
                <a:lnTo>
                  <a:pt x="1870" y="1770"/>
                </a:lnTo>
                <a:lnTo>
                  <a:pt x="1836" y="1733"/>
                </a:lnTo>
                <a:lnTo>
                  <a:pt x="1808" y="1690"/>
                </a:lnTo>
                <a:lnTo>
                  <a:pt x="1784" y="1645"/>
                </a:lnTo>
                <a:lnTo>
                  <a:pt x="1765" y="1597"/>
                </a:lnTo>
                <a:lnTo>
                  <a:pt x="1753" y="1546"/>
                </a:lnTo>
                <a:lnTo>
                  <a:pt x="1710" y="1546"/>
                </a:lnTo>
                <a:lnTo>
                  <a:pt x="1697" y="1597"/>
                </a:lnTo>
                <a:lnTo>
                  <a:pt x="1679" y="1645"/>
                </a:lnTo>
                <a:lnTo>
                  <a:pt x="1655" y="1690"/>
                </a:lnTo>
                <a:lnTo>
                  <a:pt x="1627" y="1733"/>
                </a:lnTo>
                <a:lnTo>
                  <a:pt x="1594" y="1770"/>
                </a:lnTo>
                <a:lnTo>
                  <a:pt x="1557" y="1805"/>
                </a:lnTo>
                <a:lnTo>
                  <a:pt x="1516" y="1836"/>
                </a:lnTo>
                <a:lnTo>
                  <a:pt x="1472" y="1861"/>
                </a:lnTo>
                <a:lnTo>
                  <a:pt x="1425" y="1882"/>
                </a:lnTo>
                <a:lnTo>
                  <a:pt x="1375" y="1897"/>
                </a:lnTo>
                <a:lnTo>
                  <a:pt x="1324" y="1906"/>
                </a:lnTo>
                <a:lnTo>
                  <a:pt x="1270" y="1909"/>
                </a:lnTo>
                <a:lnTo>
                  <a:pt x="1219" y="1907"/>
                </a:lnTo>
                <a:lnTo>
                  <a:pt x="1170" y="1899"/>
                </a:lnTo>
                <a:lnTo>
                  <a:pt x="1124" y="1885"/>
                </a:lnTo>
                <a:lnTo>
                  <a:pt x="1078" y="1867"/>
                </a:lnTo>
                <a:lnTo>
                  <a:pt x="1036" y="1845"/>
                </a:lnTo>
                <a:lnTo>
                  <a:pt x="997" y="1818"/>
                </a:lnTo>
                <a:lnTo>
                  <a:pt x="962" y="1787"/>
                </a:lnTo>
                <a:lnTo>
                  <a:pt x="929" y="1753"/>
                </a:lnTo>
                <a:lnTo>
                  <a:pt x="900" y="1716"/>
                </a:lnTo>
                <a:lnTo>
                  <a:pt x="874" y="1675"/>
                </a:lnTo>
                <a:lnTo>
                  <a:pt x="830" y="1726"/>
                </a:lnTo>
                <a:lnTo>
                  <a:pt x="786" y="1775"/>
                </a:lnTo>
                <a:lnTo>
                  <a:pt x="741" y="1822"/>
                </a:lnTo>
                <a:lnTo>
                  <a:pt x="695" y="1867"/>
                </a:lnTo>
                <a:lnTo>
                  <a:pt x="650" y="1909"/>
                </a:lnTo>
                <a:lnTo>
                  <a:pt x="606" y="1948"/>
                </a:lnTo>
                <a:lnTo>
                  <a:pt x="562" y="1984"/>
                </a:lnTo>
                <a:lnTo>
                  <a:pt x="518" y="2018"/>
                </a:lnTo>
                <a:lnTo>
                  <a:pt x="476" y="2047"/>
                </a:lnTo>
                <a:lnTo>
                  <a:pt x="433" y="2073"/>
                </a:lnTo>
                <a:lnTo>
                  <a:pt x="391" y="2095"/>
                </a:lnTo>
                <a:lnTo>
                  <a:pt x="352" y="2113"/>
                </a:lnTo>
                <a:lnTo>
                  <a:pt x="314" y="2127"/>
                </a:lnTo>
                <a:lnTo>
                  <a:pt x="277" y="2135"/>
                </a:lnTo>
                <a:lnTo>
                  <a:pt x="241" y="2140"/>
                </a:lnTo>
                <a:lnTo>
                  <a:pt x="207" y="2140"/>
                </a:lnTo>
                <a:lnTo>
                  <a:pt x="176" y="2133"/>
                </a:lnTo>
                <a:lnTo>
                  <a:pt x="146" y="2123"/>
                </a:lnTo>
                <a:lnTo>
                  <a:pt x="119" y="2106"/>
                </a:lnTo>
                <a:lnTo>
                  <a:pt x="95" y="2084"/>
                </a:lnTo>
                <a:lnTo>
                  <a:pt x="74" y="2058"/>
                </a:lnTo>
                <a:lnTo>
                  <a:pt x="56" y="2027"/>
                </a:lnTo>
                <a:lnTo>
                  <a:pt x="40" y="1991"/>
                </a:lnTo>
                <a:lnTo>
                  <a:pt x="27" y="1952"/>
                </a:lnTo>
                <a:lnTo>
                  <a:pt x="17" y="1909"/>
                </a:lnTo>
                <a:lnTo>
                  <a:pt x="8" y="1862"/>
                </a:lnTo>
                <a:lnTo>
                  <a:pt x="3" y="1812"/>
                </a:lnTo>
                <a:lnTo>
                  <a:pt x="1" y="1760"/>
                </a:lnTo>
                <a:lnTo>
                  <a:pt x="0" y="1704"/>
                </a:lnTo>
                <a:lnTo>
                  <a:pt x="2" y="1646"/>
                </a:lnTo>
                <a:lnTo>
                  <a:pt x="5" y="1586"/>
                </a:lnTo>
                <a:lnTo>
                  <a:pt x="12" y="1524"/>
                </a:lnTo>
                <a:lnTo>
                  <a:pt x="19" y="1460"/>
                </a:lnTo>
                <a:lnTo>
                  <a:pt x="29" y="1395"/>
                </a:lnTo>
                <a:lnTo>
                  <a:pt x="41" y="1329"/>
                </a:lnTo>
                <a:lnTo>
                  <a:pt x="55" y="1261"/>
                </a:lnTo>
                <a:lnTo>
                  <a:pt x="69" y="1194"/>
                </a:lnTo>
                <a:lnTo>
                  <a:pt x="86" y="1126"/>
                </a:lnTo>
                <a:lnTo>
                  <a:pt x="105" y="1057"/>
                </a:lnTo>
                <a:lnTo>
                  <a:pt x="125" y="989"/>
                </a:lnTo>
                <a:lnTo>
                  <a:pt x="146" y="921"/>
                </a:lnTo>
                <a:lnTo>
                  <a:pt x="169" y="854"/>
                </a:lnTo>
                <a:lnTo>
                  <a:pt x="193" y="788"/>
                </a:lnTo>
                <a:lnTo>
                  <a:pt x="218" y="723"/>
                </a:lnTo>
                <a:lnTo>
                  <a:pt x="244" y="660"/>
                </a:lnTo>
                <a:lnTo>
                  <a:pt x="271" y="598"/>
                </a:lnTo>
                <a:lnTo>
                  <a:pt x="300" y="538"/>
                </a:lnTo>
                <a:lnTo>
                  <a:pt x="342" y="457"/>
                </a:lnTo>
                <a:lnTo>
                  <a:pt x="384" y="383"/>
                </a:lnTo>
                <a:lnTo>
                  <a:pt x="426" y="317"/>
                </a:lnTo>
                <a:lnTo>
                  <a:pt x="468" y="257"/>
                </a:lnTo>
                <a:lnTo>
                  <a:pt x="511" y="205"/>
                </a:lnTo>
                <a:lnTo>
                  <a:pt x="554" y="159"/>
                </a:lnTo>
                <a:lnTo>
                  <a:pt x="598" y="120"/>
                </a:lnTo>
                <a:lnTo>
                  <a:pt x="640" y="87"/>
                </a:lnTo>
                <a:lnTo>
                  <a:pt x="683" y="59"/>
                </a:lnTo>
                <a:lnTo>
                  <a:pt x="726" y="37"/>
                </a:lnTo>
                <a:lnTo>
                  <a:pt x="769" y="21"/>
                </a:lnTo>
                <a:lnTo>
                  <a:pt x="812" y="10"/>
                </a:lnTo>
                <a:lnTo>
                  <a:pt x="855" y="2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322630" y="2385377"/>
            <a:ext cx="196402" cy="304721"/>
          </a:xfrm>
          <a:custGeom>
            <a:avLst/>
            <a:gdLst/>
            <a:ahLst/>
            <a:cxnLst/>
            <a:rect l="l" t="t" r="r" b="b"/>
            <a:pathLst>
              <a:path w="1813" h="2816" extrusionOk="0">
                <a:moveTo>
                  <a:pt x="989" y="580"/>
                </a:moveTo>
                <a:lnTo>
                  <a:pt x="979" y="581"/>
                </a:lnTo>
                <a:lnTo>
                  <a:pt x="972" y="586"/>
                </a:lnTo>
                <a:lnTo>
                  <a:pt x="966" y="594"/>
                </a:lnTo>
                <a:lnTo>
                  <a:pt x="659" y="1252"/>
                </a:lnTo>
                <a:lnTo>
                  <a:pt x="657" y="1259"/>
                </a:lnTo>
                <a:lnTo>
                  <a:pt x="657" y="1268"/>
                </a:lnTo>
                <a:lnTo>
                  <a:pt x="660" y="1275"/>
                </a:lnTo>
                <a:lnTo>
                  <a:pt x="667" y="1282"/>
                </a:lnTo>
                <a:lnTo>
                  <a:pt x="673" y="1286"/>
                </a:lnTo>
                <a:lnTo>
                  <a:pt x="681" y="1287"/>
                </a:lnTo>
                <a:lnTo>
                  <a:pt x="947" y="1288"/>
                </a:lnTo>
                <a:lnTo>
                  <a:pt x="744" y="1786"/>
                </a:lnTo>
                <a:lnTo>
                  <a:pt x="743" y="1795"/>
                </a:lnTo>
                <a:lnTo>
                  <a:pt x="744" y="1803"/>
                </a:lnTo>
                <a:lnTo>
                  <a:pt x="748" y="1812"/>
                </a:lnTo>
                <a:lnTo>
                  <a:pt x="755" y="1817"/>
                </a:lnTo>
                <a:lnTo>
                  <a:pt x="761" y="1819"/>
                </a:lnTo>
                <a:lnTo>
                  <a:pt x="767" y="1820"/>
                </a:lnTo>
                <a:lnTo>
                  <a:pt x="774" y="1819"/>
                </a:lnTo>
                <a:lnTo>
                  <a:pt x="781" y="1815"/>
                </a:lnTo>
                <a:lnTo>
                  <a:pt x="786" y="1809"/>
                </a:lnTo>
                <a:lnTo>
                  <a:pt x="1238" y="1176"/>
                </a:lnTo>
                <a:lnTo>
                  <a:pt x="1242" y="1168"/>
                </a:lnTo>
                <a:lnTo>
                  <a:pt x="1243" y="1159"/>
                </a:lnTo>
                <a:lnTo>
                  <a:pt x="1240" y="1150"/>
                </a:lnTo>
                <a:lnTo>
                  <a:pt x="1235" y="1144"/>
                </a:lnTo>
                <a:lnTo>
                  <a:pt x="1227" y="1138"/>
                </a:lnTo>
                <a:lnTo>
                  <a:pt x="1219" y="1137"/>
                </a:lnTo>
                <a:lnTo>
                  <a:pt x="957" y="1137"/>
                </a:lnTo>
                <a:lnTo>
                  <a:pt x="1255" y="616"/>
                </a:lnTo>
                <a:lnTo>
                  <a:pt x="1258" y="608"/>
                </a:lnTo>
                <a:lnTo>
                  <a:pt x="1258" y="600"/>
                </a:lnTo>
                <a:lnTo>
                  <a:pt x="1255" y="591"/>
                </a:lnTo>
                <a:lnTo>
                  <a:pt x="1250" y="585"/>
                </a:lnTo>
                <a:lnTo>
                  <a:pt x="1242" y="581"/>
                </a:lnTo>
                <a:lnTo>
                  <a:pt x="1234" y="580"/>
                </a:lnTo>
                <a:lnTo>
                  <a:pt x="989" y="580"/>
                </a:lnTo>
                <a:close/>
                <a:moveTo>
                  <a:pt x="905" y="0"/>
                </a:moveTo>
                <a:lnTo>
                  <a:pt x="907" y="0"/>
                </a:lnTo>
                <a:lnTo>
                  <a:pt x="985" y="4"/>
                </a:lnTo>
                <a:lnTo>
                  <a:pt x="1062" y="14"/>
                </a:lnTo>
                <a:lnTo>
                  <a:pt x="1135" y="30"/>
                </a:lnTo>
                <a:lnTo>
                  <a:pt x="1207" y="52"/>
                </a:lnTo>
                <a:lnTo>
                  <a:pt x="1276" y="79"/>
                </a:lnTo>
                <a:lnTo>
                  <a:pt x="1343" y="112"/>
                </a:lnTo>
                <a:lnTo>
                  <a:pt x="1405" y="151"/>
                </a:lnTo>
                <a:lnTo>
                  <a:pt x="1465" y="194"/>
                </a:lnTo>
                <a:lnTo>
                  <a:pt x="1521" y="242"/>
                </a:lnTo>
                <a:lnTo>
                  <a:pt x="1573" y="294"/>
                </a:lnTo>
                <a:lnTo>
                  <a:pt x="1620" y="350"/>
                </a:lnTo>
                <a:lnTo>
                  <a:pt x="1663" y="409"/>
                </a:lnTo>
                <a:lnTo>
                  <a:pt x="1701" y="473"/>
                </a:lnTo>
                <a:lnTo>
                  <a:pt x="1734" y="538"/>
                </a:lnTo>
                <a:lnTo>
                  <a:pt x="1762" y="608"/>
                </a:lnTo>
                <a:lnTo>
                  <a:pt x="1783" y="681"/>
                </a:lnTo>
                <a:lnTo>
                  <a:pt x="1800" y="755"/>
                </a:lnTo>
                <a:lnTo>
                  <a:pt x="1809" y="831"/>
                </a:lnTo>
                <a:lnTo>
                  <a:pt x="1813" y="909"/>
                </a:lnTo>
                <a:lnTo>
                  <a:pt x="1809" y="989"/>
                </a:lnTo>
                <a:lnTo>
                  <a:pt x="1801" y="1066"/>
                </a:lnTo>
                <a:lnTo>
                  <a:pt x="1786" y="1142"/>
                </a:lnTo>
                <a:lnTo>
                  <a:pt x="1768" y="1215"/>
                </a:lnTo>
                <a:lnTo>
                  <a:pt x="1745" y="1286"/>
                </a:lnTo>
                <a:lnTo>
                  <a:pt x="1720" y="1356"/>
                </a:lnTo>
                <a:lnTo>
                  <a:pt x="1690" y="1423"/>
                </a:lnTo>
                <a:lnTo>
                  <a:pt x="1659" y="1488"/>
                </a:lnTo>
                <a:lnTo>
                  <a:pt x="1627" y="1551"/>
                </a:lnTo>
                <a:lnTo>
                  <a:pt x="1593" y="1612"/>
                </a:lnTo>
                <a:lnTo>
                  <a:pt x="1558" y="1672"/>
                </a:lnTo>
                <a:lnTo>
                  <a:pt x="1524" y="1729"/>
                </a:lnTo>
                <a:lnTo>
                  <a:pt x="1490" y="1784"/>
                </a:lnTo>
                <a:lnTo>
                  <a:pt x="1463" y="1828"/>
                </a:lnTo>
                <a:lnTo>
                  <a:pt x="1437" y="1872"/>
                </a:lnTo>
                <a:lnTo>
                  <a:pt x="1411" y="1914"/>
                </a:lnTo>
                <a:lnTo>
                  <a:pt x="1389" y="1956"/>
                </a:lnTo>
                <a:lnTo>
                  <a:pt x="1368" y="1995"/>
                </a:lnTo>
                <a:lnTo>
                  <a:pt x="1351" y="2032"/>
                </a:lnTo>
                <a:lnTo>
                  <a:pt x="1336" y="2067"/>
                </a:lnTo>
                <a:lnTo>
                  <a:pt x="1326" y="2101"/>
                </a:lnTo>
                <a:lnTo>
                  <a:pt x="1318" y="2132"/>
                </a:lnTo>
                <a:lnTo>
                  <a:pt x="1316" y="2161"/>
                </a:lnTo>
                <a:lnTo>
                  <a:pt x="1312" y="2281"/>
                </a:lnTo>
                <a:lnTo>
                  <a:pt x="1312" y="2289"/>
                </a:lnTo>
                <a:lnTo>
                  <a:pt x="1320" y="2311"/>
                </a:lnTo>
                <a:lnTo>
                  <a:pt x="1323" y="2334"/>
                </a:lnTo>
                <a:lnTo>
                  <a:pt x="1320" y="2346"/>
                </a:lnTo>
                <a:lnTo>
                  <a:pt x="1311" y="2355"/>
                </a:lnTo>
                <a:lnTo>
                  <a:pt x="1296" y="2365"/>
                </a:lnTo>
                <a:lnTo>
                  <a:pt x="1277" y="2372"/>
                </a:lnTo>
                <a:lnTo>
                  <a:pt x="1253" y="2380"/>
                </a:lnTo>
                <a:lnTo>
                  <a:pt x="1225" y="2386"/>
                </a:lnTo>
                <a:lnTo>
                  <a:pt x="1195" y="2392"/>
                </a:lnTo>
                <a:lnTo>
                  <a:pt x="1162" y="2397"/>
                </a:lnTo>
                <a:lnTo>
                  <a:pt x="1127" y="2401"/>
                </a:lnTo>
                <a:lnTo>
                  <a:pt x="1091" y="2405"/>
                </a:lnTo>
                <a:lnTo>
                  <a:pt x="1054" y="2408"/>
                </a:lnTo>
                <a:lnTo>
                  <a:pt x="1017" y="2410"/>
                </a:lnTo>
                <a:lnTo>
                  <a:pt x="981" y="2413"/>
                </a:lnTo>
                <a:lnTo>
                  <a:pt x="946" y="2415"/>
                </a:lnTo>
                <a:lnTo>
                  <a:pt x="914" y="2416"/>
                </a:lnTo>
                <a:lnTo>
                  <a:pt x="883" y="2417"/>
                </a:lnTo>
                <a:lnTo>
                  <a:pt x="856" y="2417"/>
                </a:lnTo>
                <a:lnTo>
                  <a:pt x="832" y="2418"/>
                </a:lnTo>
                <a:lnTo>
                  <a:pt x="812" y="2418"/>
                </a:lnTo>
                <a:lnTo>
                  <a:pt x="797" y="2418"/>
                </a:lnTo>
                <a:lnTo>
                  <a:pt x="788" y="2418"/>
                </a:lnTo>
                <a:lnTo>
                  <a:pt x="785" y="2418"/>
                </a:lnTo>
                <a:lnTo>
                  <a:pt x="788" y="2418"/>
                </a:lnTo>
                <a:lnTo>
                  <a:pt x="797" y="2418"/>
                </a:lnTo>
                <a:lnTo>
                  <a:pt x="812" y="2418"/>
                </a:lnTo>
                <a:lnTo>
                  <a:pt x="832" y="2419"/>
                </a:lnTo>
                <a:lnTo>
                  <a:pt x="857" y="2419"/>
                </a:lnTo>
                <a:lnTo>
                  <a:pt x="885" y="2420"/>
                </a:lnTo>
                <a:lnTo>
                  <a:pt x="917" y="2421"/>
                </a:lnTo>
                <a:lnTo>
                  <a:pt x="951" y="2423"/>
                </a:lnTo>
                <a:lnTo>
                  <a:pt x="987" y="2424"/>
                </a:lnTo>
                <a:lnTo>
                  <a:pt x="1024" y="2427"/>
                </a:lnTo>
                <a:lnTo>
                  <a:pt x="1063" y="2431"/>
                </a:lnTo>
                <a:lnTo>
                  <a:pt x="1101" y="2434"/>
                </a:lnTo>
                <a:lnTo>
                  <a:pt x="1140" y="2438"/>
                </a:lnTo>
                <a:lnTo>
                  <a:pt x="1177" y="2443"/>
                </a:lnTo>
                <a:lnTo>
                  <a:pt x="1213" y="2449"/>
                </a:lnTo>
                <a:lnTo>
                  <a:pt x="1246" y="2455"/>
                </a:lnTo>
                <a:lnTo>
                  <a:pt x="1278" y="2462"/>
                </a:lnTo>
                <a:lnTo>
                  <a:pt x="1307" y="2470"/>
                </a:lnTo>
                <a:lnTo>
                  <a:pt x="1331" y="2479"/>
                </a:lnTo>
                <a:lnTo>
                  <a:pt x="1351" y="2489"/>
                </a:lnTo>
                <a:lnTo>
                  <a:pt x="1366" y="2501"/>
                </a:lnTo>
                <a:lnTo>
                  <a:pt x="1375" y="2512"/>
                </a:lnTo>
                <a:lnTo>
                  <a:pt x="1378" y="2526"/>
                </a:lnTo>
                <a:lnTo>
                  <a:pt x="1375" y="2539"/>
                </a:lnTo>
                <a:lnTo>
                  <a:pt x="1366" y="2551"/>
                </a:lnTo>
                <a:lnTo>
                  <a:pt x="1352" y="2563"/>
                </a:lnTo>
                <a:lnTo>
                  <a:pt x="1333" y="2573"/>
                </a:lnTo>
                <a:lnTo>
                  <a:pt x="1310" y="2582"/>
                </a:lnTo>
                <a:lnTo>
                  <a:pt x="1282" y="2590"/>
                </a:lnTo>
                <a:lnTo>
                  <a:pt x="1253" y="2597"/>
                </a:lnTo>
                <a:lnTo>
                  <a:pt x="1220" y="2603"/>
                </a:lnTo>
                <a:lnTo>
                  <a:pt x="1186" y="2609"/>
                </a:lnTo>
                <a:lnTo>
                  <a:pt x="1150" y="2614"/>
                </a:lnTo>
                <a:lnTo>
                  <a:pt x="1114" y="2618"/>
                </a:lnTo>
                <a:lnTo>
                  <a:pt x="1077" y="2621"/>
                </a:lnTo>
                <a:lnTo>
                  <a:pt x="1040" y="2625"/>
                </a:lnTo>
                <a:lnTo>
                  <a:pt x="1005" y="2628"/>
                </a:lnTo>
                <a:lnTo>
                  <a:pt x="971" y="2629"/>
                </a:lnTo>
                <a:lnTo>
                  <a:pt x="939" y="2631"/>
                </a:lnTo>
                <a:lnTo>
                  <a:pt x="908" y="2632"/>
                </a:lnTo>
                <a:lnTo>
                  <a:pt x="938" y="2632"/>
                </a:lnTo>
                <a:lnTo>
                  <a:pt x="969" y="2632"/>
                </a:lnTo>
                <a:lnTo>
                  <a:pt x="1001" y="2633"/>
                </a:lnTo>
                <a:lnTo>
                  <a:pt x="1035" y="2634"/>
                </a:lnTo>
                <a:lnTo>
                  <a:pt x="1070" y="2636"/>
                </a:lnTo>
                <a:lnTo>
                  <a:pt x="1105" y="2638"/>
                </a:lnTo>
                <a:lnTo>
                  <a:pt x="1139" y="2642"/>
                </a:lnTo>
                <a:lnTo>
                  <a:pt x="1171" y="2646"/>
                </a:lnTo>
                <a:lnTo>
                  <a:pt x="1202" y="2651"/>
                </a:lnTo>
                <a:lnTo>
                  <a:pt x="1232" y="2657"/>
                </a:lnTo>
                <a:lnTo>
                  <a:pt x="1257" y="2665"/>
                </a:lnTo>
                <a:lnTo>
                  <a:pt x="1279" y="2673"/>
                </a:lnTo>
                <a:lnTo>
                  <a:pt x="1298" y="2683"/>
                </a:lnTo>
                <a:lnTo>
                  <a:pt x="1312" y="2693"/>
                </a:lnTo>
                <a:lnTo>
                  <a:pt x="1320" y="2706"/>
                </a:lnTo>
                <a:lnTo>
                  <a:pt x="1323" y="2721"/>
                </a:lnTo>
                <a:lnTo>
                  <a:pt x="1321" y="2742"/>
                </a:lnTo>
                <a:lnTo>
                  <a:pt x="1314" y="2762"/>
                </a:lnTo>
                <a:lnTo>
                  <a:pt x="1302" y="2780"/>
                </a:lnTo>
                <a:lnTo>
                  <a:pt x="1288" y="2795"/>
                </a:lnTo>
                <a:lnTo>
                  <a:pt x="1271" y="2807"/>
                </a:lnTo>
                <a:lnTo>
                  <a:pt x="1251" y="2813"/>
                </a:lnTo>
                <a:lnTo>
                  <a:pt x="1228" y="2816"/>
                </a:lnTo>
                <a:lnTo>
                  <a:pt x="584" y="2816"/>
                </a:lnTo>
                <a:lnTo>
                  <a:pt x="562" y="2813"/>
                </a:lnTo>
                <a:lnTo>
                  <a:pt x="542" y="2807"/>
                </a:lnTo>
                <a:lnTo>
                  <a:pt x="524" y="2795"/>
                </a:lnTo>
                <a:lnTo>
                  <a:pt x="509" y="2780"/>
                </a:lnTo>
                <a:lnTo>
                  <a:pt x="499" y="2762"/>
                </a:lnTo>
                <a:lnTo>
                  <a:pt x="491" y="2742"/>
                </a:lnTo>
                <a:lnTo>
                  <a:pt x="489" y="2721"/>
                </a:lnTo>
                <a:lnTo>
                  <a:pt x="491" y="2707"/>
                </a:lnTo>
                <a:lnTo>
                  <a:pt x="498" y="2696"/>
                </a:lnTo>
                <a:lnTo>
                  <a:pt x="506" y="2686"/>
                </a:lnTo>
                <a:lnTo>
                  <a:pt x="515" y="2676"/>
                </a:lnTo>
                <a:lnTo>
                  <a:pt x="526" y="2667"/>
                </a:lnTo>
                <a:lnTo>
                  <a:pt x="534" y="2657"/>
                </a:lnTo>
                <a:lnTo>
                  <a:pt x="541" y="2647"/>
                </a:lnTo>
                <a:lnTo>
                  <a:pt x="543" y="2634"/>
                </a:lnTo>
                <a:lnTo>
                  <a:pt x="541" y="2625"/>
                </a:lnTo>
                <a:lnTo>
                  <a:pt x="533" y="2616"/>
                </a:lnTo>
                <a:lnTo>
                  <a:pt x="524" y="2608"/>
                </a:lnTo>
                <a:lnTo>
                  <a:pt x="510" y="2600"/>
                </a:lnTo>
                <a:lnTo>
                  <a:pt x="496" y="2593"/>
                </a:lnTo>
                <a:lnTo>
                  <a:pt x="482" y="2584"/>
                </a:lnTo>
                <a:lnTo>
                  <a:pt x="467" y="2576"/>
                </a:lnTo>
                <a:lnTo>
                  <a:pt x="454" y="2565"/>
                </a:lnTo>
                <a:lnTo>
                  <a:pt x="444" y="2555"/>
                </a:lnTo>
                <a:lnTo>
                  <a:pt x="436" y="2541"/>
                </a:lnTo>
                <a:lnTo>
                  <a:pt x="434" y="2526"/>
                </a:lnTo>
                <a:lnTo>
                  <a:pt x="436" y="2511"/>
                </a:lnTo>
                <a:lnTo>
                  <a:pt x="443" y="2497"/>
                </a:lnTo>
                <a:lnTo>
                  <a:pt x="453" y="2486"/>
                </a:lnTo>
                <a:lnTo>
                  <a:pt x="465" y="2476"/>
                </a:lnTo>
                <a:lnTo>
                  <a:pt x="478" y="2467"/>
                </a:lnTo>
                <a:lnTo>
                  <a:pt x="492" y="2458"/>
                </a:lnTo>
                <a:lnTo>
                  <a:pt x="506" y="2450"/>
                </a:lnTo>
                <a:lnTo>
                  <a:pt x="518" y="2442"/>
                </a:lnTo>
                <a:lnTo>
                  <a:pt x="528" y="2435"/>
                </a:lnTo>
                <a:lnTo>
                  <a:pt x="534" y="2426"/>
                </a:lnTo>
                <a:lnTo>
                  <a:pt x="538" y="2418"/>
                </a:lnTo>
                <a:lnTo>
                  <a:pt x="536" y="2406"/>
                </a:lnTo>
                <a:lnTo>
                  <a:pt x="530" y="2397"/>
                </a:lnTo>
                <a:lnTo>
                  <a:pt x="523" y="2387"/>
                </a:lnTo>
                <a:lnTo>
                  <a:pt x="513" y="2378"/>
                </a:lnTo>
                <a:lnTo>
                  <a:pt x="504" y="2368"/>
                </a:lnTo>
                <a:lnTo>
                  <a:pt x="496" y="2358"/>
                </a:lnTo>
                <a:lnTo>
                  <a:pt x="491" y="2347"/>
                </a:lnTo>
                <a:lnTo>
                  <a:pt x="489" y="2334"/>
                </a:lnTo>
                <a:lnTo>
                  <a:pt x="491" y="2311"/>
                </a:lnTo>
                <a:lnTo>
                  <a:pt x="501" y="2289"/>
                </a:lnTo>
                <a:lnTo>
                  <a:pt x="501" y="2281"/>
                </a:lnTo>
                <a:lnTo>
                  <a:pt x="495" y="2161"/>
                </a:lnTo>
                <a:lnTo>
                  <a:pt x="493" y="2132"/>
                </a:lnTo>
                <a:lnTo>
                  <a:pt x="486" y="2099"/>
                </a:lnTo>
                <a:lnTo>
                  <a:pt x="474" y="2064"/>
                </a:lnTo>
                <a:lnTo>
                  <a:pt x="459" y="2027"/>
                </a:lnTo>
                <a:lnTo>
                  <a:pt x="442" y="1987"/>
                </a:lnTo>
                <a:lnTo>
                  <a:pt x="420" y="1946"/>
                </a:lnTo>
                <a:lnTo>
                  <a:pt x="397" y="1904"/>
                </a:lnTo>
                <a:lnTo>
                  <a:pt x="372" y="1860"/>
                </a:lnTo>
                <a:lnTo>
                  <a:pt x="345" y="1817"/>
                </a:lnTo>
                <a:lnTo>
                  <a:pt x="318" y="1771"/>
                </a:lnTo>
                <a:lnTo>
                  <a:pt x="285" y="1716"/>
                </a:lnTo>
                <a:lnTo>
                  <a:pt x="251" y="1659"/>
                </a:lnTo>
                <a:lnTo>
                  <a:pt x="217" y="1600"/>
                </a:lnTo>
                <a:lnTo>
                  <a:pt x="184" y="1538"/>
                </a:lnTo>
                <a:lnTo>
                  <a:pt x="151" y="1474"/>
                </a:lnTo>
                <a:lnTo>
                  <a:pt x="120" y="1410"/>
                </a:lnTo>
                <a:lnTo>
                  <a:pt x="92" y="1343"/>
                </a:lnTo>
                <a:lnTo>
                  <a:pt x="66" y="1275"/>
                </a:lnTo>
                <a:lnTo>
                  <a:pt x="43" y="1205"/>
                </a:lnTo>
                <a:lnTo>
                  <a:pt x="25" y="1133"/>
                </a:lnTo>
                <a:lnTo>
                  <a:pt x="12" y="1060"/>
                </a:lnTo>
                <a:lnTo>
                  <a:pt x="2" y="986"/>
                </a:lnTo>
                <a:lnTo>
                  <a:pt x="0" y="909"/>
                </a:lnTo>
                <a:lnTo>
                  <a:pt x="3" y="831"/>
                </a:lnTo>
                <a:lnTo>
                  <a:pt x="13" y="755"/>
                </a:lnTo>
                <a:lnTo>
                  <a:pt x="29" y="681"/>
                </a:lnTo>
                <a:lnTo>
                  <a:pt x="51" y="608"/>
                </a:lnTo>
                <a:lnTo>
                  <a:pt x="78" y="538"/>
                </a:lnTo>
                <a:lnTo>
                  <a:pt x="111" y="473"/>
                </a:lnTo>
                <a:lnTo>
                  <a:pt x="149" y="409"/>
                </a:lnTo>
                <a:lnTo>
                  <a:pt x="192" y="350"/>
                </a:lnTo>
                <a:lnTo>
                  <a:pt x="240" y="294"/>
                </a:lnTo>
                <a:lnTo>
                  <a:pt x="292" y="242"/>
                </a:lnTo>
                <a:lnTo>
                  <a:pt x="348" y="194"/>
                </a:lnTo>
                <a:lnTo>
                  <a:pt x="407" y="151"/>
                </a:lnTo>
                <a:lnTo>
                  <a:pt x="470" y="112"/>
                </a:lnTo>
                <a:lnTo>
                  <a:pt x="536" y="79"/>
                </a:lnTo>
                <a:lnTo>
                  <a:pt x="605" y="52"/>
                </a:lnTo>
                <a:lnTo>
                  <a:pt x="677" y="30"/>
                </a:lnTo>
                <a:lnTo>
                  <a:pt x="751" y="14"/>
                </a:lnTo>
                <a:lnTo>
                  <a:pt x="827" y="4"/>
                </a:lnTo>
                <a:lnTo>
                  <a:pt x="905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C4EE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C4EE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1589574" y="3348392"/>
            <a:ext cx="229502" cy="285356"/>
            <a:chOff x="270" y="295"/>
            <a:chExt cx="2112" cy="2626"/>
          </a:xfrm>
        </p:grpSpPr>
        <p:sp>
          <p:nvSpPr>
            <p:cNvPr id="277" name="Google Shape;277;p36"/>
            <p:cNvSpPr/>
            <p:nvPr/>
          </p:nvSpPr>
          <p:spPr>
            <a:xfrm>
              <a:off x="270" y="295"/>
              <a:ext cx="2112" cy="2626"/>
            </a:xfrm>
            <a:custGeom>
              <a:avLst/>
              <a:gdLst/>
              <a:ahLst/>
              <a:cxnLst/>
              <a:rect l="l" t="t" r="r" b="b"/>
              <a:pathLst>
                <a:path w="4224" h="5251" extrusionOk="0">
                  <a:moveTo>
                    <a:pt x="702" y="891"/>
                  </a:moveTo>
                  <a:lnTo>
                    <a:pt x="702" y="3248"/>
                  </a:lnTo>
                  <a:lnTo>
                    <a:pt x="3522" y="3248"/>
                  </a:lnTo>
                  <a:lnTo>
                    <a:pt x="3522" y="891"/>
                  </a:lnTo>
                  <a:lnTo>
                    <a:pt x="702" y="891"/>
                  </a:lnTo>
                  <a:close/>
                  <a:moveTo>
                    <a:pt x="2112" y="0"/>
                  </a:moveTo>
                  <a:lnTo>
                    <a:pt x="2154" y="5"/>
                  </a:lnTo>
                  <a:lnTo>
                    <a:pt x="2194" y="16"/>
                  </a:lnTo>
                  <a:lnTo>
                    <a:pt x="2229" y="35"/>
                  </a:lnTo>
                  <a:lnTo>
                    <a:pt x="2259" y="61"/>
                  </a:lnTo>
                  <a:lnTo>
                    <a:pt x="2285" y="93"/>
                  </a:lnTo>
                  <a:lnTo>
                    <a:pt x="2304" y="128"/>
                  </a:lnTo>
                  <a:lnTo>
                    <a:pt x="2317" y="166"/>
                  </a:lnTo>
                  <a:lnTo>
                    <a:pt x="2320" y="208"/>
                  </a:lnTo>
                  <a:lnTo>
                    <a:pt x="2320" y="435"/>
                  </a:lnTo>
                  <a:lnTo>
                    <a:pt x="3995" y="435"/>
                  </a:lnTo>
                  <a:lnTo>
                    <a:pt x="4042" y="440"/>
                  </a:lnTo>
                  <a:lnTo>
                    <a:pt x="4085" y="453"/>
                  </a:lnTo>
                  <a:lnTo>
                    <a:pt x="4123" y="473"/>
                  </a:lnTo>
                  <a:lnTo>
                    <a:pt x="4157" y="501"/>
                  </a:lnTo>
                  <a:lnTo>
                    <a:pt x="4186" y="536"/>
                  </a:lnTo>
                  <a:lnTo>
                    <a:pt x="4206" y="574"/>
                  </a:lnTo>
                  <a:lnTo>
                    <a:pt x="4219" y="617"/>
                  </a:lnTo>
                  <a:lnTo>
                    <a:pt x="4224" y="662"/>
                  </a:lnTo>
                  <a:lnTo>
                    <a:pt x="4219" y="709"/>
                  </a:lnTo>
                  <a:lnTo>
                    <a:pt x="4206" y="752"/>
                  </a:lnTo>
                  <a:lnTo>
                    <a:pt x="4186" y="790"/>
                  </a:lnTo>
                  <a:lnTo>
                    <a:pt x="4157" y="824"/>
                  </a:lnTo>
                  <a:lnTo>
                    <a:pt x="4123" y="853"/>
                  </a:lnTo>
                  <a:lnTo>
                    <a:pt x="4085" y="873"/>
                  </a:lnTo>
                  <a:lnTo>
                    <a:pt x="4042" y="886"/>
                  </a:lnTo>
                  <a:lnTo>
                    <a:pt x="3995" y="891"/>
                  </a:lnTo>
                  <a:lnTo>
                    <a:pt x="3938" y="891"/>
                  </a:lnTo>
                  <a:lnTo>
                    <a:pt x="3938" y="3248"/>
                  </a:lnTo>
                  <a:lnTo>
                    <a:pt x="3995" y="3248"/>
                  </a:lnTo>
                  <a:lnTo>
                    <a:pt x="4042" y="3253"/>
                  </a:lnTo>
                  <a:lnTo>
                    <a:pt x="4085" y="3265"/>
                  </a:lnTo>
                  <a:lnTo>
                    <a:pt x="4123" y="3286"/>
                  </a:lnTo>
                  <a:lnTo>
                    <a:pt x="4157" y="3315"/>
                  </a:lnTo>
                  <a:lnTo>
                    <a:pt x="4186" y="3349"/>
                  </a:lnTo>
                  <a:lnTo>
                    <a:pt x="4206" y="3387"/>
                  </a:lnTo>
                  <a:lnTo>
                    <a:pt x="4219" y="3430"/>
                  </a:lnTo>
                  <a:lnTo>
                    <a:pt x="4224" y="3477"/>
                  </a:lnTo>
                  <a:lnTo>
                    <a:pt x="4219" y="3521"/>
                  </a:lnTo>
                  <a:lnTo>
                    <a:pt x="4206" y="3565"/>
                  </a:lnTo>
                  <a:lnTo>
                    <a:pt x="4186" y="3605"/>
                  </a:lnTo>
                  <a:lnTo>
                    <a:pt x="4157" y="3638"/>
                  </a:lnTo>
                  <a:lnTo>
                    <a:pt x="4123" y="3665"/>
                  </a:lnTo>
                  <a:lnTo>
                    <a:pt x="4085" y="3686"/>
                  </a:lnTo>
                  <a:lnTo>
                    <a:pt x="4042" y="3701"/>
                  </a:lnTo>
                  <a:lnTo>
                    <a:pt x="3995" y="3705"/>
                  </a:lnTo>
                  <a:lnTo>
                    <a:pt x="2427" y="3705"/>
                  </a:lnTo>
                  <a:lnTo>
                    <a:pt x="2960" y="4961"/>
                  </a:lnTo>
                  <a:lnTo>
                    <a:pt x="2973" y="5001"/>
                  </a:lnTo>
                  <a:lnTo>
                    <a:pt x="2978" y="5043"/>
                  </a:lnTo>
                  <a:lnTo>
                    <a:pt x="2973" y="5083"/>
                  </a:lnTo>
                  <a:lnTo>
                    <a:pt x="2962" y="5120"/>
                  </a:lnTo>
                  <a:lnTo>
                    <a:pt x="2944" y="5157"/>
                  </a:lnTo>
                  <a:lnTo>
                    <a:pt x="2918" y="5187"/>
                  </a:lnTo>
                  <a:lnTo>
                    <a:pt x="2888" y="5214"/>
                  </a:lnTo>
                  <a:lnTo>
                    <a:pt x="2851" y="5235"/>
                  </a:lnTo>
                  <a:lnTo>
                    <a:pt x="2810" y="5246"/>
                  </a:lnTo>
                  <a:lnTo>
                    <a:pt x="2770" y="5251"/>
                  </a:lnTo>
                  <a:lnTo>
                    <a:pt x="2730" y="5248"/>
                  </a:lnTo>
                  <a:lnTo>
                    <a:pt x="2691" y="5235"/>
                  </a:lnTo>
                  <a:lnTo>
                    <a:pt x="2656" y="5217"/>
                  </a:lnTo>
                  <a:lnTo>
                    <a:pt x="2624" y="5192"/>
                  </a:lnTo>
                  <a:lnTo>
                    <a:pt x="2597" y="5161"/>
                  </a:lnTo>
                  <a:lnTo>
                    <a:pt x="2578" y="5125"/>
                  </a:lnTo>
                  <a:lnTo>
                    <a:pt x="2112" y="4030"/>
                  </a:lnTo>
                  <a:lnTo>
                    <a:pt x="1646" y="5125"/>
                  </a:lnTo>
                  <a:lnTo>
                    <a:pt x="1626" y="5161"/>
                  </a:lnTo>
                  <a:lnTo>
                    <a:pt x="1600" y="5192"/>
                  </a:lnTo>
                  <a:lnTo>
                    <a:pt x="1568" y="5217"/>
                  </a:lnTo>
                  <a:lnTo>
                    <a:pt x="1533" y="5237"/>
                  </a:lnTo>
                  <a:lnTo>
                    <a:pt x="1494" y="5248"/>
                  </a:lnTo>
                  <a:lnTo>
                    <a:pt x="1454" y="5251"/>
                  </a:lnTo>
                  <a:lnTo>
                    <a:pt x="1414" y="5246"/>
                  </a:lnTo>
                  <a:lnTo>
                    <a:pt x="1373" y="5235"/>
                  </a:lnTo>
                  <a:lnTo>
                    <a:pt x="1336" y="5214"/>
                  </a:lnTo>
                  <a:lnTo>
                    <a:pt x="1306" y="5187"/>
                  </a:lnTo>
                  <a:lnTo>
                    <a:pt x="1280" y="5157"/>
                  </a:lnTo>
                  <a:lnTo>
                    <a:pt x="1262" y="5120"/>
                  </a:lnTo>
                  <a:lnTo>
                    <a:pt x="1251" y="5083"/>
                  </a:lnTo>
                  <a:lnTo>
                    <a:pt x="1246" y="5043"/>
                  </a:lnTo>
                  <a:lnTo>
                    <a:pt x="1251" y="5001"/>
                  </a:lnTo>
                  <a:lnTo>
                    <a:pt x="1264" y="4961"/>
                  </a:lnTo>
                  <a:lnTo>
                    <a:pt x="1797" y="3705"/>
                  </a:lnTo>
                  <a:lnTo>
                    <a:pt x="229" y="3705"/>
                  </a:lnTo>
                  <a:lnTo>
                    <a:pt x="182" y="3701"/>
                  </a:lnTo>
                  <a:lnTo>
                    <a:pt x="139" y="3686"/>
                  </a:lnTo>
                  <a:lnTo>
                    <a:pt x="101" y="3665"/>
                  </a:lnTo>
                  <a:lnTo>
                    <a:pt x="67" y="3638"/>
                  </a:lnTo>
                  <a:lnTo>
                    <a:pt x="38" y="3605"/>
                  </a:lnTo>
                  <a:lnTo>
                    <a:pt x="18" y="3565"/>
                  </a:lnTo>
                  <a:lnTo>
                    <a:pt x="5" y="3521"/>
                  </a:lnTo>
                  <a:lnTo>
                    <a:pt x="0" y="3477"/>
                  </a:lnTo>
                  <a:lnTo>
                    <a:pt x="5" y="3430"/>
                  </a:lnTo>
                  <a:lnTo>
                    <a:pt x="18" y="3387"/>
                  </a:lnTo>
                  <a:lnTo>
                    <a:pt x="38" y="3349"/>
                  </a:lnTo>
                  <a:lnTo>
                    <a:pt x="67" y="3315"/>
                  </a:lnTo>
                  <a:lnTo>
                    <a:pt x="101" y="3286"/>
                  </a:lnTo>
                  <a:lnTo>
                    <a:pt x="139" y="3265"/>
                  </a:lnTo>
                  <a:lnTo>
                    <a:pt x="182" y="3253"/>
                  </a:lnTo>
                  <a:lnTo>
                    <a:pt x="229" y="3248"/>
                  </a:lnTo>
                  <a:lnTo>
                    <a:pt x="286" y="3248"/>
                  </a:lnTo>
                  <a:lnTo>
                    <a:pt x="286" y="891"/>
                  </a:lnTo>
                  <a:lnTo>
                    <a:pt x="229" y="891"/>
                  </a:lnTo>
                  <a:lnTo>
                    <a:pt x="182" y="886"/>
                  </a:lnTo>
                  <a:lnTo>
                    <a:pt x="139" y="873"/>
                  </a:lnTo>
                  <a:lnTo>
                    <a:pt x="101" y="853"/>
                  </a:lnTo>
                  <a:lnTo>
                    <a:pt x="67" y="824"/>
                  </a:lnTo>
                  <a:lnTo>
                    <a:pt x="38" y="790"/>
                  </a:lnTo>
                  <a:lnTo>
                    <a:pt x="18" y="752"/>
                  </a:lnTo>
                  <a:lnTo>
                    <a:pt x="5" y="709"/>
                  </a:lnTo>
                  <a:lnTo>
                    <a:pt x="0" y="662"/>
                  </a:lnTo>
                  <a:lnTo>
                    <a:pt x="5" y="617"/>
                  </a:lnTo>
                  <a:lnTo>
                    <a:pt x="18" y="574"/>
                  </a:lnTo>
                  <a:lnTo>
                    <a:pt x="38" y="536"/>
                  </a:lnTo>
                  <a:lnTo>
                    <a:pt x="67" y="501"/>
                  </a:lnTo>
                  <a:lnTo>
                    <a:pt x="101" y="473"/>
                  </a:lnTo>
                  <a:lnTo>
                    <a:pt x="139" y="453"/>
                  </a:lnTo>
                  <a:lnTo>
                    <a:pt x="182" y="440"/>
                  </a:lnTo>
                  <a:lnTo>
                    <a:pt x="229" y="435"/>
                  </a:lnTo>
                  <a:lnTo>
                    <a:pt x="1904" y="435"/>
                  </a:lnTo>
                  <a:lnTo>
                    <a:pt x="1904" y="208"/>
                  </a:lnTo>
                  <a:lnTo>
                    <a:pt x="1907" y="166"/>
                  </a:lnTo>
                  <a:lnTo>
                    <a:pt x="1920" y="128"/>
                  </a:lnTo>
                  <a:lnTo>
                    <a:pt x="1939" y="93"/>
                  </a:lnTo>
                  <a:lnTo>
                    <a:pt x="1965" y="61"/>
                  </a:lnTo>
                  <a:lnTo>
                    <a:pt x="1995" y="35"/>
                  </a:lnTo>
                  <a:lnTo>
                    <a:pt x="2030" y="16"/>
                  </a:lnTo>
                  <a:lnTo>
                    <a:pt x="2070" y="5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5DF3C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838" y="1186"/>
              <a:ext cx="156" cy="527"/>
            </a:xfrm>
            <a:custGeom>
              <a:avLst/>
              <a:gdLst/>
              <a:ahLst/>
              <a:cxnLst/>
              <a:rect l="l" t="t" r="r" b="b"/>
              <a:pathLst>
                <a:path w="312" h="1054" extrusionOk="0">
                  <a:moveTo>
                    <a:pt x="155" y="0"/>
                  </a:moveTo>
                  <a:lnTo>
                    <a:pt x="192" y="3"/>
                  </a:lnTo>
                  <a:lnTo>
                    <a:pt x="224" y="16"/>
                  </a:lnTo>
                  <a:lnTo>
                    <a:pt x="253" y="33"/>
                  </a:lnTo>
                  <a:lnTo>
                    <a:pt x="278" y="57"/>
                  </a:lnTo>
                  <a:lnTo>
                    <a:pt x="296" y="86"/>
                  </a:lnTo>
                  <a:lnTo>
                    <a:pt x="307" y="120"/>
                  </a:lnTo>
                  <a:lnTo>
                    <a:pt x="312" y="155"/>
                  </a:lnTo>
                  <a:lnTo>
                    <a:pt x="312" y="899"/>
                  </a:lnTo>
                  <a:lnTo>
                    <a:pt x="307" y="934"/>
                  </a:lnTo>
                  <a:lnTo>
                    <a:pt x="296" y="968"/>
                  </a:lnTo>
                  <a:lnTo>
                    <a:pt x="278" y="996"/>
                  </a:lnTo>
                  <a:lnTo>
                    <a:pt x="253" y="1020"/>
                  </a:lnTo>
                  <a:lnTo>
                    <a:pt x="224" y="1038"/>
                  </a:lnTo>
                  <a:lnTo>
                    <a:pt x="192" y="1051"/>
                  </a:lnTo>
                  <a:lnTo>
                    <a:pt x="155" y="1054"/>
                  </a:lnTo>
                  <a:lnTo>
                    <a:pt x="120" y="1051"/>
                  </a:lnTo>
                  <a:lnTo>
                    <a:pt x="86" y="1038"/>
                  </a:lnTo>
                  <a:lnTo>
                    <a:pt x="58" y="1020"/>
                  </a:lnTo>
                  <a:lnTo>
                    <a:pt x="34" y="996"/>
                  </a:lnTo>
                  <a:lnTo>
                    <a:pt x="16" y="968"/>
                  </a:lnTo>
                  <a:lnTo>
                    <a:pt x="3" y="934"/>
                  </a:lnTo>
                  <a:lnTo>
                    <a:pt x="0" y="899"/>
                  </a:lnTo>
                  <a:lnTo>
                    <a:pt x="0" y="155"/>
                  </a:lnTo>
                  <a:lnTo>
                    <a:pt x="3" y="120"/>
                  </a:lnTo>
                  <a:lnTo>
                    <a:pt x="16" y="86"/>
                  </a:lnTo>
                  <a:lnTo>
                    <a:pt x="34" y="57"/>
                  </a:lnTo>
                  <a:lnTo>
                    <a:pt x="58" y="33"/>
                  </a:lnTo>
                  <a:lnTo>
                    <a:pt x="86" y="16"/>
                  </a:lnTo>
                  <a:lnTo>
                    <a:pt x="120" y="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5DF3C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1111" y="912"/>
              <a:ext cx="157" cy="801"/>
            </a:xfrm>
            <a:custGeom>
              <a:avLst/>
              <a:gdLst/>
              <a:ahLst/>
              <a:cxnLst/>
              <a:rect l="l" t="t" r="r" b="b"/>
              <a:pathLst>
                <a:path w="313" h="1602" extrusionOk="0">
                  <a:moveTo>
                    <a:pt x="156" y="0"/>
                  </a:moveTo>
                  <a:lnTo>
                    <a:pt x="193" y="4"/>
                  </a:lnTo>
                  <a:lnTo>
                    <a:pt x="225" y="16"/>
                  </a:lnTo>
                  <a:lnTo>
                    <a:pt x="254" y="34"/>
                  </a:lnTo>
                  <a:lnTo>
                    <a:pt x="278" y="58"/>
                  </a:lnTo>
                  <a:lnTo>
                    <a:pt x="297" y="88"/>
                  </a:lnTo>
                  <a:lnTo>
                    <a:pt x="308" y="120"/>
                  </a:lnTo>
                  <a:lnTo>
                    <a:pt x="313" y="157"/>
                  </a:lnTo>
                  <a:lnTo>
                    <a:pt x="313" y="1447"/>
                  </a:lnTo>
                  <a:lnTo>
                    <a:pt x="308" y="1482"/>
                  </a:lnTo>
                  <a:lnTo>
                    <a:pt x="297" y="1516"/>
                  </a:lnTo>
                  <a:lnTo>
                    <a:pt x="278" y="1544"/>
                  </a:lnTo>
                  <a:lnTo>
                    <a:pt x="254" y="1568"/>
                  </a:lnTo>
                  <a:lnTo>
                    <a:pt x="225" y="1586"/>
                  </a:lnTo>
                  <a:lnTo>
                    <a:pt x="193" y="1599"/>
                  </a:lnTo>
                  <a:lnTo>
                    <a:pt x="156" y="1602"/>
                  </a:lnTo>
                  <a:lnTo>
                    <a:pt x="121" y="1599"/>
                  </a:lnTo>
                  <a:lnTo>
                    <a:pt x="88" y="1586"/>
                  </a:lnTo>
                  <a:lnTo>
                    <a:pt x="59" y="1568"/>
                  </a:lnTo>
                  <a:lnTo>
                    <a:pt x="35" y="1544"/>
                  </a:lnTo>
                  <a:lnTo>
                    <a:pt x="16" y="1516"/>
                  </a:lnTo>
                  <a:lnTo>
                    <a:pt x="4" y="1482"/>
                  </a:lnTo>
                  <a:lnTo>
                    <a:pt x="0" y="1447"/>
                  </a:lnTo>
                  <a:lnTo>
                    <a:pt x="0" y="157"/>
                  </a:lnTo>
                  <a:lnTo>
                    <a:pt x="4" y="120"/>
                  </a:lnTo>
                  <a:lnTo>
                    <a:pt x="16" y="88"/>
                  </a:lnTo>
                  <a:lnTo>
                    <a:pt x="35" y="58"/>
                  </a:lnTo>
                  <a:lnTo>
                    <a:pt x="59" y="34"/>
                  </a:lnTo>
                  <a:lnTo>
                    <a:pt x="88" y="16"/>
                  </a:lnTo>
                  <a:lnTo>
                    <a:pt x="121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5DF3C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1384" y="1076"/>
              <a:ext cx="157" cy="637"/>
            </a:xfrm>
            <a:custGeom>
              <a:avLst/>
              <a:gdLst/>
              <a:ahLst/>
              <a:cxnLst/>
              <a:rect l="l" t="t" r="r" b="b"/>
              <a:pathLst>
                <a:path w="313" h="1274" extrusionOk="0">
                  <a:moveTo>
                    <a:pt x="157" y="0"/>
                  </a:moveTo>
                  <a:lnTo>
                    <a:pt x="192" y="5"/>
                  </a:lnTo>
                  <a:lnTo>
                    <a:pt x="225" y="16"/>
                  </a:lnTo>
                  <a:lnTo>
                    <a:pt x="254" y="34"/>
                  </a:lnTo>
                  <a:lnTo>
                    <a:pt x="278" y="60"/>
                  </a:lnTo>
                  <a:lnTo>
                    <a:pt x="297" y="88"/>
                  </a:lnTo>
                  <a:lnTo>
                    <a:pt x="309" y="120"/>
                  </a:lnTo>
                  <a:lnTo>
                    <a:pt x="313" y="157"/>
                  </a:lnTo>
                  <a:lnTo>
                    <a:pt x="313" y="1119"/>
                  </a:lnTo>
                  <a:lnTo>
                    <a:pt x="309" y="1154"/>
                  </a:lnTo>
                  <a:lnTo>
                    <a:pt x="297" y="1188"/>
                  </a:lnTo>
                  <a:lnTo>
                    <a:pt x="278" y="1216"/>
                  </a:lnTo>
                  <a:lnTo>
                    <a:pt x="254" y="1240"/>
                  </a:lnTo>
                  <a:lnTo>
                    <a:pt x="225" y="1258"/>
                  </a:lnTo>
                  <a:lnTo>
                    <a:pt x="192" y="1271"/>
                  </a:lnTo>
                  <a:lnTo>
                    <a:pt x="157" y="1274"/>
                  </a:lnTo>
                  <a:lnTo>
                    <a:pt x="120" y="1271"/>
                  </a:lnTo>
                  <a:lnTo>
                    <a:pt x="88" y="1258"/>
                  </a:lnTo>
                  <a:lnTo>
                    <a:pt x="59" y="1240"/>
                  </a:lnTo>
                  <a:lnTo>
                    <a:pt x="35" y="1216"/>
                  </a:lnTo>
                  <a:lnTo>
                    <a:pt x="16" y="1188"/>
                  </a:lnTo>
                  <a:lnTo>
                    <a:pt x="5" y="1154"/>
                  </a:lnTo>
                  <a:lnTo>
                    <a:pt x="0" y="1119"/>
                  </a:lnTo>
                  <a:lnTo>
                    <a:pt x="0" y="157"/>
                  </a:lnTo>
                  <a:lnTo>
                    <a:pt x="5" y="120"/>
                  </a:lnTo>
                  <a:lnTo>
                    <a:pt x="16" y="88"/>
                  </a:lnTo>
                  <a:lnTo>
                    <a:pt x="35" y="60"/>
                  </a:lnTo>
                  <a:lnTo>
                    <a:pt x="59" y="34"/>
                  </a:lnTo>
                  <a:lnTo>
                    <a:pt x="88" y="16"/>
                  </a:lnTo>
                  <a:lnTo>
                    <a:pt x="120" y="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5DF3C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1658" y="994"/>
              <a:ext cx="156" cy="719"/>
            </a:xfrm>
            <a:custGeom>
              <a:avLst/>
              <a:gdLst/>
              <a:ahLst/>
              <a:cxnLst/>
              <a:rect l="l" t="t" r="r" b="b"/>
              <a:pathLst>
                <a:path w="312" h="1438" extrusionOk="0">
                  <a:moveTo>
                    <a:pt x="157" y="0"/>
                  </a:moveTo>
                  <a:lnTo>
                    <a:pt x="192" y="4"/>
                  </a:lnTo>
                  <a:lnTo>
                    <a:pt x="226" y="16"/>
                  </a:lnTo>
                  <a:lnTo>
                    <a:pt x="254" y="35"/>
                  </a:lnTo>
                  <a:lnTo>
                    <a:pt x="278" y="59"/>
                  </a:lnTo>
                  <a:lnTo>
                    <a:pt x="296" y="88"/>
                  </a:lnTo>
                  <a:lnTo>
                    <a:pt x="309" y="121"/>
                  </a:lnTo>
                  <a:lnTo>
                    <a:pt x="312" y="156"/>
                  </a:lnTo>
                  <a:lnTo>
                    <a:pt x="312" y="1283"/>
                  </a:lnTo>
                  <a:lnTo>
                    <a:pt x="309" y="1318"/>
                  </a:lnTo>
                  <a:lnTo>
                    <a:pt x="296" y="1352"/>
                  </a:lnTo>
                  <a:lnTo>
                    <a:pt x="278" y="1380"/>
                  </a:lnTo>
                  <a:lnTo>
                    <a:pt x="254" y="1404"/>
                  </a:lnTo>
                  <a:lnTo>
                    <a:pt x="226" y="1422"/>
                  </a:lnTo>
                  <a:lnTo>
                    <a:pt x="192" y="1435"/>
                  </a:lnTo>
                  <a:lnTo>
                    <a:pt x="157" y="1438"/>
                  </a:lnTo>
                  <a:lnTo>
                    <a:pt x="120" y="1435"/>
                  </a:lnTo>
                  <a:lnTo>
                    <a:pt x="88" y="1422"/>
                  </a:lnTo>
                  <a:lnTo>
                    <a:pt x="59" y="1404"/>
                  </a:lnTo>
                  <a:lnTo>
                    <a:pt x="34" y="1380"/>
                  </a:lnTo>
                  <a:lnTo>
                    <a:pt x="16" y="1352"/>
                  </a:lnTo>
                  <a:lnTo>
                    <a:pt x="5" y="1318"/>
                  </a:lnTo>
                  <a:lnTo>
                    <a:pt x="0" y="1283"/>
                  </a:lnTo>
                  <a:lnTo>
                    <a:pt x="0" y="156"/>
                  </a:lnTo>
                  <a:lnTo>
                    <a:pt x="5" y="121"/>
                  </a:lnTo>
                  <a:lnTo>
                    <a:pt x="16" y="88"/>
                  </a:lnTo>
                  <a:lnTo>
                    <a:pt x="34" y="59"/>
                  </a:lnTo>
                  <a:lnTo>
                    <a:pt x="59" y="35"/>
                  </a:lnTo>
                  <a:lnTo>
                    <a:pt x="88" y="16"/>
                  </a:lnTo>
                  <a:lnTo>
                    <a:pt x="120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5DF3C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82" name="Google Shape;282;p36"/>
          <p:cNvSpPr/>
          <p:nvPr/>
        </p:nvSpPr>
        <p:spPr>
          <a:xfrm>
            <a:off x="954966" y="1483420"/>
            <a:ext cx="256311" cy="245917"/>
          </a:xfrm>
          <a:custGeom>
            <a:avLst/>
            <a:gdLst/>
            <a:ahLst/>
            <a:cxnLst/>
            <a:rect l="l" t="t" r="r" b="b"/>
            <a:pathLst>
              <a:path w="3331" h="3310" extrusionOk="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 rotWithShape="1">
          <a:blip r:embed="rId3">
            <a:alphaModFix/>
          </a:blip>
          <a:srcRect l="26573" r="23005"/>
          <a:stretch/>
        </p:blipFill>
        <p:spPr>
          <a:xfrm>
            <a:off x="5909481" y="447104"/>
            <a:ext cx="2481629" cy="276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535803" y="475215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3000"/>
              <a:buFont typeface="Trebuchet MS"/>
              <a:buNone/>
            </a:pPr>
            <a:r>
              <a:rPr lang="en" sz="3000" b="1">
                <a:solidFill>
                  <a:srgbClr val="104864"/>
                </a:solidFill>
              </a:rPr>
              <a:t>Libraries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358647" y="1265349"/>
            <a:ext cx="6258308" cy="175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Visualisasi data adalah representasi grafis dari data. Ini melibatkan produksi gambar yang mengkomunikasikan antara data dengan pengguna. Memvisualisasikan data adalah bagian penting dari analisis data dan 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machine learning. Dalam proyek ini, saya menggunakan library-library </a:t>
            </a:r>
            <a:r>
              <a:rPr lang="en" sz="15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 seperti </a:t>
            </a:r>
            <a:r>
              <a:rPr lang="en" sz="15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Matplotlib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Seaborn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Plotly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5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Pandas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, dan </a:t>
            </a:r>
            <a:r>
              <a:rPr lang="en" sz="15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Streamlit</a:t>
            </a:r>
            <a:r>
              <a:rPr lang="en" sz="1500" b="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rPr>
              <a:t>untuk mempelajari serta menerapkan beberapa teknik visualisasi data.</a:t>
            </a:r>
            <a:endParaRPr>
              <a:solidFill>
                <a:srgbClr val="104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500">
              <a:solidFill>
                <a:srgbClr val="104864"/>
              </a:solidFill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047" y="3163787"/>
            <a:ext cx="2612038" cy="107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33095" y="2889877"/>
            <a:ext cx="2477810" cy="160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71519" y="3086178"/>
            <a:ext cx="1280791" cy="128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1267" y="4049922"/>
            <a:ext cx="2184604" cy="72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414497" y="3248801"/>
            <a:ext cx="2091656" cy="8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05773" y="3866504"/>
            <a:ext cx="3204545" cy="103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EF51-B272-4E2A-B6D9-69D25890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2E5F757-E425-4378-9E1B-B9317BE8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132609"/>
            <a:ext cx="5777345" cy="32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5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406</Words>
  <Application>Microsoft Office PowerPoint</Application>
  <PresentationFormat>On-screen Show (16:9)</PresentationFormat>
  <Paragraphs>58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Noto Sans Symbols</vt:lpstr>
      <vt:lpstr>Trebuchet MS</vt:lpstr>
      <vt:lpstr>Simple Light</vt:lpstr>
      <vt:lpstr>Facet</vt:lpstr>
      <vt:lpstr>This project is to do analysis on Sales of Pneumatics and Industrial Equipment.</vt:lpstr>
      <vt:lpstr>PowerPoint Presentation</vt:lpstr>
      <vt:lpstr>Introduction</vt:lpstr>
      <vt:lpstr>Problem Statement</vt:lpstr>
      <vt:lpstr>Flow Chart</vt:lpstr>
      <vt:lpstr>PowerPoint Presentation</vt:lpstr>
      <vt:lpstr>PowerPoint Presentation</vt:lpstr>
      <vt:lpstr>Libraries</vt:lpstr>
      <vt:lpstr>Dataset</vt:lpstr>
      <vt:lpstr>Data Manipulation</vt:lpstr>
      <vt:lpstr>Visualization</vt:lpstr>
      <vt:lpstr>Web App (Library &amp; Read Data)</vt:lpstr>
      <vt:lpstr>Introduction Option</vt:lpstr>
      <vt:lpstr>Hasil Run</vt:lpstr>
      <vt:lpstr>Execute Option (Sales in numbers) </vt:lpstr>
      <vt:lpstr>Hasil Run</vt:lpstr>
      <vt:lpstr>Execute Option (Product Category in Various Area) </vt:lpstr>
      <vt:lpstr>Hasil Run</vt:lpstr>
      <vt:lpstr>Execute Option (Top 10 Sales Engineers in Various Area) </vt:lpstr>
      <vt:lpstr>Hasil Run</vt:lpstr>
      <vt:lpstr>Execute Option (No. of Product Sold per Year) </vt:lpstr>
      <vt:lpstr>Hasil Run</vt:lpstr>
      <vt:lpstr>Execute Option (Most Popular Product Category) </vt:lpstr>
      <vt:lpstr>Hasil Run</vt:lpstr>
      <vt:lpstr>Execute Option (Sales Engineers in Various Regions) </vt:lpstr>
      <vt:lpstr>Hasil Run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project is to do analysis on Sales of Pneumatics and Industrial Equipment.</dc:title>
  <cp:lastModifiedBy>budi kukuh</cp:lastModifiedBy>
  <cp:revision>1</cp:revision>
  <dcterms:modified xsi:type="dcterms:W3CDTF">2022-05-17T10:46:33Z</dcterms:modified>
</cp:coreProperties>
</file>