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05962c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05962c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e3129d6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e3129d6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94c690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94c690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33f4a6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33f4a6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4b3d73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a4b3d73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715fa9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715fa9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4b3d7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4b3d7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33f4a6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33f4a6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05962c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05962c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utorialspoint.com/javascript/javascript_builtin_functions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Introduction Lesson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237400" y="956550"/>
            <a:ext cx="43818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 startAt="3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fungsi yang memiliki parameter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),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serta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ungsi tersebut memiliki validasi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&lt;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dan jumlah data dalam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harus lebih dari 5.</a:t>
            </a: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Fungsi tersebut akan mencari data didalam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dataArray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yang memiliki nilai diantara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nilaiAwal 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dan </a:t>
            </a:r>
            <a:r>
              <a:rPr b="1"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nilaiAkhir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, mengurutkan hasil pencarian dan menampilkannya ke layar/console.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SeleksiNilai(5, 20 , [2, 25, 4, 14, 17, 30, 8])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[8, 14, 17]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718175" y="956550"/>
            <a:ext cx="42639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SeleksiNilai(15, 3 , [2, 25, 4, 14, 17, 30, 8])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“Nilai akhir harus lebih besar dari nilai awal”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SeleksiNilai(4, 17 , [2, 25, 4])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“Jumlah angka dalam dataArray harus lebih dari 5”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Next Lesson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Asynchronous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Promise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Asynchronous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Async Await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Try catch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Rules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Absence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rules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Ask us anything (bootcamp matters in private)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Speak for yourself first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Trainer availability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Hard work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best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self improvement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 adalah blok kode untuk melakukan tugas tertentu. Dimulai dengan kata kunci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dan dicakup oleh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tanda kurung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Fungsi akan berhenti jika berakhir atau ada sintaks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return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824575" y="2392675"/>
            <a:ext cx="4253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Sintaks: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ES5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Declaration</a:t>
            </a:r>
            <a:endParaRPr sz="1300">
              <a:solidFill>
                <a:srgbClr val="1B1B32"/>
              </a:solidFill>
              <a:highlight>
                <a:srgbClr val="EEEE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function doStuff() {};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const doStuff = function() {}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021425" y="2847425"/>
            <a:ext cx="42534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ES6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Arrow Function</a:t>
            </a:r>
            <a:endParaRPr sz="1300">
              <a:solidFill>
                <a:srgbClr val="1B1B32"/>
              </a:solidFill>
              <a:highlight>
                <a:srgbClr val="EEEE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B1B32"/>
                </a:solidFill>
                <a:highlight>
                  <a:srgbClr val="EEEEF0"/>
                </a:highlight>
                <a:latin typeface="Roboto Mono"/>
                <a:ea typeface="Roboto Mono"/>
                <a:cs typeface="Roboto Mono"/>
                <a:sym typeface="Roboto Mono"/>
              </a:rPr>
              <a:t>const doStuff = () =&gt; {}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Contoh: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7817" l="0" r="3716" t="5893"/>
          <a:stretch/>
        </p:blipFill>
        <p:spPr>
          <a:xfrm>
            <a:off x="340700" y="1734163"/>
            <a:ext cx="8462600" cy="22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Method adalah fungsi di dalam objek. Ketika kita membuat objek, kita dapat membuat fungsi di dalamnya. Untuk mengakses bagian lain dari objek menggunakan kata kunci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Sintak: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5204" l="2425" r="21546" t="0"/>
          <a:stretch/>
        </p:blipFill>
        <p:spPr>
          <a:xfrm>
            <a:off x="2104300" y="2571750"/>
            <a:ext cx="4173508" cy="24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Method (Built-in Functions)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Berikut adalah beberapa method untuk array di JavaScript.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sort()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map()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filter()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push()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https://www.tutorialspoint.com/javascript/javascript_builtin_functions.htm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Callback Function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6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Function adalah function biasa, yang dikirimkan sebagai parameter ke function lain, kemudian dieksekusi di function tersebut.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1621" r="45575" t="0"/>
          <a:stretch/>
        </p:blipFill>
        <p:spPr>
          <a:xfrm>
            <a:off x="4950900" y="1566467"/>
            <a:ext cx="3881299" cy="3179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5135725" y="1152463"/>
            <a:ext cx="2818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11700" y="95655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dan jelaskanlah 10 method bawaan JavaScript (Built-in Functions) beserta contoh penggunaannya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program searching nama yang dapat dibatasi jumlah outputnya yang menerapkan  callback function dengan data sebagai berikut: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name = [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‘Abigail’, ‘Alexandra’, ‘Alison’,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‘Amanda’, ‘Angela’, ’Bella’,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‘Carol’, ‘Caroline’, ‘Carolyn’,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‘Deirdre’, ‘Diana’, ‘Elizabeth’,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‘Ella’, ‘Faith’, ‘Olivia’, ‘Penelope’]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632975" y="956550"/>
            <a:ext cx="43491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searchName(“an”, 3, callback)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[“Alexandra”,”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Amanda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”,”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Angela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”]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1659525" y="2926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