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koding-kala-weekend/bagaimana-javascript-menghandle-proses-asynchronous-callback-promise-coroutine-dan-async-await-928326575289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330a9c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330a9c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addf1e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addf1e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ddf1e3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ddf1e3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4a474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a4a474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a47e38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a47e38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94c690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94c690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33f4a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33f4a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33f4a6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33f4a6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330a9c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9330a9c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330a9c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330a9c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33f4a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33f4a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https://medium.com/koding-kala-weekend/bagaimana-javascript-menghandle-proses-asynchronous-callback-promise-coroutine-dan-async-await-928326575289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330a9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330a9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2" y="0"/>
            <a:ext cx="9142089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321"/>
            <a:ext cx="9143996" cy="51428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jsonplaceholder.typicode.com/us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Introduction Lesson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Try Catch dan F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inally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Untuk mengatasi Error (error handling) pada async/await bisa menggunakan try catch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biasanya kita sisipkan code javascript yang mungkin terjadi error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Catch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blok inilah yang akan menangkap error yang terjadi pada blok Try apabila pada blok Try si error muncul.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Finally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blok ini digunakan untuk apapun yang terjadi pada blok Try, baik itu error atau tidak, akan selalu dijalankan.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780150" y="196875"/>
            <a:ext cx="59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956550"/>
            <a:ext cx="802530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sambungan program menggunakan t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hen catch</a:t>
            </a: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dan juga try catch untuk mengecek hari kerja dari kode Asynchronous dibawah dan jelaskan penggunaan then catch dan try catch dengan memberikan komentar di bawahnya: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13" y="1765563"/>
            <a:ext cx="66008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311700" y="956550"/>
            <a:ext cx="80253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2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 program menggunakan callback function untuk melanjutkan dan menampilkan semua bulan menggunakan method map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	getmonth((..)=&gt;{.....})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0" y="1654300"/>
            <a:ext cx="7659875" cy="21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1780150" y="196875"/>
            <a:ext cx="59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311700" y="956550"/>
            <a:ext cx="80253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 startAt="3"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2 program bebas dengan menggunakan promise seperti soal nomor 1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AutoNum type="arabicPeriod" startAt="3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Buatlah program menggunakan method fetch untuk menampilkan semua name (hanya name nya saja) dari REST API dibawah ini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https://jsonplaceholder.typicode.com/users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Gunakan debugger console bawaan browser Chrome untuk melihat hasilnya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780150" y="196875"/>
            <a:ext cx="593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Task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Rules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Absence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Follow the rules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Ask us anything (bootcamp matters in private)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Speak for yourself first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Trainer availability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Hard work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best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self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Asynchronous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 Await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Try catch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Asynchronous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Asynchronous VS Synchronous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Synchronous = perintah dieksekusi satu persatu sesuai urutan kode yang anda tuliskan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Asynchronous = hasil eksekusi atau output tidak selalu berdasarkan urutan kode, tetapi berdasarkan waktu proses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25" y="2571750"/>
            <a:ext cx="6045574" cy="13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650" y="3630575"/>
            <a:ext cx="5997324" cy="1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Promise merupakan perwakilan dari sebuah nilai yang belum tentu diketahui nilainya saat promise dibuat. Promise memungkinkan pengguna untuk menghubungkan fungsi handler dengan keberhasilan atau kegagalan aksi asynchronous.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25" y="2664225"/>
            <a:ext cx="6137275" cy="18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Promise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Promise ada di salah satu state ini: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ending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→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keadaan awal, tidak terpenuhi atau tidak ditolak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ulfilled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→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artinya operasi selesai dengan sukses.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ejected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→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artinya operasi gagal.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Promise (then catch)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Ketika menggunakan promise bisa menggunakan then dan catch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25" y="1521648"/>
            <a:ext cx="4540700" cy="17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25" y="1698276"/>
            <a:ext cx="3100100" cy="1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Callback Asynchronous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function atau callback (biasa disingkat dengan cb) adalah salah satu metode yang paling umum yang digunakan untuk menghandle return value dari operasi asynchronous.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Callback sendiri adalah sebuah regular function (yang biasanya anonymous) dan ditaruh di argumen paling belakang dari sebuah asynchronous function. Layaknya function biasa, callback juga dapat menerima parameter dan mengembalikan value.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811925" y="445025"/>
            <a:ext cx="70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async/await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68200" y="111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Async/await adalah fitur yang hadir sejak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ES 2017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Fitur ini mempermudah kita dalam menangani proses asynchronous.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Keterangan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async → mengubah function menjadi synchronous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await → menunda eksekusi hingga proses asynchronous selesai,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328" y="2034241"/>
            <a:ext cx="4143100" cy="10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