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4c6775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4c6775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05962c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05962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Code Implementation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956550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code dari tugas Computer Science dibawah ini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00" y="1722275"/>
            <a:ext cx="7764700" cy="2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956550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Code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untuk soal dibawah ini: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Diberikan sebuah variabel yang berisikan bilangan integer dengan ketentuan angka 0 (nol) dalam variabel tersebut merupakan pemisah antara satu bilangan dengan bilangan lainnya. Bilangan-bilangan tersebut akan dipisah dan diurutkan berdasarkan angka di bilangan-bilangan itu sendiri. Setelah itu, bilangan hasil pengurutan akan digabung kembali dengan tanpa pemisah dengan output berupa bilangan integer.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method/function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menerima </a:t>
            </a:r>
            <a:r>
              <a:rPr b="1"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 hanya deret angka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menghasilkan output seperti keterangan di atas.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75" y="3320575"/>
            <a:ext cx="58674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