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9" r:id="rId4"/>
    <p:sldId id="277" r:id="rId5"/>
    <p:sldId id="266" r:id="rId6"/>
    <p:sldId id="259" r:id="rId7"/>
    <p:sldId id="276" r:id="rId8"/>
    <p:sldId id="260" r:id="rId9"/>
    <p:sldId id="267" r:id="rId10"/>
    <p:sldId id="269" r:id="rId11"/>
    <p:sldId id="272" r:id="rId12"/>
    <p:sldId id="280" r:id="rId13"/>
    <p:sldId id="261" r:id="rId14"/>
    <p:sldId id="274" r:id="rId15"/>
    <p:sldId id="275" r:id="rId16"/>
    <p:sldId id="262" r:id="rId17"/>
    <p:sldId id="263" r:id="rId18"/>
    <p:sldId id="270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04570-5693-44EE-B012-EBD722D21A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9A645-14D3-4490-AD0B-F3729FAD7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Apa itu clustering?</a:t>
          </a:r>
          <a:endParaRPr lang="en-US"/>
        </a:p>
      </dgm:t>
    </dgm:pt>
    <dgm:pt modelId="{207D087A-1CBE-4A7A-BA30-D54AE54D3122}" type="parTrans" cxnId="{63AA8C31-3841-44A6-8E9A-BC21F4A92EF4}">
      <dgm:prSet/>
      <dgm:spPr/>
      <dgm:t>
        <a:bodyPr/>
        <a:lstStyle/>
        <a:p>
          <a:endParaRPr lang="en-US"/>
        </a:p>
      </dgm:t>
    </dgm:pt>
    <dgm:pt modelId="{AF40FDB5-626B-4260-8D56-67D5E88F0E6C}" type="sibTrans" cxnId="{63AA8C31-3841-44A6-8E9A-BC21F4A92EF4}">
      <dgm:prSet/>
      <dgm:spPr/>
      <dgm:t>
        <a:bodyPr/>
        <a:lstStyle/>
        <a:p>
          <a:endParaRPr lang="en-US"/>
        </a:p>
      </dgm:t>
    </dgm:pt>
    <dgm:pt modelId="{281D9979-67BB-4F51-BF7D-CE2C248F2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Clustering use case</a:t>
          </a:r>
          <a:endParaRPr lang="en-US" dirty="0"/>
        </a:p>
      </dgm:t>
    </dgm:pt>
    <dgm:pt modelId="{A2F7FB68-BC2D-471B-A9F1-C9B4D0C2DA09}" type="parTrans" cxnId="{833FD331-87E5-4ECD-B760-1F67BCCC72F9}">
      <dgm:prSet/>
      <dgm:spPr/>
      <dgm:t>
        <a:bodyPr/>
        <a:lstStyle/>
        <a:p>
          <a:endParaRPr lang="en-US"/>
        </a:p>
      </dgm:t>
    </dgm:pt>
    <dgm:pt modelId="{27BA38AF-F8A1-4FCF-8FBF-430C8AD914DC}" type="sibTrans" cxnId="{833FD331-87E5-4ECD-B760-1F67BCCC72F9}">
      <dgm:prSet/>
      <dgm:spPr/>
      <dgm:t>
        <a:bodyPr/>
        <a:lstStyle/>
        <a:p>
          <a:endParaRPr lang="en-US"/>
        </a:p>
      </dgm:t>
    </dgm:pt>
    <dgm:pt modelId="{9CFF2234-9DDF-4138-A3BB-1933C32FE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Pengenalan algoritma K-Means (Intuition)</a:t>
          </a:r>
          <a:endParaRPr lang="en-US"/>
        </a:p>
      </dgm:t>
    </dgm:pt>
    <dgm:pt modelId="{114B4C6E-2FB7-4C95-9F3A-C483467F7C91}" type="parTrans" cxnId="{6D533AAF-8C0B-4374-9B26-C8E8156DC8EF}">
      <dgm:prSet/>
      <dgm:spPr/>
      <dgm:t>
        <a:bodyPr/>
        <a:lstStyle/>
        <a:p>
          <a:endParaRPr lang="en-US"/>
        </a:p>
      </dgm:t>
    </dgm:pt>
    <dgm:pt modelId="{918F9CA1-0974-4C1C-9AE1-E3F3C4ED20AB}" type="sibTrans" cxnId="{6D533AAF-8C0B-4374-9B26-C8E8156DC8EF}">
      <dgm:prSet/>
      <dgm:spPr/>
      <dgm:t>
        <a:bodyPr/>
        <a:lstStyle/>
        <a:p>
          <a:endParaRPr lang="en-US"/>
        </a:p>
      </dgm:t>
    </dgm:pt>
    <dgm:pt modelId="{393AB0EC-4BF7-4519-ABCD-6AEF987EF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Matriks evaluasi: Elbow Methdod dan Silhouette Coefficient (Intuition)</a:t>
          </a:r>
          <a:endParaRPr lang="en-US"/>
        </a:p>
      </dgm:t>
    </dgm:pt>
    <dgm:pt modelId="{751B0AD2-2DAA-4DB5-8067-BB535ED285C2}" type="parTrans" cxnId="{72806551-3E39-46D5-A476-9F7FCADC9DE1}">
      <dgm:prSet/>
      <dgm:spPr/>
      <dgm:t>
        <a:bodyPr/>
        <a:lstStyle/>
        <a:p>
          <a:endParaRPr lang="en-US"/>
        </a:p>
      </dgm:t>
    </dgm:pt>
    <dgm:pt modelId="{91E1654B-0E4F-491E-AEB2-2B600FECA977}" type="sibTrans" cxnId="{72806551-3E39-46D5-A476-9F7FCADC9DE1}">
      <dgm:prSet/>
      <dgm:spPr/>
      <dgm:t>
        <a:bodyPr/>
        <a:lstStyle/>
        <a:p>
          <a:endParaRPr lang="en-US"/>
        </a:p>
      </dgm:t>
    </dgm:pt>
    <dgm:pt modelId="{A343535E-B0CC-466B-A0E1-2ED8242D4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Hands-on</a:t>
          </a:r>
          <a:endParaRPr lang="en-US"/>
        </a:p>
      </dgm:t>
    </dgm:pt>
    <dgm:pt modelId="{FAD249CF-D50B-4253-8F65-DBF180A8AB2A}" type="parTrans" cxnId="{F4467FF7-A0B6-49D6-BD77-F88B46A9B9D7}">
      <dgm:prSet/>
      <dgm:spPr/>
      <dgm:t>
        <a:bodyPr/>
        <a:lstStyle/>
        <a:p>
          <a:endParaRPr lang="en-US"/>
        </a:p>
      </dgm:t>
    </dgm:pt>
    <dgm:pt modelId="{7A1FE6F3-95B9-415B-8F70-1166A6EB38B5}" type="sibTrans" cxnId="{F4467FF7-A0B6-49D6-BD77-F88B46A9B9D7}">
      <dgm:prSet/>
      <dgm:spPr/>
      <dgm:t>
        <a:bodyPr/>
        <a:lstStyle/>
        <a:p>
          <a:endParaRPr lang="en-US"/>
        </a:p>
      </dgm:t>
    </dgm:pt>
    <dgm:pt modelId="{E13BE764-0920-4821-AD22-8293888400E3}" type="pres">
      <dgm:prSet presAssocID="{87F04570-5693-44EE-B012-EBD722D21A99}" presName="root" presStyleCnt="0">
        <dgm:presLayoutVars>
          <dgm:dir/>
          <dgm:resizeHandles val="exact"/>
        </dgm:presLayoutVars>
      </dgm:prSet>
      <dgm:spPr/>
    </dgm:pt>
    <dgm:pt modelId="{9931CBA1-EE9A-4F31-9F2F-EFECD15EA8AA}" type="pres">
      <dgm:prSet presAssocID="{63C9A645-14D3-4490-AD0B-F3729FAD71E3}" presName="compNode" presStyleCnt="0"/>
      <dgm:spPr/>
    </dgm:pt>
    <dgm:pt modelId="{ECF32451-6E35-436B-A70A-2020183D8C5E}" type="pres">
      <dgm:prSet presAssocID="{63C9A645-14D3-4490-AD0B-F3729FAD71E3}" presName="bgRect" presStyleLbl="bgShp" presStyleIdx="0" presStyleCnt="5"/>
      <dgm:spPr/>
    </dgm:pt>
    <dgm:pt modelId="{09123047-FB51-4570-A532-98FC3C9E4064}" type="pres">
      <dgm:prSet presAssocID="{63C9A645-14D3-4490-AD0B-F3729FAD71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8278942-541D-4E84-80A8-DDEE94EFF150}" type="pres">
      <dgm:prSet presAssocID="{63C9A645-14D3-4490-AD0B-F3729FAD71E3}" presName="spaceRect" presStyleCnt="0"/>
      <dgm:spPr/>
    </dgm:pt>
    <dgm:pt modelId="{928AFB60-1D74-4213-B68F-9FAF9EE602FE}" type="pres">
      <dgm:prSet presAssocID="{63C9A645-14D3-4490-AD0B-F3729FAD71E3}" presName="parTx" presStyleLbl="revTx" presStyleIdx="0" presStyleCnt="5">
        <dgm:presLayoutVars>
          <dgm:chMax val="0"/>
          <dgm:chPref val="0"/>
        </dgm:presLayoutVars>
      </dgm:prSet>
      <dgm:spPr/>
    </dgm:pt>
    <dgm:pt modelId="{E997B903-7F3A-4155-822B-FA2EAE69F393}" type="pres">
      <dgm:prSet presAssocID="{AF40FDB5-626B-4260-8D56-67D5E88F0E6C}" presName="sibTrans" presStyleCnt="0"/>
      <dgm:spPr/>
    </dgm:pt>
    <dgm:pt modelId="{F392BC0B-AFC0-4A19-B5B5-1DE41F670F80}" type="pres">
      <dgm:prSet presAssocID="{281D9979-67BB-4F51-BF7D-CE2C248F2621}" presName="compNode" presStyleCnt="0"/>
      <dgm:spPr/>
    </dgm:pt>
    <dgm:pt modelId="{F51B9CE8-175D-46AB-B41E-AC32BD3A9BFD}" type="pres">
      <dgm:prSet presAssocID="{281D9979-67BB-4F51-BF7D-CE2C248F2621}" presName="bgRect" presStyleLbl="bgShp" presStyleIdx="1" presStyleCnt="5"/>
      <dgm:spPr/>
    </dgm:pt>
    <dgm:pt modelId="{91ABA726-23E5-4A81-9797-1F57A03F7AF9}" type="pres">
      <dgm:prSet presAssocID="{281D9979-67BB-4F51-BF7D-CE2C248F2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3DF75D-83F1-46A8-BCF6-26A809DD4264}" type="pres">
      <dgm:prSet presAssocID="{281D9979-67BB-4F51-BF7D-CE2C248F2621}" presName="spaceRect" presStyleCnt="0"/>
      <dgm:spPr/>
    </dgm:pt>
    <dgm:pt modelId="{86019D81-1300-4500-AE34-AC066A7BA66A}" type="pres">
      <dgm:prSet presAssocID="{281D9979-67BB-4F51-BF7D-CE2C248F2621}" presName="parTx" presStyleLbl="revTx" presStyleIdx="1" presStyleCnt="5">
        <dgm:presLayoutVars>
          <dgm:chMax val="0"/>
          <dgm:chPref val="0"/>
        </dgm:presLayoutVars>
      </dgm:prSet>
      <dgm:spPr/>
    </dgm:pt>
    <dgm:pt modelId="{96F7CCC4-4AA7-4C86-9D02-B075E4938A91}" type="pres">
      <dgm:prSet presAssocID="{27BA38AF-F8A1-4FCF-8FBF-430C8AD914DC}" presName="sibTrans" presStyleCnt="0"/>
      <dgm:spPr/>
    </dgm:pt>
    <dgm:pt modelId="{415D67EE-6362-45DD-8AF2-634C57A0345B}" type="pres">
      <dgm:prSet presAssocID="{9CFF2234-9DDF-4138-A3BB-1933C32FEAA7}" presName="compNode" presStyleCnt="0"/>
      <dgm:spPr/>
    </dgm:pt>
    <dgm:pt modelId="{45661CA5-6009-496C-9CD4-A2B92E82CD07}" type="pres">
      <dgm:prSet presAssocID="{9CFF2234-9DDF-4138-A3BB-1933C32FEAA7}" presName="bgRect" presStyleLbl="bgShp" presStyleIdx="2" presStyleCnt="5"/>
      <dgm:spPr/>
    </dgm:pt>
    <dgm:pt modelId="{0C090CAC-052A-443B-AB23-F4C13BB4E7E3}" type="pres">
      <dgm:prSet presAssocID="{9CFF2234-9DDF-4138-A3BB-1933C32FEA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94A1262-9E5B-4D2A-A34E-5476CC401BC9}" type="pres">
      <dgm:prSet presAssocID="{9CFF2234-9DDF-4138-A3BB-1933C32FEAA7}" presName="spaceRect" presStyleCnt="0"/>
      <dgm:spPr/>
    </dgm:pt>
    <dgm:pt modelId="{FC7063FC-2F8F-4215-BA44-798934E72BB5}" type="pres">
      <dgm:prSet presAssocID="{9CFF2234-9DDF-4138-A3BB-1933C32FEAA7}" presName="parTx" presStyleLbl="revTx" presStyleIdx="2" presStyleCnt="5">
        <dgm:presLayoutVars>
          <dgm:chMax val="0"/>
          <dgm:chPref val="0"/>
        </dgm:presLayoutVars>
      </dgm:prSet>
      <dgm:spPr/>
    </dgm:pt>
    <dgm:pt modelId="{10B85D1F-49E9-4F69-A7EF-E923DF5CD03A}" type="pres">
      <dgm:prSet presAssocID="{918F9CA1-0974-4C1C-9AE1-E3F3C4ED20AB}" presName="sibTrans" presStyleCnt="0"/>
      <dgm:spPr/>
    </dgm:pt>
    <dgm:pt modelId="{049E91C8-50FE-4860-9DC2-51ABA1CD529B}" type="pres">
      <dgm:prSet presAssocID="{393AB0EC-4BF7-4519-ABCD-6AEF987EFC13}" presName="compNode" presStyleCnt="0"/>
      <dgm:spPr/>
    </dgm:pt>
    <dgm:pt modelId="{137A8230-2770-404C-A5CC-7CF5242D8CE5}" type="pres">
      <dgm:prSet presAssocID="{393AB0EC-4BF7-4519-ABCD-6AEF987EFC13}" presName="bgRect" presStyleLbl="bgShp" presStyleIdx="3" presStyleCnt="5"/>
      <dgm:spPr/>
    </dgm:pt>
    <dgm:pt modelId="{E63C1133-5D53-43A8-B349-7288ED081809}" type="pres">
      <dgm:prSet presAssocID="{393AB0EC-4BF7-4519-ABCD-6AEF987EFC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819FDC0-28BB-426C-A5A1-39ECF98ACCA8}" type="pres">
      <dgm:prSet presAssocID="{393AB0EC-4BF7-4519-ABCD-6AEF987EFC13}" presName="spaceRect" presStyleCnt="0"/>
      <dgm:spPr/>
    </dgm:pt>
    <dgm:pt modelId="{6B50CB29-979C-45B5-9E4D-6BA6EF2D4D37}" type="pres">
      <dgm:prSet presAssocID="{393AB0EC-4BF7-4519-ABCD-6AEF987EFC13}" presName="parTx" presStyleLbl="revTx" presStyleIdx="3" presStyleCnt="5">
        <dgm:presLayoutVars>
          <dgm:chMax val="0"/>
          <dgm:chPref val="0"/>
        </dgm:presLayoutVars>
      </dgm:prSet>
      <dgm:spPr/>
    </dgm:pt>
    <dgm:pt modelId="{2F6C6D63-9531-45D6-9840-D299CC7F07CF}" type="pres">
      <dgm:prSet presAssocID="{91E1654B-0E4F-491E-AEB2-2B600FECA977}" presName="sibTrans" presStyleCnt="0"/>
      <dgm:spPr/>
    </dgm:pt>
    <dgm:pt modelId="{63C65196-127D-4A45-A4E7-CC05FAAB9F7C}" type="pres">
      <dgm:prSet presAssocID="{A343535E-B0CC-466B-A0E1-2ED8242D4B77}" presName="compNode" presStyleCnt="0"/>
      <dgm:spPr/>
    </dgm:pt>
    <dgm:pt modelId="{97C7AF03-F4C7-47B5-B18B-99E33B5579DA}" type="pres">
      <dgm:prSet presAssocID="{A343535E-B0CC-466B-A0E1-2ED8242D4B77}" presName="bgRect" presStyleLbl="bgShp" presStyleIdx="4" presStyleCnt="5"/>
      <dgm:spPr/>
    </dgm:pt>
    <dgm:pt modelId="{1F213B62-CC06-4276-B56B-D9F56027E5A5}" type="pres">
      <dgm:prSet presAssocID="{A343535E-B0CC-466B-A0E1-2ED8242D4B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F457691-5731-4298-9765-477FE125B4C1}" type="pres">
      <dgm:prSet presAssocID="{A343535E-B0CC-466B-A0E1-2ED8242D4B77}" presName="spaceRect" presStyleCnt="0"/>
      <dgm:spPr/>
    </dgm:pt>
    <dgm:pt modelId="{C22A5402-6859-422D-9CE8-DEDCD341D2D4}" type="pres">
      <dgm:prSet presAssocID="{A343535E-B0CC-466B-A0E1-2ED8242D4B7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1E8420-5255-4984-8458-BCC81E25E1D4}" type="presOf" srcId="{A343535E-B0CC-466B-A0E1-2ED8242D4B77}" destId="{C22A5402-6859-422D-9CE8-DEDCD341D2D4}" srcOrd="0" destOrd="0" presId="urn:microsoft.com/office/officeart/2018/2/layout/IconVerticalSolidList"/>
    <dgm:cxn modelId="{5E71882A-B6F0-4ED6-BA12-D9DA68F93697}" type="presOf" srcId="{63C9A645-14D3-4490-AD0B-F3729FAD71E3}" destId="{928AFB60-1D74-4213-B68F-9FAF9EE602FE}" srcOrd="0" destOrd="0" presId="urn:microsoft.com/office/officeart/2018/2/layout/IconVerticalSolidList"/>
    <dgm:cxn modelId="{63AA8C31-3841-44A6-8E9A-BC21F4A92EF4}" srcId="{87F04570-5693-44EE-B012-EBD722D21A99}" destId="{63C9A645-14D3-4490-AD0B-F3729FAD71E3}" srcOrd="0" destOrd="0" parTransId="{207D087A-1CBE-4A7A-BA30-D54AE54D3122}" sibTransId="{AF40FDB5-626B-4260-8D56-67D5E88F0E6C}"/>
    <dgm:cxn modelId="{833FD331-87E5-4ECD-B760-1F67BCCC72F9}" srcId="{87F04570-5693-44EE-B012-EBD722D21A99}" destId="{281D9979-67BB-4F51-BF7D-CE2C248F2621}" srcOrd="1" destOrd="0" parTransId="{A2F7FB68-BC2D-471B-A9F1-C9B4D0C2DA09}" sibTransId="{27BA38AF-F8A1-4FCF-8FBF-430C8AD914DC}"/>
    <dgm:cxn modelId="{72806551-3E39-46D5-A476-9F7FCADC9DE1}" srcId="{87F04570-5693-44EE-B012-EBD722D21A99}" destId="{393AB0EC-4BF7-4519-ABCD-6AEF987EFC13}" srcOrd="3" destOrd="0" parTransId="{751B0AD2-2DAA-4DB5-8067-BB535ED285C2}" sibTransId="{91E1654B-0E4F-491E-AEB2-2B600FECA977}"/>
    <dgm:cxn modelId="{8848E254-7698-4EA3-B5BD-032AA94F74FB}" type="presOf" srcId="{9CFF2234-9DDF-4138-A3BB-1933C32FEAA7}" destId="{FC7063FC-2F8F-4215-BA44-798934E72BB5}" srcOrd="0" destOrd="0" presId="urn:microsoft.com/office/officeart/2018/2/layout/IconVerticalSolidList"/>
    <dgm:cxn modelId="{8A44508F-F17B-4E8B-93FF-38AA9AC3513A}" type="presOf" srcId="{281D9979-67BB-4F51-BF7D-CE2C248F2621}" destId="{86019D81-1300-4500-AE34-AC066A7BA66A}" srcOrd="0" destOrd="0" presId="urn:microsoft.com/office/officeart/2018/2/layout/IconVerticalSolidList"/>
    <dgm:cxn modelId="{6D533AAF-8C0B-4374-9B26-C8E8156DC8EF}" srcId="{87F04570-5693-44EE-B012-EBD722D21A99}" destId="{9CFF2234-9DDF-4138-A3BB-1933C32FEAA7}" srcOrd="2" destOrd="0" parTransId="{114B4C6E-2FB7-4C95-9F3A-C483467F7C91}" sibTransId="{918F9CA1-0974-4C1C-9AE1-E3F3C4ED20AB}"/>
    <dgm:cxn modelId="{1ABBEAB2-4D73-49B7-A7F6-DC1A74A2FB7F}" type="presOf" srcId="{87F04570-5693-44EE-B012-EBD722D21A99}" destId="{E13BE764-0920-4821-AD22-8293888400E3}" srcOrd="0" destOrd="0" presId="urn:microsoft.com/office/officeart/2018/2/layout/IconVerticalSolidList"/>
    <dgm:cxn modelId="{CEA23DB7-AFC6-446C-8D9F-92AAC549A83D}" type="presOf" srcId="{393AB0EC-4BF7-4519-ABCD-6AEF987EFC13}" destId="{6B50CB29-979C-45B5-9E4D-6BA6EF2D4D37}" srcOrd="0" destOrd="0" presId="urn:microsoft.com/office/officeart/2018/2/layout/IconVerticalSolidList"/>
    <dgm:cxn modelId="{F4467FF7-A0B6-49D6-BD77-F88B46A9B9D7}" srcId="{87F04570-5693-44EE-B012-EBD722D21A99}" destId="{A343535E-B0CC-466B-A0E1-2ED8242D4B77}" srcOrd="4" destOrd="0" parTransId="{FAD249CF-D50B-4253-8F65-DBF180A8AB2A}" sibTransId="{7A1FE6F3-95B9-415B-8F70-1166A6EB38B5}"/>
    <dgm:cxn modelId="{E7C27F12-0F2C-4C04-9829-40ADA76D8BF6}" type="presParOf" srcId="{E13BE764-0920-4821-AD22-8293888400E3}" destId="{9931CBA1-EE9A-4F31-9F2F-EFECD15EA8AA}" srcOrd="0" destOrd="0" presId="urn:microsoft.com/office/officeart/2018/2/layout/IconVerticalSolidList"/>
    <dgm:cxn modelId="{D62CA80C-1A5E-408D-9D00-B205D4869F6D}" type="presParOf" srcId="{9931CBA1-EE9A-4F31-9F2F-EFECD15EA8AA}" destId="{ECF32451-6E35-436B-A70A-2020183D8C5E}" srcOrd="0" destOrd="0" presId="urn:microsoft.com/office/officeart/2018/2/layout/IconVerticalSolidList"/>
    <dgm:cxn modelId="{CDFEE508-3CD0-473D-ACCC-A48A0478CB93}" type="presParOf" srcId="{9931CBA1-EE9A-4F31-9F2F-EFECD15EA8AA}" destId="{09123047-FB51-4570-A532-98FC3C9E4064}" srcOrd="1" destOrd="0" presId="urn:microsoft.com/office/officeart/2018/2/layout/IconVerticalSolidList"/>
    <dgm:cxn modelId="{B0031D53-6CA2-4B62-BFAF-5C5B6E1A4E5F}" type="presParOf" srcId="{9931CBA1-EE9A-4F31-9F2F-EFECD15EA8AA}" destId="{68278942-541D-4E84-80A8-DDEE94EFF150}" srcOrd="2" destOrd="0" presId="urn:microsoft.com/office/officeart/2018/2/layout/IconVerticalSolidList"/>
    <dgm:cxn modelId="{905A24CF-5C68-4ED2-9E04-6C3586FA0ADF}" type="presParOf" srcId="{9931CBA1-EE9A-4F31-9F2F-EFECD15EA8AA}" destId="{928AFB60-1D74-4213-B68F-9FAF9EE602FE}" srcOrd="3" destOrd="0" presId="urn:microsoft.com/office/officeart/2018/2/layout/IconVerticalSolidList"/>
    <dgm:cxn modelId="{A92E83E1-8520-4FB5-B3A3-21915314626A}" type="presParOf" srcId="{E13BE764-0920-4821-AD22-8293888400E3}" destId="{E997B903-7F3A-4155-822B-FA2EAE69F393}" srcOrd="1" destOrd="0" presId="urn:microsoft.com/office/officeart/2018/2/layout/IconVerticalSolidList"/>
    <dgm:cxn modelId="{159B00EF-ECA3-4BC5-AED9-1B425AA8A617}" type="presParOf" srcId="{E13BE764-0920-4821-AD22-8293888400E3}" destId="{F392BC0B-AFC0-4A19-B5B5-1DE41F670F80}" srcOrd="2" destOrd="0" presId="urn:microsoft.com/office/officeart/2018/2/layout/IconVerticalSolidList"/>
    <dgm:cxn modelId="{7A572B3D-5A95-4010-BE49-1FA7710CAC9D}" type="presParOf" srcId="{F392BC0B-AFC0-4A19-B5B5-1DE41F670F80}" destId="{F51B9CE8-175D-46AB-B41E-AC32BD3A9BFD}" srcOrd="0" destOrd="0" presId="urn:microsoft.com/office/officeart/2018/2/layout/IconVerticalSolidList"/>
    <dgm:cxn modelId="{896E436B-304B-4041-B49B-3F22D5AEB442}" type="presParOf" srcId="{F392BC0B-AFC0-4A19-B5B5-1DE41F670F80}" destId="{91ABA726-23E5-4A81-9797-1F57A03F7AF9}" srcOrd="1" destOrd="0" presId="urn:microsoft.com/office/officeart/2018/2/layout/IconVerticalSolidList"/>
    <dgm:cxn modelId="{64C0D215-83C8-40D6-9731-B1EC12C1F8A4}" type="presParOf" srcId="{F392BC0B-AFC0-4A19-B5B5-1DE41F670F80}" destId="{133DF75D-83F1-46A8-BCF6-26A809DD4264}" srcOrd="2" destOrd="0" presId="urn:microsoft.com/office/officeart/2018/2/layout/IconVerticalSolidList"/>
    <dgm:cxn modelId="{CA6F90E0-4C60-4707-BCBF-B8FC076EFBF7}" type="presParOf" srcId="{F392BC0B-AFC0-4A19-B5B5-1DE41F670F80}" destId="{86019D81-1300-4500-AE34-AC066A7BA66A}" srcOrd="3" destOrd="0" presId="urn:microsoft.com/office/officeart/2018/2/layout/IconVerticalSolidList"/>
    <dgm:cxn modelId="{489B3E58-83DE-438A-984F-1BCF6132A9E9}" type="presParOf" srcId="{E13BE764-0920-4821-AD22-8293888400E3}" destId="{96F7CCC4-4AA7-4C86-9D02-B075E4938A91}" srcOrd="3" destOrd="0" presId="urn:microsoft.com/office/officeart/2018/2/layout/IconVerticalSolidList"/>
    <dgm:cxn modelId="{B6F6D676-57F2-4971-8AEF-F779DF7E9FC7}" type="presParOf" srcId="{E13BE764-0920-4821-AD22-8293888400E3}" destId="{415D67EE-6362-45DD-8AF2-634C57A0345B}" srcOrd="4" destOrd="0" presId="urn:microsoft.com/office/officeart/2018/2/layout/IconVerticalSolidList"/>
    <dgm:cxn modelId="{7993AE23-1EBA-4A89-8D7A-74A648CC33E3}" type="presParOf" srcId="{415D67EE-6362-45DD-8AF2-634C57A0345B}" destId="{45661CA5-6009-496C-9CD4-A2B92E82CD07}" srcOrd="0" destOrd="0" presId="urn:microsoft.com/office/officeart/2018/2/layout/IconVerticalSolidList"/>
    <dgm:cxn modelId="{23349285-F317-4649-A850-98425090A3C1}" type="presParOf" srcId="{415D67EE-6362-45DD-8AF2-634C57A0345B}" destId="{0C090CAC-052A-443B-AB23-F4C13BB4E7E3}" srcOrd="1" destOrd="0" presId="urn:microsoft.com/office/officeart/2018/2/layout/IconVerticalSolidList"/>
    <dgm:cxn modelId="{63B2BA6A-E2AF-44C0-B0E3-8497894331A1}" type="presParOf" srcId="{415D67EE-6362-45DD-8AF2-634C57A0345B}" destId="{394A1262-9E5B-4D2A-A34E-5476CC401BC9}" srcOrd="2" destOrd="0" presId="urn:microsoft.com/office/officeart/2018/2/layout/IconVerticalSolidList"/>
    <dgm:cxn modelId="{C4FCCE5B-1A70-4D3B-BB73-97F56FBAAE14}" type="presParOf" srcId="{415D67EE-6362-45DD-8AF2-634C57A0345B}" destId="{FC7063FC-2F8F-4215-BA44-798934E72BB5}" srcOrd="3" destOrd="0" presId="urn:microsoft.com/office/officeart/2018/2/layout/IconVerticalSolidList"/>
    <dgm:cxn modelId="{D0A83B5E-406D-473D-BF75-3E1D7B6D654C}" type="presParOf" srcId="{E13BE764-0920-4821-AD22-8293888400E3}" destId="{10B85D1F-49E9-4F69-A7EF-E923DF5CD03A}" srcOrd="5" destOrd="0" presId="urn:microsoft.com/office/officeart/2018/2/layout/IconVerticalSolidList"/>
    <dgm:cxn modelId="{2BFBB720-9574-4B7D-928C-639D55F6C136}" type="presParOf" srcId="{E13BE764-0920-4821-AD22-8293888400E3}" destId="{049E91C8-50FE-4860-9DC2-51ABA1CD529B}" srcOrd="6" destOrd="0" presId="urn:microsoft.com/office/officeart/2018/2/layout/IconVerticalSolidList"/>
    <dgm:cxn modelId="{B5818734-9CB1-4356-9241-68759ED710CE}" type="presParOf" srcId="{049E91C8-50FE-4860-9DC2-51ABA1CD529B}" destId="{137A8230-2770-404C-A5CC-7CF5242D8CE5}" srcOrd="0" destOrd="0" presId="urn:microsoft.com/office/officeart/2018/2/layout/IconVerticalSolidList"/>
    <dgm:cxn modelId="{0065F206-7FD4-4ACA-BAF3-0A64CD86302F}" type="presParOf" srcId="{049E91C8-50FE-4860-9DC2-51ABA1CD529B}" destId="{E63C1133-5D53-43A8-B349-7288ED081809}" srcOrd="1" destOrd="0" presId="urn:microsoft.com/office/officeart/2018/2/layout/IconVerticalSolidList"/>
    <dgm:cxn modelId="{186DEA32-AD09-47D5-897F-9BA5D478F2CF}" type="presParOf" srcId="{049E91C8-50FE-4860-9DC2-51ABA1CD529B}" destId="{F819FDC0-28BB-426C-A5A1-39ECF98ACCA8}" srcOrd="2" destOrd="0" presId="urn:microsoft.com/office/officeart/2018/2/layout/IconVerticalSolidList"/>
    <dgm:cxn modelId="{19E9CCC4-9118-4682-9FFC-7C339045C972}" type="presParOf" srcId="{049E91C8-50FE-4860-9DC2-51ABA1CD529B}" destId="{6B50CB29-979C-45B5-9E4D-6BA6EF2D4D37}" srcOrd="3" destOrd="0" presId="urn:microsoft.com/office/officeart/2018/2/layout/IconVerticalSolidList"/>
    <dgm:cxn modelId="{295E3A27-DFB8-4AC7-BA7E-4EAAC71CF1BD}" type="presParOf" srcId="{E13BE764-0920-4821-AD22-8293888400E3}" destId="{2F6C6D63-9531-45D6-9840-D299CC7F07CF}" srcOrd="7" destOrd="0" presId="urn:microsoft.com/office/officeart/2018/2/layout/IconVerticalSolidList"/>
    <dgm:cxn modelId="{C75CB768-0C80-4EFE-ADB6-9681901193E7}" type="presParOf" srcId="{E13BE764-0920-4821-AD22-8293888400E3}" destId="{63C65196-127D-4A45-A4E7-CC05FAAB9F7C}" srcOrd="8" destOrd="0" presId="urn:microsoft.com/office/officeart/2018/2/layout/IconVerticalSolidList"/>
    <dgm:cxn modelId="{2FAB7E05-3505-4B6B-B243-449315C4C0EC}" type="presParOf" srcId="{63C65196-127D-4A45-A4E7-CC05FAAB9F7C}" destId="{97C7AF03-F4C7-47B5-B18B-99E33B5579DA}" srcOrd="0" destOrd="0" presId="urn:microsoft.com/office/officeart/2018/2/layout/IconVerticalSolidList"/>
    <dgm:cxn modelId="{C70EFFB3-396A-4B31-9BE2-D30352F0DF7F}" type="presParOf" srcId="{63C65196-127D-4A45-A4E7-CC05FAAB9F7C}" destId="{1F213B62-CC06-4276-B56B-D9F56027E5A5}" srcOrd="1" destOrd="0" presId="urn:microsoft.com/office/officeart/2018/2/layout/IconVerticalSolidList"/>
    <dgm:cxn modelId="{20E8E637-B37C-44C1-93B4-E9D586BC67E1}" type="presParOf" srcId="{63C65196-127D-4A45-A4E7-CC05FAAB9F7C}" destId="{1F457691-5731-4298-9765-477FE125B4C1}" srcOrd="2" destOrd="0" presId="urn:microsoft.com/office/officeart/2018/2/layout/IconVerticalSolidList"/>
    <dgm:cxn modelId="{C3274051-7023-48F7-8536-633E276B8B0E}" type="presParOf" srcId="{63C65196-127D-4A45-A4E7-CC05FAAB9F7C}" destId="{C22A5402-6859-422D-9CE8-DEDCD341D2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6B212-D2FE-49A3-8F2F-8AFEC0CC5AD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88B3E1-554E-40CB-A32E-9FA259B9DE49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3A5682B6-7092-465B-8461-9FF77746FEBC}" type="parTrans" cxnId="{D5A8B5FE-E926-4206-A59C-2EC816EC118D}">
      <dgm:prSet/>
      <dgm:spPr/>
      <dgm:t>
        <a:bodyPr/>
        <a:lstStyle/>
        <a:p>
          <a:endParaRPr lang="en-US"/>
        </a:p>
      </dgm:t>
    </dgm:pt>
    <dgm:pt modelId="{3E8B0A4F-7E48-4331-AFBE-A58F51CCE348}" type="sibTrans" cxnId="{D5A8B5FE-E926-4206-A59C-2EC816EC118D}">
      <dgm:prSet/>
      <dgm:spPr/>
      <dgm:t>
        <a:bodyPr/>
        <a:lstStyle/>
        <a:p>
          <a:endParaRPr lang="en-US"/>
        </a:p>
      </dgm:t>
    </dgm:pt>
    <dgm:pt modelId="{FD89BE9A-E931-4B37-A34B-3016873FE3AC}">
      <dgm:prSet phldrT="[Text]"/>
      <dgm:spPr/>
      <dgm:t>
        <a:bodyPr/>
        <a:lstStyle/>
        <a:p>
          <a:r>
            <a:rPr lang="en-ID" dirty="0"/>
            <a:t>to discover the natural grouping(s) of a set of patterns, points, or objects.</a:t>
          </a:r>
          <a:endParaRPr lang="en-US" dirty="0"/>
        </a:p>
      </dgm:t>
    </dgm:pt>
    <dgm:pt modelId="{B9688E3B-1CA6-4EAA-80E2-AE87250CF04B}" type="parTrans" cxnId="{D1DAC98D-6763-443C-B27A-F9263F3079DA}">
      <dgm:prSet/>
      <dgm:spPr/>
      <dgm:t>
        <a:bodyPr/>
        <a:lstStyle/>
        <a:p>
          <a:endParaRPr lang="en-US"/>
        </a:p>
      </dgm:t>
    </dgm:pt>
    <dgm:pt modelId="{A6321B72-288B-4B91-8969-70928A3A3DC4}" type="sibTrans" cxnId="{D1DAC98D-6763-443C-B27A-F9263F3079DA}">
      <dgm:prSet/>
      <dgm:spPr/>
      <dgm:t>
        <a:bodyPr/>
        <a:lstStyle/>
        <a:p>
          <a:endParaRPr lang="en-US"/>
        </a:p>
      </dgm:t>
    </dgm:pt>
    <dgm:pt modelId="{8B1BAB70-FE84-4FA7-95FB-3A60B387B64A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4AE6962B-C5CF-4528-98FF-E8A9E9AA75CD}" type="parTrans" cxnId="{F1449762-9F29-4869-A217-D321598558F4}">
      <dgm:prSet/>
      <dgm:spPr/>
      <dgm:t>
        <a:bodyPr/>
        <a:lstStyle/>
        <a:p>
          <a:endParaRPr lang="en-US"/>
        </a:p>
      </dgm:t>
    </dgm:pt>
    <dgm:pt modelId="{E8EFFEE6-5726-47D6-AFEC-D0314446D218}" type="sibTrans" cxnId="{F1449762-9F29-4869-A217-D321598558F4}">
      <dgm:prSet/>
      <dgm:spPr/>
      <dgm:t>
        <a:bodyPr/>
        <a:lstStyle/>
        <a:p>
          <a:endParaRPr lang="en-US"/>
        </a:p>
      </dgm:t>
    </dgm:pt>
    <dgm:pt modelId="{0034DB8E-0B4E-400A-B087-8C7A7EA0914F}">
      <dgm:prSet phldrT="[Text]"/>
      <dgm:spPr/>
      <dgm:t>
        <a:bodyPr/>
        <a:lstStyle/>
        <a:p>
          <a:r>
            <a:rPr lang="en-ID" b="0" i="0" dirty="0"/>
            <a:t>Unsupervised learning</a:t>
          </a:r>
          <a:endParaRPr lang="en-US" dirty="0"/>
        </a:p>
      </dgm:t>
    </dgm:pt>
    <dgm:pt modelId="{29288F38-EC1C-4769-9F6D-BAAE3E2A8E42}" type="parTrans" cxnId="{2B9DE356-A22C-4F0A-9C47-498BBE578960}">
      <dgm:prSet/>
      <dgm:spPr/>
      <dgm:t>
        <a:bodyPr/>
        <a:lstStyle/>
        <a:p>
          <a:endParaRPr lang="en-US"/>
        </a:p>
      </dgm:t>
    </dgm:pt>
    <dgm:pt modelId="{F347624A-3707-4221-B279-652CE0F8F2F8}" type="sibTrans" cxnId="{2B9DE356-A22C-4F0A-9C47-498BBE578960}">
      <dgm:prSet/>
      <dgm:spPr/>
      <dgm:t>
        <a:bodyPr/>
        <a:lstStyle/>
        <a:p>
          <a:endParaRPr lang="en-US"/>
        </a:p>
      </dgm:t>
    </dgm:pt>
    <dgm:pt modelId="{3375202E-038D-4C31-901D-213B95CA2C48}">
      <dgm:prSet phldrT="[Text]"/>
      <dgm:spPr/>
      <dgm:t>
        <a:bodyPr/>
        <a:lstStyle/>
        <a:p>
          <a:r>
            <a:rPr lang="en-US"/>
            <a:t>Ideal Cluster</a:t>
          </a:r>
          <a:endParaRPr lang="en-US" dirty="0"/>
        </a:p>
      </dgm:t>
    </dgm:pt>
    <dgm:pt modelId="{13E8E461-D139-4291-A4DA-321B7AED8EAE}" type="parTrans" cxnId="{A21464A1-8D58-4163-A881-D94BA3CAC955}">
      <dgm:prSet/>
      <dgm:spPr/>
      <dgm:t>
        <a:bodyPr/>
        <a:lstStyle/>
        <a:p>
          <a:endParaRPr lang="en-US"/>
        </a:p>
      </dgm:t>
    </dgm:pt>
    <dgm:pt modelId="{C73735FF-9E96-42BB-8F68-F6C2386225A1}" type="sibTrans" cxnId="{A21464A1-8D58-4163-A881-D94BA3CAC955}">
      <dgm:prSet/>
      <dgm:spPr/>
      <dgm:t>
        <a:bodyPr/>
        <a:lstStyle/>
        <a:p>
          <a:endParaRPr lang="en-US"/>
        </a:p>
      </dgm:t>
    </dgm:pt>
    <dgm:pt modelId="{A427E8A2-383D-439D-8C74-6F76813E5D45}">
      <dgm:prSet phldrT="[Text]"/>
      <dgm:spPr/>
      <dgm:t>
        <a:bodyPr/>
        <a:lstStyle/>
        <a:p>
          <a:r>
            <a:rPr lang="en-US" dirty="0"/>
            <a:t>Compact</a:t>
          </a:r>
        </a:p>
      </dgm:t>
    </dgm:pt>
    <dgm:pt modelId="{C373A1FA-A480-4894-98A5-79630FC47ADE}" type="parTrans" cxnId="{11EB9C09-CA7B-4C6E-9B64-E18AD5830FA9}">
      <dgm:prSet/>
      <dgm:spPr/>
      <dgm:t>
        <a:bodyPr/>
        <a:lstStyle/>
        <a:p>
          <a:endParaRPr lang="en-US"/>
        </a:p>
      </dgm:t>
    </dgm:pt>
    <dgm:pt modelId="{930D4679-FE13-457F-BE9F-37467C527B96}" type="sibTrans" cxnId="{11EB9C09-CA7B-4C6E-9B64-E18AD5830FA9}">
      <dgm:prSet/>
      <dgm:spPr/>
      <dgm:t>
        <a:bodyPr/>
        <a:lstStyle/>
        <a:p>
          <a:endParaRPr lang="en-US"/>
        </a:p>
      </dgm:t>
    </dgm:pt>
    <dgm:pt modelId="{FD33FC5B-80CB-424D-86A8-EE9B0EBA3B87}">
      <dgm:prSet phldrT="[Text]"/>
      <dgm:spPr/>
      <dgm:t>
        <a:bodyPr/>
        <a:lstStyle/>
        <a:p>
          <a:r>
            <a:rPr lang="en-US" dirty="0"/>
            <a:t>Isolated</a:t>
          </a:r>
        </a:p>
      </dgm:t>
    </dgm:pt>
    <dgm:pt modelId="{C2F5D54F-F5EA-4BD8-B34B-2872A5C4AD97}" type="parTrans" cxnId="{E147EB4E-AEA7-4C70-A496-F50A5CBD6101}">
      <dgm:prSet/>
      <dgm:spPr/>
      <dgm:t>
        <a:bodyPr/>
        <a:lstStyle/>
        <a:p>
          <a:endParaRPr lang="en-US"/>
        </a:p>
      </dgm:t>
    </dgm:pt>
    <dgm:pt modelId="{1C50A68C-A59E-47BC-8B7F-0B3EEAF086FE}" type="sibTrans" cxnId="{E147EB4E-AEA7-4C70-A496-F50A5CBD6101}">
      <dgm:prSet/>
      <dgm:spPr/>
      <dgm:t>
        <a:bodyPr/>
        <a:lstStyle/>
        <a:p>
          <a:endParaRPr lang="en-US"/>
        </a:p>
      </dgm:t>
    </dgm:pt>
    <dgm:pt modelId="{65DC3DF6-6365-431E-AEC8-8F1C22A749A7}" type="pres">
      <dgm:prSet presAssocID="{DCB6B212-D2FE-49A3-8F2F-8AFEC0CC5AD5}" presName="Name0" presStyleCnt="0">
        <dgm:presLayoutVars>
          <dgm:dir/>
          <dgm:animLvl val="lvl"/>
          <dgm:resizeHandles val="exact"/>
        </dgm:presLayoutVars>
      </dgm:prSet>
      <dgm:spPr/>
    </dgm:pt>
    <dgm:pt modelId="{33AD5A9A-9F5E-4103-B807-75090487F139}" type="pres">
      <dgm:prSet presAssocID="{DE88B3E1-554E-40CB-A32E-9FA259B9DE49}" presName="linNode" presStyleCnt="0"/>
      <dgm:spPr/>
    </dgm:pt>
    <dgm:pt modelId="{CA009D53-2DF1-4479-8508-3E33DE82A49E}" type="pres">
      <dgm:prSet presAssocID="{DE88B3E1-554E-40CB-A32E-9FA259B9DE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0A5B543-D8A9-470C-98DA-76ED65362EC1}" type="pres">
      <dgm:prSet presAssocID="{DE88B3E1-554E-40CB-A32E-9FA259B9DE49}" presName="descendantText" presStyleLbl="alignAccFollowNode1" presStyleIdx="0" presStyleCnt="3">
        <dgm:presLayoutVars>
          <dgm:bulletEnabled val="1"/>
        </dgm:presLayoutVars>
      </dgm:prSet>
      <dgm:spPr/>
    </dgm:pt>
    <dgm:pt modelId="{A47708C9-AC7C-46AF-BA1E-1A18628C0662}" type="pres">
      <dgm:prSet presAssocID="{3E8B0A4F-7E48-4331-AFBE-A58F51CCE348}" presName="sp" presStyleCnt="0"/>
      <dgm:spPr/>
    </dgm:pt>
    <dgm:pt modelId="{72E7FBC7-53DC-45B1-8D6A-FA16B4C7BF60}" type="pres">
      <dgm:prSet presAssocID="{8B1BAB70-FE84-4FA7-95FB-3A60B387B64A}" presName="linNode" presStyleCnt="0"/>
      <dgm:spPr/>
    </dgm:pt>
    <dgm:pt modelId="{5327EC34-B8BC-4FFA-BF95-6995B06E6BB3}" type="pres">
      <dgm:prSet presAssocID="{8B1BAB70-FE84-4FA7-95FB-3A60B387B64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0EF2E7-871A-449F-A797-BF49BCF5E26C}" type="pres">
      <dgm:prSet presAssocID="{8B1BAB70-FE84-4FA7-95FB-3A60B387B64A}" presName="descendantText" presStyleLbl="alignAccFollowNode1" presStyleIdx="1" presStyleCnt="3">
        <dgm:presLayoutVars>
          <dgm:bulletEnabled val="1"/>
        </dgm:presLayoutVars>
      </dgm:prSet>
      <dgm:spPr/>
    </dgm:pt>
    <dgm:pt modelId="{5674D983-07E1-42C7-9FCB-A82BC1B165FA}" type="pres">
      <dgm:prSet presAssocID="{E8EFFEE6-5726-47D6-AFEC-D0314446D218}" presName="sp" presStyleCnt="0"/>
      <dgm:spPr/>
    </dgm:pt>
    <dgm:pt modelId="{09B4CDAE-0D27-4E28-B1E7-33520F9D482F}" type="pres">
      <dgm:prSet presAssocID="{3375202E-038D-4C31-901D-213B95CA2C48}" presName="linNode" presStyleCnt="0"/>
      <dgm:spPr/>
    </dgm:pt>
    <dgm:pt modelId="{5F2AF733-7D42-4BD9-BD5F-7B09D0D5B825}" type="pres">
      <dgm:prSet presAssocID="{3375202E-038D-4C31-901D-213B95CA2C4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A5639A3-E8FC-44EB-A5B7-C87820738149}" type="pres">
      <dgm:prSet presAssocID="{3375202E-038D-4C31-901D-213B95CA2C4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275D307-7BF5-470F-AC0B-7EB691B9AB29}" type="presOf" srcId="{0034DB8E-0B4E-400A-B087-8C7A7EA0914F}" destId="{F40EF2E7-871A-449F-A797-BF49BCF5E26C}" srcOrd="0" destOrd="0" presId="urn:microsoft.com/office/officeart/2005/8/layout/vList5"/>
    <dgm:cxn modelId="{11EB9C09-CA7B-4C6E-9B64-E18AD5830FA9}" srcId="{3375202E-038D-4C31-901D-213B95CA2C48}" destId="{A427E8A2-383D-439D-8C74-6F76813E5D45}" srcOrd="0" destOrd="0" parTransId="{C373A1FA-A480-4894-98A5-79630FC47ADE}" sibTransId="{930D4679-FE13-457F-BE9F-37467C527B96}"/>
    <dgm:cxn modelId="{A1992518-E59C-4564-8038-ECAAD74079D8}" type="presOf" srcId="{FD33FC5B-80CB-424D-86A8-EE9B0EBA3B87}" destId="{FA5639A3-E8FC-44EB-A5B7-C87820738149}" srcOrd="0" destOrd="1" presId="urn:microsoft.com/office/officeart/2005/8/layout/vList5"/>
    <dgm:cxn modelId="{D972FB37-B1CB-435C-8499-C83E17CF7A71}" type="presOf" srcId="{DE88B3E1-554E-40CB-A32E-9FA259B9DE49}" destId="{CA009D53-2DF1-4479-8508-3E33DE82A49E}" srcOrd="0" destOrd="0" presId="urn:microsoft.com/office/officeart/2005/8/layout/vList5"/>
    <dgm:cxn modelId="{F1449762-9F29-4869-A217-D321598558F4}" srcId="{DCB6B212-D2FE-49A3-8F2F-8AFEC0CC5AD5}" destId="{8B1BAB70-FE84-4FA7-95FB-3A60B387B64A}" srcOrd="1" destOrd="0" parTransId="{4AE6962B-C5CF-4528-98FF-E8A9E9AA75CD}" sibTransId="{E8EFFEE6-5726-47D6-AFEC-D0314446D218}"/>
    <dgm:cxn modelId="{5EB64C47-CC55-4525-9309-D82A082059E8}" type="presOf" srcId="{8B1BAB70-FE84-4FA7-95FB-3A60B387B64A}" destId="{5327EC34-B8BC-4FFA-BF95-6995B06E6BB3}" srcOrd="0" destOrd="0" presId="urn:microsoft.com/office/officeart/2005/8/layout/vList5"/>
    <dgm:cxn modelId="{E147EB4E-AEA7-4C70-A496-F50A5CBD6101}" srcId="{3375202E-038D-4C31-901D-213B95CA2C48}" destId="{FD33FC5B-80CB-424D-86A8-EE9B0EBA3B87}" srcOrd="1" destOrd="0" parTransId="{C2F5D54F-F5EA-4BD8-B34B-2872A5C4AD97}" sibTransId="{1C50A68C-A59E-47BC-8B7F-0B3EEAF086FE}"/>
    <dgm:cxn modelId="{8FAFAD73-BA46-46AB-AB32-64D432A3935E}" type="presOf" srcId="{3375202E-038D-4C31-901D-213B95CA2C48}" destId="{5F2AF733-7D42-4BD9-BD5F-7B09D0D5B825}" srcOrd="0" destOrd="0" presId="urn:microsoft.com/office/officeart/2005/8/layout/vList5"/>
    <dgm:cxn modelId="{222F7555-EE60-4514-959D-9DBDB7DFBD01}" type="presOf" srcId="{DCB6B212-D2FE-49A3-8F2F-8AFEC0CC5AD5}" destId="{65DC3DF6-6365-431E-AEC8-8F1C22A749A7}" srcOrd="0" destOrd="0" presId="urn:microsoft.com/office/officeart/2005/8/layout/vList5"/>
    <dgm:cxn modelId="{2B9DE356-A22C-4F0A-9C47-498BBE578960}" srcId="{8B1BAB70-FE84-4FA7-95FB-3A60B387B64A}" destId="{0034DB8E-0B4E-400A-B087-8C7A7EA0914F}" srcOrd="0" destOrd="0" parTransId="{29288F38-EC1C-4769-9F6D-BAAE3E2A8E42}" sibTransId="{F347624A-3707-4221-B279-652CE0F8F2F8}"/>
    <dgm:cxn modelId="{ABB9FD57-CDDD-4481-B11A-96230E15B1DE}" type="presOf" srcId="{FD89BE9A-E931-4B37-A34B-3016873FE3AC}" destId="{20A5B543-D8A9-470C-98DA-76ED65362EC1}" srcOrd="0" destOrd="0" presId="urn:microsoft.com/office/officeart/2005/8/layout/vList5"/>
    <dgm:cxn modelId="{D1DAC98D-6763-443C-B27A-F9263F3079DA}" srcId="{DE88B3E1-554E-40CB-A32E-9FA259B9DE49}" destId="{FD89BE9A-E931-4B37-A34B-3016873FE3AC}" srcOrd="0" destOrd="0" parTransId="{B9688E3B-1CA6-4EAA-80E2-AE87250CF04B}" sibTransId="{A6321B72-288B-4B91-8969-70928A3A3DC4}"/>
    <dgm:cxn modelId="{8FC0C890-B693-4931-959E-673A20D80329}" type="presOf" srcId="{A427E8A2-383D-439D-8C74-6F76813E5D45}" destId="{FA5639A3-E8FC-44EB-A5B7-C87820738149}" srcOrd="0" destOrd="0" presId="urn:microsoft.com/office/officeart/2005/8/layout/vList5"/>
    <dgm:cxn modelId="{A21464A1-8D58-4163-A881-D94BA3CAC955}" srcId="{DCB6B212-D2FE-49A3-8F2F-8AFEC0CC5AD5}" destId="{3375202E-038D-4C31-901D-213B95CA2C48}" srcOrd="2" destOrd="0" parTransId="{13E8E461-D139-4291-A4DA-321B7AED8EAE}" sibTransId="{C73735FF-9E96-42BB-8F68-F6C2386225A1}"/>
    <dgm:cxn modelId="{D5A8B5FE-E926-4206-A59C-2EC816EC118D}" srcId="{DCB6B212-D2FE-49A3-8F2F-8AFEC0CC5AD5}" destId="{DE88B3E1-554E-40CB-A32E-9FA259B9DE49}" srcOrd="0" destOrd="0" parTransId="{3A5682B6-7092-465B-8461-9FF77746FEBC}" sibTransId="{3E8B0A4F-7E48-4331-AFBE-A58F51CCE348}"/>
    <dgm:cxn modelId="{2FDC6B38-9152-41B6-AD6D-85F238871583}" type="presParOf" srcId="{65DC3DF6-6365-431E-AEC8-8F1C22A749A7}" destId="{33AD5A9A-9F5E-4103-B807-75090487F139}" srcOrd="0" destOrd="0" presId="urn:microsoft.com/office/officeart/2005/8/layout/vList5"/>
    <dgm:cxn modelId="{DD85AEBC-7AF0-4BC3-A3BA-A54301027693}" type="presParOf" srcId="{33AD5A9A-9F5E-4103-B807-75090487F139}" destId="{CA009D53-2DF1-4479-8508-3E33DE82A49E}" srcOrd="0" destOrd="0" presId="urn:microsoft.com/office/officeart/2005/8/layout/vList5"/>
    <dgm:cxn modelId="{E118C4BB-3A3D-4666-9A33-AB2509614A72}" type="presParOf" srcId="{33AD5A9A-9F5E-4103-B807-75090487F139}" destId="{20A5B543-D8A9-470C-98DA-76ED65362EC1}" srcOrd="1" destOrd="0" presId="urn:microsoft.com/office/officeart/2005/8/layout/vList5"/>
    <dgm:cxn modelId="{48D8E610-279D-4431-B9DC-728A2FF3CAF3}" type="presParOf" srcId="{65DC3DF6-6365-431E-AEC8-8F1C22A749A7}" destId="{A47708C9-AC7C-46AF-BA1E-1A18628C0662}" srcOrd="1" destOrd="0" presId="urn:microsoft.com/office/officeart/2005/8/layout/vList5"/>
    <dgm:cxn modelId="{1751F2E4-AEDA-4346-8686-01A2E25F205F}" type="presParOf" srcId="{65DC3DF6-6365-431E-AEC8-8F1C22A749A7}" destId="{72E7FBC7-53DC-45B1-8D6A-FA16B4C7BF60}" srcOrd="2" destOrd="0" presId="urn:microsoft.com/office/officeart/2005/8/layout/vList5"/>
    <dgm:cxn modelId="{517EDE01-ABF1-43E9-90C1-D125D697588D}" type="presParOf" srcId="{72E7FBC7-53DC-45B1-8D6A-FA16B4C7BF60}" destId="{5327EC34-B8BC-4FFA-BF95-6995B06E6BB3}" srcOrd="0" destOrd="0" presId="urn:microsoft.com/office/officeart/2005/8/layout/vList5"/>
    <dgm:cxn modelId="{C83B323F-7A38-4598-A254-7C76AA1C4956}" type="presParOf" srcId="{72E7FBC7-53DC-45B1-8D6A-FA16B4C7BF60}" destId="{F40EF2E7-871A-449F-A797-BF49BCF5E26C}" srcOrd="1" destOrd="0" presId="urn:microsoft.com/office/officeart/2005/8/layout/vList5"/>
    <dgm:cxn modelId="{385C5B4F-41DB-4E29-88E7-04C57A456856}" type="presParOf" srcId="{65DC3DF6-6365-431E-AEC8-8F1C22A749A7}" destId="{5674D983-07E1-42C7-9FCB-A82BC1B165FA}" srcOrd="3" destOrd="0" presId="urn:microsoft.com/office/officeart/2005/8/layout/vList5"/>
    <dgm:cxn modelId="{9178BFF8-2FDF-45BB-82A6-DE65A6B463C3}" type="presParOf" srcId="{65DC3DF6-6365-431E-AEC8-8F1C22A749A7}" destId="{09B4CDAE-0D27-4E28-B1E7-33520F9D482F}" srcOrd="4" destOrd="0" presId="urn:microsoft.com/office/officeart/2005/8/layout/vList5"/>
    <dgm:cxn modelId="{FD0FCA13-3E47-4AC5-AE3B-201E430F91AB}" type="presParOf" srcId="{09B4CDAE-0D27-4E28-B1E7-33520F9D482F}" destId="{5F2AF733-7D42-4BD9-BD5F-7B09D0D5B825}" srcOrd="0" destOrd="0" presId="urn:microsoft.com/office/officeart/2005/8/layout/vList5"/>
    <dgm:cxn modelId="{3480F51A-0C78-4E69-BB1C-AD714E5ABD44}" type="presParOf" srcId="{09B4CDAE-0D27-4E28-B1E7-33520F9D482F}" destId="{FA5639A3-E8FC-44EB-A5B7-C878207381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72FA3D-4669-4ADE-806A-ED35E14D4AB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78143F-8016-4D64-8E44-7B43CCB10611}">
      <dgm:prSet/>
      <dgm:spPr/>
      <dgm:t>
        <a:bodyPr/>
        <a:lstStyle/>
        <a:p>
          <a:r>
            <a:rPr lang="en-US" b="1" i="0"/>
            <a:t>Behavioral segmentation:</a:t>
          </a:r>
          <a:endParaRPr lang="en-US"/>
        </a:p>
      </dgm:t>
    </dgm:pt>
    <dgm:pt modelId="{BC47DD3E-509D-4C6A-B761-7149F5A10A8E}" type="parTrans" cxnId="{6CD51C99-72F8-4645-8A48-AE22ECE27390}">
      <dgm:prSet/>
      <dgm:spPr/>
      <dgm:t>
        <a:bodyPr/>
        <a:lstStyle/>
        <a:p>
          <a:endParaRPr lang="en-US"/>
        </a:p>
      </dgm:t>
    </dgm:pt>
    <dgm:pt modelId="{F3801A26-890C-4752-9E24-1D2EB38F16E1}" type="sibTrans" cxnId="{6CD51C99-72F8-4645-8A48-AE22ECE27390}">
      <dgm:prSet/>
      <dgm:spPr/>
      <dgm:t>
        <a:bodyPr/>
        <a:lstStyle/>
        <a:p>
          <a:endParaRPr lang="en-US"/>
        </a:p>
      </dgm:t>
    </dgm:pt>
    <dgm:pt modelId="{DFFB1946-1A94-4D89-8AF5-BFCBF62359BA}">
      <dgm:prSet/>
      <dgm:spPr/>
      <dgm:t>
        <a:bodyPr/>
        <a:lstStyle/>
        <a:p>
          <a:r>
            <a:rPr lang="en-US" b="0" i="0"/>
            <a:t>Segment by purchase history</a:t>
          </a:r>
          <a:endParaRPr lang="en-US"/>
        </a:p>
      </dgm:t>
    </dgm:pt>
    <dgm:pt modelId="{B3D1D052-B47D-486A-BAC0-D7B4283BE4F4}" type="parTrans" cxnId="{7F7FA198-4E56-4FEF-B5BC-E5147DE7C42A}">
      <dgm:prSet/>
      <dgm:spPr/>
      <dgm:t>
        <a:bodyPr/>
        <a:lstStyle/>
        <a:p>
          <a:endParaRPr lang="en-US"/>
        </a:p>
      </dgm:t>
    </dgm:pt>
    <dgm:pt modelId="{6208BAEB-9C7A-4E19-BFB9-CAAD473AC627}" type="sibTrans" cxnId="{7F7FA198-4E56-4FEF-B5BC-E5147DE7C42A}">
      <dgm:prSet/>
      <dgm:spPr/>
      <dgm:t>
        <a:bodyPr/>
        <a:lstStyle/>
        <a:p>
          <a:endParaRPr lang="en-US"/>
        </a:p>
      </dgm:t>
    </dgm:pt>
    <dgm:pt modelId="{235C90A3-DCDC-404F-9FEA-8022E93A3DC0}">
      <dgm:prSet/>
      <dgm:spPr/>
      <dgm:t>
        <a:bodyPr/>
        <a:lstStyle/>
        <a:p>
          <a:r>
            <a:rPr lang="en-ID" b="0" i="0"/>
            <a:t>Segment by activities on application, website, or platform</a:t>
          </a:r>
          <a:endParaRPr lang="en-US"/>
        </a:p>
      </dgm:t>
    </dgm:pt>
    <dgm:pt modelId="{ACAA0E03-3AEF-4C08-9D59-A44523BABCB3}" type="parTrans" cxnId="{0816BC0C-FA68-4BC6-9EFC-BEBD6D105902}">
      <dgm:prSet/>
      <dgm:spPr/>
      <dgm:t>
        <a:bodyPr/>
        <a:lstStyle/>
        <a:p>
          <a:endParaRPr lang="en-US"/>
        </a:p>
      </dgm:t>
    </dgm:pt>
    <dgm:pt modelId="{FD7BEF00-06F1-47ED-A667-778AACD89542}" type="sibTrans" cxnId="{0816BC0C-FA68-4BC6-9EFC-BEBD6D105902}">
      <dgm:prSet/>
      <dgm:spPr/>
      <dgm:t>
        <a:bodyPr/>
        <a:lstStyle/>
        <a:p>
          <a:endParaRPr lang="en-US"/>
        </a:p>
      </dgm:t>
    </dgm:pt>
    <dgm:pt modelId="{E241092E-E4BF-43FE-ADAA-8E142A41D9D0}">
      <dgm:prSet/>
      <dgm:spPr/>
      <dgm:t>
        <a:bodyPr/>
        <a:lstStyle/>
        <a:p>
          <a:r>
            <a:rPr lang="en-ID" b="0" i="0"/>
            <a:t>Define personas based on interests</a:t>
          </a:r>
          <a:endParaRPr lang="en-US"/>
        </a:p>
      </dgm:t>
    </dgm:pt>
    <dgm:pt modelId="{3BBF0D47-C658-4081-B88C-75CBE275E74A}" type="parTrans" cxnId="{00DE636D-3E4A-4FC9-91C4-4791FAD277C6}">
      <dgm:prSet/>
      <dgm:spPr/>
      <dgm:t>
        <a:bodyPr/>
        <a:lstStyle/>
        <a:p>
          <a:endParaRPr lang="en-US"/>
        </a:p>
      </dgm:t>
    </dgm:pt>
    <dgm:pt modelId="{F51FB760-AA4C-41A2-81B1-C1E17B81AED4}" type="sibTrans" cxnId="{00DE636D-3E4A-4FC9-91C4-4791FAD277C6}">
      <dgm:prSet/>
      <dgm:spPr/>
      <dgm:t>
        <a:bodyPr/>
        <a:lstStyle/>
        <a:p>
          <a:endParaRPr lang="en-US"/>
        </a:p>
      </dgm:t>
    </dgm:pt>
    <dgm:pt modelId="{055D1EA1-3EC5-49F9-AB75-CE63456C3419}">
      <dgm:prSet/>
      <dgm:spPr/>
      <dgm:t>
        <a:bodyPr/>
        <a:lstStyle/>
        <a:p>
          <a:r>
            <a:rPr lang="en-ID" b="0" i="0"/>
            <a:t>Create profiles based on activity monitoring</a:t>
          </a:r>
          <a:endParaRPr lang="en-US"/>
        </a:p>
      </dgm:t>
    </dgm:pt>
    <dgm:pt modelId="{919ADADD-7916-47B1-8674-BC4408189A94}" type="parTrans" cxnId="{F69F78F7-9672-4468-B915-F42D8E681894}">
      <dgm:prSet/>
      <dgm:spPr/>
      <dgm:t>
        <a:bodyPr/>
        <a:lstStyle/>
        <a:p>
          <a:endParaRPr lang="en-US"/>
        </a:p>
      </dgm:t>
    </dgm:pt>
    <dgm:pt modelId="{C6CF8B00-DA95-4085-995F-9FB5DEB1B458}" type="sibTrans" cxnId="{F69F78F7-9672-4468-B915-F42D8E681894}">
      <dgm:prSet/>
      <dgm:spPr/>
      <dgm:t>
        <a:bodyPr/>
        <a:lstStyle/>
        <a:p>
          <a:endParaRPr lang="en-US"/>
        </a:p>
      </dgm:t>
    </dgm:pt>
    <dgm:pt modelId="{544E18C6-11C6-4BD6-83EC-80E4A6AD9EC3}">
      <dgm:prSet/>
      <dgm:spPr/>
      <dgm:t>
        <a:bodyPr/>
        <a:lstStyle/>
        <a:p>
          <a:r>
            <a:rPr lang="en-US" b="1" i="0"/>
            <a:t>Inventory categorization:</a:t>
          </a:r>
          <a:endParaRPr lang="en-US"/>
        </a:p>
      </dgm:t>
    </dgm:pt>
    <dgm:pt modelId="{CFBC43DC-D8C6-4B05-8C0F-9ED515FEF8B0}" type="parTrans" cxnId="{4144E7C8-385D-4172-93D3-8D61148D0F3A}">
      <dgm:prSet/>
      <dgm:spPr/>
      <dgm:t>
        <a:bodyPr/>
        <a:lstStyle/>
        <a:p>
          <a:endParaRPr lang="en-US"/>
        </a:p>
      </dgm:t>
    </dgm:pt>
    <dgm:pt modelId="{332F2D39-AC7C-4D51-9AB3-DCEFE1DB2592}" type="sibTrans" cxnId="{4144E7C8-385D-4172-93D3-8D61148D0F3A}">
      <dgm:prSet/>
      <dgm:spPr/>
      <dgm:t>
        <a:bodyPr/>
        <a:lstStyle/>
        <a:p>
          <a:endParaRPr lang="en-US"/>
        </a:p>
      </dgm:t>
    </dgm:pt>
    <dgm:pt modelId="{EC0B3924-2946-4308-8B97-A3DC5B0EE55E}">
      <dgm:prSet/>
      <dgm:spPr/>
      <dgm:t>
        <a:bodyPr/>
        <a:lstStyle/>
        <a:p>
          <a:r>
            <a:rPr lang="en-ID" b="0" i="0"/>
            <a:t>Group inventory by sales activity</a:t>
          </a:r>
          <a:endParaRPr lang="en-US"/>
        </a:p>
      </dgm:t>
    </dgm:pt>
    <dgm:pt modelId="{AAE99448-6FA4-489A-B4B4-D029116E7FEE}" type="parTrans" cxnId="{FC9D9343-704E-4632-A8AC-C2A7FF151774}">
      <dgm:prSet/>
      <dgm:spPr/>
      <dgm:t>
        <a:bodyPr/>
        <a:lstStyle/>
        <a:p>
          <a:endParaRPr lang="en-US"/>
        </a:p>
      </dgm:t>
    </dgm:pt>
    <dgm:pt modelId="{575BDC15-40DB-44F2-9D8E-2702D3022C3D}" type="sibTrans" cxnId="{FC9D9343-704E-4632-A8AC-C2A7FF151774}">
      <dgm:prSet/>
      <dgm:spPr/>
      <dgm:t>
        <a:bodyPr/>
        <a:lstStyle/>
        <a:p>
          <a:endParaRPr lang="en-US"/>
        </a:p>
      </dgm:t>
    </dgm:pt>
    <dgm:pt modelId="{7BE71118-C96F-4149-8E84-424969A35095}">
      <dgm:prSet/>
      <dgm:spPr/>
      <dgm:t>
        <a:bodyPr/>
        <a:lstStyle/>
        <a:p>
          <a:r>
            <a:rPr lang="en-ID" b="0" i="0"/>
            <a:t>Group inventory by manufacturing metrics</a:t>
          </a:r>
          <a:endParaRPr lang="en-US"/>
        </a:p>
      </dgm:t>
    </dgm:pt>
    <dgm:pt modelId="{AC55C7AA-4673-4ECA-8716-E6EB826F484A}" type="parTrans" cxnId="{6290F5F8-86D4-4046-8007-B5AE2479B29A}">
      <dgm:prSet/>
      <dgm:spPr/>
      <dgm:t>
        <a:bodyPr/>
        <a:lstStyle/>
        <a:p>
          <a:endParaRPr lang="en-US"/>
        </a:p>
      </dgm:t>
    </dgm:pt>
    <dgm:pt modelId="{1FD5118C-8EED-4A60-95E6-E8867474854F}" type="sibTrans" cxnId="{6290F5F8-86D4-4046-8007-B5AE2479B29A}">
      <dgm:prSet/>
      <dgm:spPr/>
      <dgm:t>
        <a:bodyPr/>
        <a:lstStyle/>
        <a:p>
          <a:endParaRPr lang="en-US"/>
        </a:p>
      </dgm:t>
    </dgm:pt>
    <dgm:pt modelId="{E9F72884-2712-4CDC-8351-FBD89343C591}" type="pres">
      <dgm:prSet presAssocID="{DE72FA3D-4669-4ADE-806A-ED35E14D4AB2}" presName="Name0" presStyleCnt="0">
        <dgm:presLayoutVars>
          <dgm:dir/>
          <dgm:animLvl val="lvl"/>
          <dgm:resizeHandles val="exact"/>
        </dgm:presLayoutVars>
      </dgm:prSet>
      <dgm:spPr/>
    </dgm:pt>
    <dgm:pt modelId="{25FBC4FB-1601-43ED-9924-EADBB96EB001}" type="pres">
      <dgm:prSet presAssocID="{8F78143F-8016-4D64-8E44-7B43CCB10611}" presName="linNode" presStyleCnt="0"/>
      <dgm:spPr/>
    </dgm:pt>
    <dgm:pt modelId="{4B5C95C7-EC58-4903-ADE1-857B6F9F4A07}" type="pres">
      <dgm:prSet presAssocID="{8F78143F-8016-4D64-8E44-7B43CCB106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F3E3859-C2C5-447F-B7A0-4641B1C5681B}" type="pres">
      <dgm:prSet presAssocID="{8F78143F-8016-4D64-8E44-7B43CCB10611}" presName="descendantText" presStyleLbl="alignAccFollowNode1" presStyleIdx="0" presStyleCnt="2">
        <dgm:presLayoutVars>
          <dgm:bulletEnabled val="1"/>
        </dgm:presLayoutVars>
      </dgm:prSet>
      <dgm:spPr/>
    </dgm:pt>
    <dgm:pt modelId="{E36E497D-95F5-477B-86D2-D6AADD7F3861}" type="pres">
      <dgm:prSet presAssocID="{F3801A26-890C-4752-9E24-1D2EB38F16E1}" presName="sp" presStyleCnt="0"/>
      <dgm:spPr/>
    </dgm:pt>
    <dgm:pt modelId="{557C6ADF-C3D8-4EC0-8E24-C54C10A22A65}" type="pres">
      <dgm:prSet presAssocID="{544E18C6-11C6-4BD6-83EC-80E4A6AD9EC3}" presName="linNode" presStyleCnt="0"/>
      <dgm:spPr/>
    </dgm:pt>
    <dgm:pt modelId="{CB58B441-C559-4664-8C70-392947E534C1}" type="pres">
      <dgm:prSet presAssocID="{544E18C6-11C6-4BD6-83EC-80E4A6AD9EC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88B35A0-3FD1-40E6-9F9B-CAA0ACD0DB8E}" type="pres">
      <dgm:prSet presAssocID="{544E18C6-11C6-4BD6-83EC-80E4A6AD9EC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51E2903-F838-4ED3-AA80-E267DBFE2CED}" type="presOf" srcId="{235C90A3-DCDC-404F-9FEA-8022E93A3DC0}" destId="{4F3E3859-C2C5-447F-B7A0-4641B1C5681B}" srcOrd="0" destOrd="1" presId="urn:microsoft.com/office/officeart/2005/8/layout/vList5"/>
    <dgm:cxn modelId="{0816BC0C-FA68-4BC6-9EFC-BEBD6D105902}" srcId="{8F78143F-8016-4D64-8E44-7B43CCB10611}" destId="{235C90A3-DCDC-404F-9FEA-8022E93A3DC0}" srcOrd="1" destOrd="0" parTransId="{ACAA0E03-3AEF-4C08-9D59-A44523BABCB3}" sibTransId="{FD7BEF00-06F1-47ED-A667-778AACD89542}"/>
    <dgm:cxn modelId="{47CD3D36-96CB-451C-939A-9548F65DA5FB}" type="presOf" srcId="{EC0B3924-2946-4308-8B97-A3DC5B0EE55E}" destId="{488B35A0-3FD1-40E6-9F9B-CAA0ACD0DB8E}" srcOrd="0" destOrd="0" presId="urn:microsoft.com/office/officeart/2005/8/layout/vList5"/>
    <dgm:cxn modelId="{AA3E933E-382D-405E-9048-8110810B636F}" type="presOf" srcId="{055D1EA1-3EC5-49F9-AB75-CE63456C3419}" destId="{4F3E3859-C2C5-447F-B7A0-4641B1C5681B}" srcOrd="0" destOrd="3" presId="urn:microsoft.com/office/officeart/2005/8/layout/vList5"/>
    <dgm:cxn modelId="{4064DF5B-51F5-4027-8CFA-80476680E523}" type="presOf" srcId="{DE72FA3D-4669-4ADE-806A-ED35E14D4AB2}" destId="{E9F72884-2712-4CDC-8351-FBD89343C591}" srcOrd="0" destOrd="0" presId="urn:microsoft.com/office/officeart/2005/8/layout/vList5"/>
    <dgm:cxn modelId="{F5A15243-2C50-471A-B7A4-33C84ECD5AFC}" type="presOf" srcId="{544E18C6-11C6-4BD6-83EC-80E4A6AD9EC3}" destId="{CB58B441-C559-4664-8C70-392947E534C1}" srcOrd="0" destOrd="0" presId="urn:microsoft.com/office/officeart/2005/8/layout/vList5"/>
    <dgm:cxn modelId="{FC9D9343-704E-4632-A8AC-C2A7FF151774}" srcId="{544E18C6-11C6-4BD6-83EC-80E4A6AD9EC3}" destId="{EC0B3924-2946-4308-8B97-A3DC5B0EE55E}" srcOrd="0" destOrd="0" parTransId="{AAE99448-6FA4-489A-B4B4-D029116E7FEE}" sibTransId="{575BDC15-40DB-44F2-9D8E-2702D3022C3D}"/>
    <dgm:cxn modelId="{00DE636D-3E4A-4FC9-91C4-4791FAD277C6}" srcId="{8F78143F-8016-4D64-8E44-7B43CCB10611}" destId="{E241092E-E4BF-43FE-ADAA-8E142A41D9D0}" srcOrd="2" destOrd="0" parTransId="{3BBF0D47-C658-4081-B88C-75CBE275E74A}" sibTransId="{F51FB760-AA4C-41A2-81B1-C1E17B81AED4}"/>
    <dgm:cxn modelId="{B8549492-1510-4317-8D1E-64DD68E7896C}" type="presOf" srcId="{7BE71118-C96F-4149-8E84-424969A35095}" destId="{488B35A0-3FD1-40E6-9F9B-CAA0ACD0DB8E}" srcOrd="0" destOrd="1" presId="urn:microsoft.com/office/officeart/2005/8/layout/vList5"/>
    <dgm:cxn modelId="{7F7FA198-4E56-4FEF-B5BC-E5147DE7C42A}" srcId="{8F78143F-8016-4D64-8E44-7B43CCB10611}" destId="{DFFB1946-1A94-4D89-8AF5-BFCBF62359BA}" srcOrd="0" destOrd="0" parTransId="{B3D1D052-B47D-486A-BAC0-D7B4283BE4F4}" sibTransId="{6208BAEB-9C7A-4E19-BFB9-CAAD473AC627}"/>
    <dgm:cxn modelId="{6CD51C99-72F8-4645-8A48-AE22ECE27390}" srcId="{DE72FA3D-4669-4ADE-806A-ED35E14D4AB2}" destId="{8F78143F-8016-4D64-8E44-7B43CCB10611}" srcOrd="0" destOrd="0" parTransId="{BC47DD3E-509D-4C6A-B761-7149F5A10A8E}" sibTransId="{F3801A26-890C-4752-9E24-1D2EB38F16E1}"/>
    <dgm:cxn modelId="{ABA00A9F-60D2-40F9-8A16-B3A872DE23DD}" type="presOf" srcId="{E241092E-E4BF-43FE-ADAA-8E142A41D9D0}" destId="{4F3E3859-C2C5-447F-B7A0-4641B1C5681B}" srcOrd="0" destOrd="2" presId="urn:microsoft.com/office/officeart/2005/8/layout/vList5"/>
    <dgm:cxn modelId="{4144E7C8-385D-4172-93D3-8D61148D0F3A}" srcId="{DE72FA3D-4669-4ADE-806A-ED35E14D4AB2}" destId="{544E18C6-11C6-4BD6-83EC-80E4A6AD9EC3}" srcOrd="1" destOrd="0" parTransId="{CFBC43DC-D8C6-4B05-8C0F-9ED515FEF8B0}" sibTransId="{332F2D39-AC7C-4D51-9AB3-DCEFE1DB2592}"/>
    <dgm:cxn modelId="{5D5276E2-C7CE-427C-866F-101C2C89E7E5}" type="presOf" srcId="{DFFB1946-1A94-4D89-8AF5-BFCBF62359BA}" destId="{4F3E3859-C2C5-447F-B7A0-4641B1C5681B}" srcOrd="0" destOrd="0" presId="urn:microsoft.com/office/officeart/2005/8/layout/vList5"/>
    <dgm:cxn modelId="{54CF34ED-39E8-49F0-AE29-5C5F0CB2F31B}" type="presOf" srcId="{8F78143F-8016-4D64-8E44-7B43CCB10611}" destId="{4B5C95C7-EC58-4903-ADE1-857B6F9F4A07}" srcOrd="0" destOrd="0" presId="urn:microsoft.com/office/officeart/2005/8/layout/vList5"/>
    <dgm:cxn modelId="{F69F78F7-9672-4468-B915-F42D8E681894}" srcId="{8F78143F-8016-4D64-8E44-7B43CCB10611}" destId="{055D1EA1-3EC5-49F9-AB75-CE63456C3419}" srcOrd="3" destOrd="0" parTransId="{919ADADD-7916-47B1-8674-BC4408189A94}" sibTransId="{C6CF8B00-DA95-4085-995F-9FB5DEB1B458}"/>
    <dgm:cxn modelId="{6290F5F8-86D4-4046-8007-B5AE2479B29A}" srcId="{544E18C6-11C6-4BD6-83EC-80E4A6AD9EC3}" destId="{7BE71118-C96F-4149-8E84-424969A35095}" srcOrd="1" destOrd="0" parTransId="{AC55C7AA-4673-4ECA-8716-E6EB826F484A}" sibTransId="{1FD5118C-8EED-4A60-95E6-E8867474854F}"/>
    <dgm:cxn modelId="{6BE46414-1FFB-4A5E-BD9B-063DEEA33DF0}" type="presParOf" srcId="{E9F72884-2712-4CDC-8351-FBD89343C591}" destId="{25FBC4FB-1601-43ED-9924-EADBB96EB001}" srcOrd="0" destOrd="0" presId="urn:microsoft.com/office/officeart/2005/8/layout/vList5"/>
    <dgm:cxn modelId="{80EC773D-FE8D-484A-87E4-532D260E795A}" type="presParOf" srcId="{25FBC4FB-1601-43ED-9924-EADBB96EB001}" destId="{4B5C95C7-EC58-4903-ADE1-857B6F9F4A07}" srcOrd="0" destOrd="0" presId="urn:microsoft.com/office/officeart/2005/8/layout/vList5"/>
    <dgm:cxn modelId="{F0AED94E-336B-404A-B311-339D41385B6E}" type="presParOf" srcId="{25FBC4FB-1601-43ED-9924-EADBB96EB001}" destId="{4F3E3859-C2C5-447F-B7A0-4641B1C5681B}" srcOrd="1" destOrd="0" presId="urn:microsoft.com/office/officeart/2005/8/layout/vList5"/>
    <dgm:cxn modelId="{7025AB35-D547-4175-AABF-3FFEC94C5F86}" type="presParOf" srcId="{E9F72884-2712-4CDC-8351-FBD89343C591}" destId="{E36E497D-95F5-477B-86D2-D6AADD7F3861}" srcOrd="1" destOrd="0" presId="urn:microsoft.com/office/officeart/2005/8/layout/vList5"/>
    <dgm:cxn modelId="{3058B340-DC81-4C1E-A143-963219353EAB}" type="presParOf" srcId="{E9F72884-2712-4CDC-8351-FBD89343C591}" destId="{557C6ADF-C3D8-4EC0-8E24-C54C10A22A65}" srcOrd="2" destOrd="0" presId="urn:microsoft.com/office/officeart/2005/8/layout/vList5"/>
    <dgm:cxn modelId="{2F7D4F21-DEE1-479F-B368-5AEA9F8BC42E}" type="presParOf" srcId="{557C6ADF-C3D8-4EC0-8E24-C54C10A22A65}" destId="{CB58B441-C559-4664-8C70-392947E534C1}" srcOrd="0" destOrd="0" presId="urn:microsoft.com/office/officeart/2005/8/layout/vList5"/>
    <dgm:cxn modelId="{91D31EDC-7BEC-452E-928A-584C7A3857B5}" type="presParOf" srcId="{557C6ADF-C3D8-4EC0-8E24-C54C10A22A65}" destId="{488B35A0-3FD1-40E6-9F9B-CAA0ACD0DB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599111-869E-4671-B413-2D062F5DC8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59C4AC-94A1-4EF5-AA45-5A05CD132052}">
      <dgm:prSet/>
      <dgm:spPr/>
      <dgm:t>
        <a:bodyPr/>
        <a:lstStyle/>
        <a:p>
          <a:r>
            <a:rPr lang="en-US" b="1" i="0" dirty="0"/>
            <a:t>Sorting sensor measurements:</a:t>
          </a:r>
          <a:endParaRPr lang="en-US" dirty="0"/>
        </a:p>
      </dgm:t>
    </dgm:pt>
    <dgm:pt modelId="{44792921-AC2C-411B-812B-9EEFB980A7A7}" type="parTrans" cxnId="{8BB5FED6-7CA9-41C8-9827-B9AD5B017E9D}">
      <dgm:prSet/>
      <dgm:spPr/>
      <dgm:t>
        <a:bodyPr/>
        <a:lstStyle/>
        <a:p>
          <a:endParaRPr lang="en-US"/>
        </a:p>
      </dgm:t>
    </dgm:pt>
    <dgm:pt modelId="{D87ED407-35D5-4D80-826C-327CE726FF2C}" type="sibTrans" cxnId="{8BB5FED6-7CA9-41C8-9827-B9AD5B017E9D}">
      <dgm:prSet/>
      <dgm:spPr/>
      <dgm:t>
        <a:bodyPr/>
        <a:lstStyle/>
        <a:p>
          <a:endParaRPr lang="en-US"/>
        </a:p>
      </dgm:t>
    </dgm:pt>
    <dgm:pt modelId="{CB3CE2B9-64E2-4354-8EF9-C3B620F307C9}">
      <dgm:prSet/>
      <dgm:spPr/>
      <dgm:t>
        <a:bodyPr/>
        <a:lstStyle/>
        <a:p>
          <a:r>
            <a:rPr lang="en-ID" b="0" i="0"/>
            <a:t>Detect activity types in motion sensors</a:t>
          </a:r>
          <a:endParaRPr lang="en-US"/>
        </a:p>
      </dgm:t>
    </dgm:pt>
    <dgm:pt modelId="{8204407A-889B-4D07-9993-71DF7ECE6526}" type="parTrans" cxnId="{075E0AEE-6F86-4BDD-B297-E779145BF937}">
      <dgm:prSet/>
      <dgm:spPr/>
      <dgm:t>
        <a:bodyPr/>
        <a:lstStyle/>
        <a:p>
          <a:endParaRPr lang="en-US"/>
        </a:p>
      </dgm:t>
    </dgm:pt>
    <dgm:pt modelId="{4F0717BD-4E2B-40C3-811A-0CCD2AADB908}" type="sibTrans" cxnId="{075E0AEE-6F86-4BDD-B297-E779145BF937}">
      <dgm:prSet/>
      <dgm:spPr/>
      <dgm:t>
        <a:bodyPr/>
        <a:lstStyle/>
        <a:p>
          <a:endParaRPr lang="en-US"/>
        </a:p>
      </dgm:t>
    </dgm:pt>
    <dgm:pt modelId="{A2EA21FE-AEB2-4A5A-8CAC-B2B8454B4286}">
      <dgm:prSet/>
      <dgm:spPr/>
      <dgm:t>
        <a:bodyPr/>
        <a:lstStyle/>
        <a:p>
          <a:r>
            <a:rPr lang="en-US" b="0" i="0"/>
            <a:t>Group images</a:t>
          </a:r>
          <a:endParaRPr lang="en-US"/>
        </a:p>
      </dgm:t>
    </dgm:pt>
    <dgm:pt modelId="{E4BFB27D-12CA-4DB8-8429-352B24CBBA8A}" type="parTrans" cxnId="{0D1917FE-D6E0-4E7C-898C-25FA636B880F}">
      <dgm:prSet/>
      <dgm:spPr/>
      <dgm:t>
        <a:bodyPr/>
        <a:lstStyle/>
        <a:p>
          <a:endParaRPr lang="en-US"/>
        </a:p>
      </dgm:t>
    </dgm:pt>
    <dgm:pt modelId="{BA12726C-5FE9-4071-8428-522DDBA02072}" type="sibTrans" cxnId="{0D1917FE-D6E0-4E7C-898C-25FA636B880F}">
      <dgm:prSet/>
      <dgm:spPr/>
      <dgm:t>
        <a:bodyPr/>
        <a:lstStyle/>
        <a:p>
          <a:endParaRPr lang="en-US"/>
        </a:p>
      </dgm:t>
    </dgm:pt>
    <dgm:pt modelId="{497FB534-43BA-4BC3-9782-27F1792AB2E2}">
      <dgm:prSet/>
      <dgm:spPr/>
      <dgm:t>
        <a:bodyPr/>
        <a:lstStyle/>
        <a:p>
          <a:r>
            <a:rPr lang="en-US" b="0" i="0"/>
            <a:t>Separate audio</a:t>
          </a:r>
          <a:endParaRPr lang="en-US"/>
        </a:p>
      </dgm:t>
    </dgm:pt>
    <dgm:pt modelId="{4D095019-A61E-4A71-8208-E01F18ABC59D}" type="parTrans" cxnId="{ABA032E0-63FF-4376-8CB4-F1082F3061BA}">
      <dgm:prSet/>
      <dgm:spPr/>
      <dgm:t>
        <a:bodyPr/>
        <a:lstStyle/>
        <a:p>
          <a:endParaRPr lang="en-US"/>
        </a:p>
      </dgm:t>
    </dgm:pt>
    <dgm:pt modelId="{B3545FE1-82C2-439B-B387-B926DF1F862F}" type="sibTrans" cxnId="{ABA032E0-63FF-4376-8CB4-F1082F3061BA}">
      <dgm:prSet/>
      <dgm:spPr/>
      <dgm:t>
        <a:bodyPr/>
        <a:lstStyle/>
        <a:p>
          <a:endParaRPr lang="en-US"/>
        </a:p>
      </dgm:t>
    </dgm:pt>
    <dgm:pt modelId="{B6E1BA89-340E-41F5-9F31-7AB35017CE32}">
      <dgm:prSet/>
      <dgm:spPr/>
      <dgm:t>
        <a:bodyPr/>
        <a:lstStyle/>
        <a:p>
          <a:r>
            <a:rPr lang="en-ID" b="0" i="0"/>
            <a:t>Identify groups in health monitoring</a:t>
          </a:r>
          <a:endParaRPr lang="en-US"/>
        </a:p>
      </dgm:t>
    </dgm:pt>
    <dgm:pt modelId="{29E476CE-2D4F-47F4-9109-4C503CC0E252}" type="parTrans" cxnId="{581E31A2-27BC-4931-876A-ADF38976588C}">
      <dgm:prSet/>
      <dgm:spPr/>
      <dgm:t>
        <a:bodyPr/>
        <a:lstStyle/>
        <a:p>
          <a:endParaRPr lang="en-US"/>
        </a:p>
      </dgm:t>
    </dgm:pt>
    <dgm:pt modelId="{A6B2E8EF-D4E7-4F92-B771-AAD7815317C0}" type="sibTrans" cxnId="{581E31A2-27BC-4931-876A-ADF38976588C}">
      <dgm:prSet/>
      <dgm:spPr/>
      <dgm:t>
        <a:bodyPr/>
        <a:lstStyle/>
        <a:p>
          <a:endParaRPr lang="en-US"/>
        </a:p>
      </dgm:t>
    </dgm:pt>
    <dgm:pt modelId="{9F65EF23-EB74-4F41-BA4F-9F835D9D28D6}">
      <dgm:prSet/>
      <dgm:spPr/>
      <dgm:t>
        <a:bodyPr/>
        <a:lstStyle/>
        <a:p>
          <a:r>
            <a:rPr lang="en-US" b="1" i="0"/>
            <a:t>Detecting bots or anomalies:</a:t>
          </a:r>
          <a:endParaRPr lang="en-US"/>
        </a:p>
      </dgm:t>
    </dgm:pt>
    <dgm:pt modelId="{FCE87014-8085-4B9E-8BC8-6E5A8451E351}" type="parTrans" cxnId="{37DF85D1-AE7E-4713-8C52-560D391466A6}">
      <dgm:prSet/>
      <dgm:spPr/>
      <dgm:t>
        <a:bodyPr/>
        <a:lstStyle/>
        <a:p>
          <a:endParaRPr lang="en-US"/>
        </a:p>
      </dgm:t>
    </dgm:pt>
    <dgm:pt modelId="{7C732F5B-1E07-4CB2-AC84-FDA5E0183024}" type="sibTrans" cxnId="{37DF85D1-AE7E-4713-8C52-560D391466A6}">
      <dgm:prSet/>
      <dgm:spPr/>
      <dgm:t>
        <a:bodyPr/>
        <a:lstStyle/>
        <a:p>
          <a:endParaRPr lang="en-US"/>
        </a:p>
      </dgm:t>
    </dgm:pt>
    <dgm:pt modelId="{B93C611D-1837-431B-9A00-8C7F37F9B1B4}">
      <dgm:prSet/>
      <dgm:spPr/>
      <dgm:t>
        <a:bodyPr/>
        <a:lstStyle/>
        <a:p>
          <a:r>
            <a:rPr lang="en-ID" b="0" i="0"/>
            <a:t>Separate valid activity groups from bots</a:t>
          </a:r>
          <a:endParaRPr lang="en-US"/>
        </a:p>
      </dgm:t>
    </dgm:pt>
    <dgm:pt modelId="{968272CE-E245-4D30-BED9-903AA3E63B5A}" type="parTrans" cxnId="{FE70829B-412F-4B92-9F0A-B7640F939FBA}">
      <dgm:prSet/>
      <dgm:spPr/>
      <dgm:t>
        <a:bodyPr/>
        <a:lstStyle/>
        <a:p>
          <a:endParaRPr lang="en-US"/>
        </a:p>
      </dgm:t>
    </dgm:pt>
    <dgm:pt modelId="{C18F3385-BF67-4F1E-B1E2-BE35B0966E21}" type="sibTrans" cxnId="{FE70829B-412F-4B92-9F0A-B7640F939FBA}">
      <dgm:prSet/>
      <dgm:spPr/>
      <dgm:t>
        <a:bodyPr/>
        <a:lstStyle/>
        <a:p>
          <a:endParaRPr lang="en-US"/>
        </a:p>
      </dgm:t>
    </dgm:pt>
    <dgm:pt modelId="{B221EFED-86CF-4AAF-B2E7-BB64120C3E7C}">
      <dgm:prSet/>
      <dgm:spPr/>
      <dgm:t>
        <a:bodyPr/>
        <a:lstStyle/>
        <a:p>
          <a:r>
            <a:rPr lang="en-ID" b="0" i="0"/>
            <a:t>Group valid activity to clean up outlier detection</a:t>
          </a:r>
          <a:endParaRPr lang="en-US"/>
        </a:p>
      </dgm:t>
    </dgm:pt>
    <dgm:pt modelId="{C14E7E26-2F1F-4AF0-9DC3-84DA88B7DDEA}" type="parTrans" cxnId="{5FCDEC4F-2036-4497-BEEB-23F87FE11A30}">
      <dgm:prSet/>
      <dgm:spPr/>
      <dgm:t>
        <a:bodyPr/>
        <a:lstStyle/>
        <a:p>
          <a:endParaRPr lang="en-US"/>
        </a:p>
      </dgm:t>
    </dgm:pt>
    <dgm:pt modelId="{BF03975D-8904-42EE-BFFB-A2FC29037AB8}" type="sibTrans" cxnId="{5FCDEC4F-2036-4497-BEEB-23F87FE11A30}">
      <dgm:prSet/>
      <dgm:spPr/>
      <dgm:t>
        <a:bodyPr/>
        <a:lstStyle/>
        <a:p>
          <a:endParaRPr lang="en-US"/>
        </a:p>
      </dgm:t>
    </dgm:pt>
    <dgm:pt modelId="{6DB7D954-6D63-409C-8F23-7EE683D17677}" type="pres">
      <dgm:prSet presAssocID="{05599111-869E-4671-B413-2D062F5DC8B2}" presName="Name0" presStyleCnt="0">
        <dgm:presLayoutVars>
          <dgm:dir/>
          <dgm:animLvl val="lvl"/>
          <dgm:resizeHandles val="exact"/>
        </dgm:presLayoutVars>
      </dgm:prSet>
      <dgm:spPr/>
    </dgm:pt>
    <dgm:pt modelId="{AF589D32-4F8F-4FAE-B719-6D1D67CC01AA}" type="pres">
      <dgm:prSet presAssocID="{CE59C4AC-94A1-4EF5-AA45-5A05CD132052}" presName="linNode" presStyleCnt="0"/>
      <dgm:spPr/>
    </dgm:pt>
    <dgm:pt modelId="{01EE1734-13B8-4B2D-AAC0-7427478C547B}" type="pres">
      <dgm:prSet presAssocID="{CE59C4AC-94A1-4EF5-AA45-5A05CD1320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0DB48F9-AB34-4B79-856E-40C92E558FCC}" type="pres">
      <dgm:prSet presAssocID="{CE59C4AC-94A1-4EF5-AA45-5A05CD132052}" presName="descendantText" presStyleLbl="alignAccFollowNode1" presStyleIdx="0" presStyleCnt="2">
        <dgm:presLayoutVars>
          <dgm:bulletEnabled val="1"/>
        </dgm:presLayoutVars>
      </dgm:prSet>
      <dgm:spPr/>
    </dgm:pt>
    <dgm:pt modelId="{B2059055-056C-4B31-B50C-104A35BDDEDC}" type="pres">
      <dgm:prSet presAssocID="{D87ED407-35D5-4D80-826C-327CE726FF2C}" presName="sp" presStyleCnt="0"/>
      <dgm:spPr/>
    </dgm:pt>
    <dgm:pt modelId="{44FAAAB5-B13D-4BF0-9EA1-E8ED79402B78}" type="pres">
      <dgm:prSet presAssocID="{9F65EF23-EB74-4F41-BA4F-9F835D9D28D6}" presName="linNode" presStyleCnt="0"/>
      <dgm:spPr/>
    </dgm:pt>
    <dgm:pt modelId="{EB195786-0435-4E58-BC4D-DA0CE245C074}" type="pres">
      <dgm:prSet presAssocID="{9F65EF23-EB74-4F41-BA4F-9F835D9D28D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54D7F19-C20A-451A-8476-B18116083B15}" type="pres">
      <dgm:prSet presAssocID="{9F65EF23-EB74-4F41-BA4F-9F835D9D28D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560CD01-2363-4F67-B4C2-36F3F4234DFB}" type="presOf" srcId="{A2EA21FE-AEB2-4A5A-8CAC-B2B8454B4286}" destId="{40DB48F9-AB34-4B79-856E-40C92E558FCC}" srcOrd="0" destOrd="1" presId="urn:microsoft.com/office/officeart/2005/8/layout/vList5"/>
    <dgm:cxn modelId="{8764DF02-31DC-4AC9-BD67-E980084CBEA8}" type="presOf" srcId="{B221EFED-86CF-4AAF-B2E7-BB64120C3E7C}" destId="{554D7F19-C20A-451A-8476-B18116083B15}" srcOrd="0" destOrd="1" presId="urn:microsoft.com/office/officeart/2005/8/layout/vList5"/>
    <dgm:cxn modelId="{FF5A9B28-10E1-4FA5-BC0E-743DA5EABD83}" type="presOf" srcId="{9F65EF23-EB74-4F41-BA4F-9F835D9D28D6}" destId="{EB195786-0435-4E58-BC4D-DA0CE245C074}" srcOrd="0" destOrd="0" presId="urn:microsoft.com/office/officeart/2005/8/layout/vList5"/>
    <dgm:cxn modelId="{7FBE9C39-E828-4430-B51C-A2B19F1B9AC5}" type="presOf" srcId="{497FB534-43BA-4BC3-9782-27F1792AB2E2}" destId="{40DB48F9-AB34-4B79-856E-40C92E558FCC}" srcOrd="0" destOrd="2" presId="urn:microsoft.com/office/officeart/2005/8/layout/vList5"/>
    <dgm:cxn modelId="{023BE45D-D3F9-4DE2-BBB6-F4A0329A5B66}" type="presOf" srcId="{CE59C4AC-94A1-4EF5-AA45-5A05CD132052}" destId="{01EE1734-13B8-4B2D-AAC0-7427478C547B}" srcOrd="0" destOrd="0" presId="urn:microsoft.com/office/officeart/2005/8/layout/vList5"/>
    <dgm:cxn modelId="{9A1E0266-3412-4189-BEE8-B87A4444DFCE}" type="presOf" srcId="{05599111-869E-4671-B413-2D062F5DC8B2}" destId="{6DB7D954-6D63-409C-8F23-7EE683D17677}" srcOrd="0" destOrd="0" presId="urn:microsoft.com/office/officeart/2005/8/layout/vList5"/>
    <dgm:cxn modelId="{90369149-DBCB-4041-BE3A-73B876A63BA6}" type="presOf" srcId="{CB3CE2B9-64E2-4354-8EF9-C3B620F307C9}" destId="{40DB48F9-AB34-4B79-856E-40C92E558FCC}" srcOrd="0" destOrd="0" presId="urn:microsoft.com/office/officeart/2005/8/layout/vList5"/>
    <dgm:cxn modelId="{5FCDEC4F-2036-4497-BEEB-23F87FE11A30}" srcId="{9F65EF23-EB74-4F41-BA4F-9F835D9D28D6}" destId="{B221EFED-86CF-4AAF-B2E7-BB64120C3E7C}" srcOrd="1" destOrd="0" parTransId="{C14E7E26-2F1F-4AF0-9DC3-84DA88B7DDEA}" sibTransId="{BF03975D-8904-42EE-BFFB-A2FC29037AB8}"/>
    <dgm:cxn modelId="{C6E43D95-C20B-4105-8DBF-A0F9ACA227FC}" type="presOf" srcId="{B6E1BA89-340E-41F5-9F31-7AB35017CE32}" destId="{40DB48F9-AB34-4B79-856E-40C92E558FCC}" srcOrd="0" destOrd="3" presId="urn:microsoft.com/office/officeart/2005/8/layout/vList5"/>
    <dgm:cxn modelId="{FE70829B-412F-4B92-9F0A-B7640F939FBA}" srcId="{9F65EF23-EB74-4F41-BA4F-9F835D9D28D6}" destId="{B93C611D-1837-431B-9A00-8C7F37F9B1B4}" srcOrd="0" destOrd="0" parTransId="{968272CE-E245-4D30-BED9-903AA3E63B5A}" sibTransId="{C18F3385-BF67-4F1E-B1E2-BE35B0966E21}"/>
    <dgm:cxn modelId="{581E31A2-27BC-4931-876A-ADF38976588C}" srcId="{CE59C4AC-94A1-4EF5-AA45-5A05CD132052}" destId="{B6E1BA89-340E-41F5-9F31-7AB35017CE32}" srcOrd="3" destOrd="0" parTransId="{29E476CE-2D4F-47F4-9109-4C503CC0E252}" sibTransId="{A6B2E8EF-D4E7-4F92-B771-AAD7815317C0}"/>
    <dgm:cxn modelId="{0F9ADAAF-72EA-48A4-B360-9AF782376F72}" type="presOf" srcId="{B93C611D-1837-431B-9A00-8C7F37F9B1B4}" destId="{554D7F19-C20A-451A-8476-B18116083B15}" srcOrd="0" destOrd="0" presId="urn:microsoft.com/office/officeart/2005/8/layout/vList5"/>
    <dgm:cxn modelId="{37DF85D1-AE7E-4713-8C52-560D391466A6}" srcId="{05599111-869E-4671-B413-2D062F5DC8B2}" destId="{9F65EF23-EB74-4F41-BA4F-9F835D9D28D6}" srcOrd="1" destOrd="0" parTransId="{FCE87014-8085-4B9E-8BC8-6E5A8451E351}" sibTransId="{7C732F5B-1E07-4CB2-AC84-FDA5E0183024}"/>
    <dgm:cxn modelId="{8BB5FED6-7CA9-41C8-9827-B9AD5B017E9D}" srcId="{05599111-869E-4671-B413-2D062F5DC8B2}" destId="{CE59C4AC-94A1-4EF5-AA45-5A05CD132052}" srcOrd="0" destOrd="0" parTransId="{44792921-AC2C-411B-812B-9EEFB980A7A7}" sibTransId="{D87ED407-35D5-4D80-826C-327CE726FF2C}"/>
    <dgm:cxn modelId="{ABA032E0-63FF-4376-8CB4-F1082F3061BA}" srcId="{CE59C4AC-94A1-4EF5-AA45-5A05CD132052}" destId="{497FB534-43BA-4BC3-9782-27F1792AB2E2}" srcOrd="2" destOrd="0" parTransId="{4D095019-A61E-4A71-8208-E01F18ABC59D}" sibTransId="{B3545FE1-82C2-439B-B387-B926DF1F862F}"/>
    <dgm:cxn modelId="{075E0AEE-6F86-4BDD-B297-E779145BF937}" srcId="{CE59C4AC-94A1-4EF5-AA45-5A05CD132052}" destId="{CB3CE2B9-64E2-4354-8EF9-C3B620F307C9}" srcOrd="0" destOrd="0" parTransId="{8204407A-889B-4D07-9993-71DF7ECE6526}" sibTransId="{4F0717BD-4E2B-40C3-811A-0CCD2AADB908}"/>
    <dgm:cxn modelId="{0D1917FE-D6E0-4E7C-898C-25FA636B880F}" srcId="{CE59C4AC-94A1-4EF5-AA45-5A05CD132052}" destId="{A2EA21FE-AEB2-4A5A-8CAC-B2B8454B4286}" srcOrd="1" destOrd="0" parTransId="{E4BFB27D-12CA-4DB8-8429-352B24CBBA8A}" sibTransId="{BA12726C-5FE9-4071-8428-522DDBA02072}"/>
    <dgm:cxn modelId="{0FC33371-096B-4B2D-A7C6-96515B428572}" type="presParOf" srcId="{6DB7D954-6D63-409C-8F23-7EE683D17677}" destId="{AF589D32-4F8F-4FAE-B719-6D1D67CC01AA}" srcOrd="0" destOrd="0" presId="urn:microsoft.com/office/officeart/2005/8/layout/vList5"/>
    <dgm:cxn modelId="{D95F3877-F046-4EE2-BA2B-675672D8CC0D}" type="presParOf" srcId="{AF589D32-4F8F-4FAE-B719-6D1D67CC01AA}" destId="{01EE1734-13B8-4B2D-AAC0-7427478C547B}" srcOrd="0" destOrd="0" presId="urn:microsoft.com/office/officeart/2005/8/layout/vList5"/>
    <dgm:cxn modelId="{B8FCDFEB-9956-49B0-B6AB-2F5F255092F8}" type="presParOf" srcId="{AF589D32-4F8F-4FAE-B719-6D1D67CC01AA}" destId="{40DB48F9-AB34-4B79-856E-40C92E558FCC}" srcOrd="1" destOrd="0" presId="urn:microsoft.com/office/officeart/2005/8/layout/vList5"/>
    <dgm:cxn modelId="{EF38B16C-8664-4365-A249-AEEC20A8F5BE}" type="presParOf" srcId="{6DB7D954-6D63-409C-8F23-7EE683D17677}" destId="{B2059055-056C-4B31-B50C-104A35BDDEDC}" srcOrd="1" destOrd="0" presId="urn:microsoft.com/office/officeart/2005/8/layout/vList5"/>
    <dgm:cxn modelId="{9D6E6382-DC96-4ADC-A61D-41D133CB098B}" type="presParOf" srcId="{6DB7D954-6D63-409C-8F23-7EE683D17677}" destId="{44FAAAB5-B13D-4BF0-9EA1-E8ED79402B78}" srcOrd="2" destOrd="0" presId="urn:microsoft.com/office/officeart/2005/8/layout/vList5"/>
    <dgm:cxn modelId="{84D1F910-F180-4A2D-9BA7-98F225DF43D5}" type="presParOf" srcId="{44FAAAB5-B13D-4BF0-9EA1-E8ED79402B78}" destId="{EB195786-0435-4E58-BC4D-DA0CE245C074}" srcOrd="0" destOrd="0" presId="urn:microsoft.com/office/officeart/2005/8/layout/vList5"/>
    <dgm:cxn modelId="{CCB883A8-2599-4E28-B9BE-64DF5670AD4A}" type="presParOf" srcId="{44FAAAB5-B13D-4BF0-9EA1-E8ED79402B78}" destId="{554D7F19-C20A-451A-8476-B18116083B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00C0E8-69CF-48C9-8278-3336D6DB447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065704-ECFF-4CFF-A454-45F786D9CA92}">
      <dgm:prSet/>
      <dgm:spPr/>
      <dgm:t>
        <a:bodyPr/>
        <a:lstStyle/>
        <a:p>
          <a:pPr>
            <a:defRPr cap="all"/>
          </a:pPr>
          <a:r>
            <a:rPr lang="en-ID" dirty="0"/>
            <a:t>A</a:t>
          </a:r>
          <a:r>
            <a:rPr lang="en-ID" b="0" i="0" dirty="0"/>
            <a:t> type of unsupervised learning</a:t>
          </a:r>
          <a:endParaRPr lang="en-US" dirty="0"/>
        </a:p>
      </dgm:t>
    </dgm:pt>
    <dgm:pt modelId="{2E67A8EC-7BDC-4022-B893-F42A30F860AF}" type="parTrans" cxnId="{21739E69-0DAA-497D-AC58-1DADEF6E2342}">
      <dgm:prSet/>
      <dgm:spPr/>
      <dgm:t>
        <a:bodyPr/>
        <a:lstStyle/>
        <a:p>
          <a:endParaRPr lang="en-US"/>
        </a:p>
      </dgm:t>
    </dgm:pt>
    <dgm:pt modelId="{B2BEBC57-4206-4E5C-B161-3322EB82067D}" type="sibTrans" cxnId="{21739E69-0DAA-497D-AC58-1DADEF6E2342}">
      <dgm:prSet/>
      <dgm:spPr/>
      <dgm:t>
        <a:bodyPr/>
        <a:lstStyle/>
        <a:p>
          <a:endParaRPr lang="en-US"/>
        </a:p>
      </dgm:t>
    </dgm:pt>
    <dgm:pt modelId="{8AF7DDD9-77B6-42BB-A288-E0B9A193A986}">
      <dgm:prSet/>
      <dgm:spPr/>
      <dgm:t>
        <a:bodyPr/>
        <a:lstStyle/>
        <a:p>
          <a:pPr>
            <a:defRPr cap="all"/>
          </a:pPr>
          <a:r>
            <a:rPr lang="en-ID" b="0" i="0" dirty="0"/>
            <a:t>Objectives: to find K groups in the data.</a:t>
          </a:r>
          <a:endParaRPr lang="en-US" dirty="0"/>
        </a:p>
      </dgm:t>
    </dgm:pt>
    <dgm:pt modelId="{610370BA-88CE-4849-83AC-F82BAAD75AEF}" type="parTrans" cxnId="{5DBA9087-9FA0-44E2-AD9C-A94853B4F60E}">
      <dgm:prSet/>
      <dgm:spPr/>
      <dgm:t>
        <a:bodyPr/>
        <a:lstStyle/>
        <a:p>
          <a:endParaRPr lang="en-US"/>
        </a:p>
      </dgm:t>
    </dgm:pt>
    <dgm:pt modelId="{130B30CB-57F8-49BC-95C0-432A69226C67}" type="sibTrans" cxnId="{5DBA9087-9FA0-44E2-AD9C-A94853B4F60E}">
      <dgm:prSet/>
      <dgm:spPr/>
      <dgm:t>
        <a:bodyPr/>
        <a:lstStyle/>
        <a:p>
          <a:endParaRPr lang="en-US"/>
        </a:p>
      </dgm:t>
    </dgm:pt>
    <dgm:pt modelId="{77D485E3-281E-40F6-92D7-5C6FD8204CE5}">
      <dgm:prSet/>
      <dgm:spPr/>
      <dgm:t>
        <a:bodyPr/>
        <a:lstStyle/>
        <a:p>
          <a:pPr>
            <a:defRPr cap="all"/>
          </a:pPr>
          <a:r>
            <a:rPr lang="en-ID" b="0" i="0" dirty="0"/>
            <a:t>clustered based on feature similarity </a:t>
          </a:r>
        </a:p>
        <a:p>
          <a:pPr>
            <a:defRPr cap="all"/>
          </a:pPr>
          <a:r>
            <a:rPr lang="en-ID" b="0" i="0" dirty="0"/>
            <a:t>(e.g. distance).</a:t>
          </a:r>
          <a:endParaRPr lang="en-US" dirty="0"/>
        </a:p>
      </dgm:t>
    </dgm:pt>
    <dgm:pt modelId="{47A00D50-6947-4748-8CF6-C0C36D2C131C}" type="parTrans" cxnId="{311CCF87-07C5-4580-96E5-16FD002B6FE3}">
      <dgm:prSet/>
      <dgm:spPr/>
      <dgm:t>
        <a:bodyPr/>
        <a:lstStyle/>
        <a:p>
          <a:endParaRPr lang="en-US"/>
        </a:p>
      </dgm:t>
    </dgm:pt>
    <dgm:pt modelId="{B49A7123-3385-4ECC-B7E8-3D56FA5EA715}" type="sibTrans" cxnId="{311CCF87-07C5-4580-96E5-16FD002B6FE3}">
      <dgm:prSet/>
      <dgm:spPr/>
      <dgm:t>
        <a:bodyPr/>
        <a:lstStyle/>
        <a:p>
          <a:endParaRPr lang="en-US"/>
        </a:p>
      </dgm:t>
    </dgm:pt>
    <dgm:pt modelId="{E2D0F584-2F3C-4A2A-8693-4C356E4E7C32}" type="pres">
      <dgm:prSet presAssocID="{CC00C0E8-69CF-48C9-8278-3336D6DB447E}" presName="root" presStyleCnt="0">
        <dgm:presLayoutVars>
          <dgm:dir/>
          <dgm:resizeHandles val="exact"/>
        </dgm:presLayoutVars>
      </dgm:prSet>
      <dgm:spPr/>
    </dgm:pt>
    <dgm:pt modelId="{5EE8C5E2-1352-4E1A-B007-FCE75DF9E050}" type="pres">
      <dgm:prSet presAssocID="{92065704-ECFF-4CFF-A454-45F786D9CA92}" presName="compNode" presStyleCnt="0"/>
      <dgm:spPr/>
    </dgm:pt>
    <dgm:pt modelId="{146DF9F3-64E6-4F1D-8B9E-47D633C7DEF1}" type="pres">
      <dgm:prSet presAssocID="{92065704-ECFF-4CFF-A454-45F786D9CA92}" presName="iconBgRect" presStyleLbl="bgShp" presStyleIdx="0" presStyleCnt="3"/>
      <dgm:spPr/>
    </dgm:pt>
    <dgm:pt modelId="{3C4120D2-8A8D-4EF0-A0BA-8936641EB82E}" type="pres">
      <dgm:prSet presAssocID="{92065704-ECFF-4CFF-A454-45F786D9C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65C257-67D4-4274-88BB-EA42F2C8DB9F}" type="pres">
      <dgm:prSet presAssocID="{92065704-ECFF-4CFF-A454-45F786D9CA92}" presName="spaceRect" presStyleCnt="0"/>
      <dgm:spPr/>
    </dgm:pt>
    <dgm:pt modelId="{48F62E08-AB28-465F-99E6-C9D8CACCAB9E}" type="pres">
      <dgm:prSet presAssocID="{92065704-ECFF-4CFF-A454-45F786D9CA92}" presName="textRect" presStyleLbl="revTx" presStyleIdx="0" presStyleCnt="3">
        <dgm:presLayoutVars>
          <dgm:chMax val="1"/>
          <dgm:chPref val="1"/>
        </dgm:presLayoutVars>
      </dgm:prSet>
      <dgm:spPr/>
    </dgm:pt>
    <dgm:pt modelId="{0E00088C-0383-4A80-BE2E-23E25F6E0106}" type="pres">
      <dgm:prSet presAssocID="{B2BEBC57-4206-4E5C-B161-3322EB82067D}" presName="sibTrans" presStyleCnt="0"/>
      <dgm:spPr/>
    </dgm:pt>
    <dgm:pt modelId="{0A5EDE5A-AFB4-4266-8B97-F8C5385EBF7C}" type="pres">
      <dgm:prSet presAssocID="{8AF7DDD9-77B6-42BB-A288-E0B9A193A986}" presName="compNode" presStyleCnt="0"/>
      <dgm:spPr/>
    </dgm:pt>
    <dgm:pt modelId="{D9F65060-687D-4B05-80DB-12D69E7AA027}" type="pres">
      <dgm:prSet presAssocID="{8AF7DDD9-77B6-42BB-A288-E0B9A193A986}" presName="iconBgRect" presStyleLbl="bgShp" presStyleIdx="1" presStyleCnt="3"/>
      <dgm:spPr/>
    </dgm:pt>
    <dgm:pt modelId="{63F3F518-FA34-417D-8A0F-9BA27B01FEE4}" type="pres">
      <dgm:prSet presAssocID="{8AF7DDD9-77B6-42BB-A288-E0B9A193A9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E92E7D0-4605-4860-A7FF-0A04CA5E3D0F}" type="pres">
      <dgm:prSet presAssocID="{8AF7DDD9-77B6-42BB-A288-E0B9A193A986}" presName="spaceRect" presStyleCnt="0"/>
      <dgm:spPr/>
    </dgm:pt>
    <dgm:pt modelId="{8A5B8DDC-EA68-425C-9E4D-8A81BCB08DF2}" type="pres">
      <dgm:prSet presAssocID="{8AF7DDD9-77B6-42BB-A288-E0B9A193A986}" presName="textRect" presStyleLbl="revTx" presStyleIdx="1" presStyleCnt="3">
        <dgm:presLayoutVars>
          <dgm:chMax val="1"/>
          <dgm:chPref val="1"/>
        </dgm:presLayoutVars>
      </dgm:prSet>
      <dgm:spPr/>
    </dgm:pt>
    <dgm:pt modelId="{F9B06585-8A54-4774-9747-DC9D3FB110F3}" type="pres">
      <dgm:prSet presAssocID="{130B30CB-57F8-49BC-95C0-432A69226C67}" presName="sibTrans" presStyleCnt="0"/>
      <dgm:spPr/>
    </dgm:pt>
    <dgm:pt modelId="{5CD2C0C0-15F0-4F7F-9244-052CD7D0A2E9}" type="pres">
      <dgm:prSet presAssocID="{77D485E3-281E-40F6-92D7-5C6FD8204CE5}" presName="compNode" presStyleCnt="0"/>
      <dgm:spPr/>
    </dgm:pt>
    <dgm:pt modelId="{F3AE2EFF-4B80-4A2B-9C89-E286949B94A1}" type="pres">
      <dgm:prSet presAssocID="{77D485E3-281E-40F6-92D7-5C6FD8204CE5}" presName="iconBgRect" presStyleLbl="bgShp" presStyleIdx="2" presStyleCnt="3"/>
      <dgm:spPr/>
    </dgm:pt>
    <dgm:pt modelId="{709C1BE6-6EB7-49B3-8A39-B3D0D0921D6E}" type="pres">
      <dgm:prSet presAssocID="{77D485E3-281E-40F6-92D7-5C6FD8204C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316798-D9C9-480D-8D8E-34E49ED2CD42}" type="pres">
      <dgm:prSet presAssocID="{77D485E3-281E-40F6-92D7-5C6FD8204CE5}" presName="spaceRect" presStyleCnt="0"/>
      <dgm:spPr/>
    </dgm:pt>
    <dgm:pt modelId="{FBA9E35F-EF3C-4AA9-A402-A8C68CE405BE}" type="pres">
      <dgm:prSet presAssocID="{77D485E3-281E-40F6-92D7-5C6FD8204C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08BE0C-9D82-46A4-9F15-6541606C7D90}" type="presOf" srcId="{8AF7DDD9-77B6-42BB-A288-E0B9A193A986}" destId="{8A5B8DDC-EA68-425C-9E4D-8A81BCB08DF2}" srcOrd="0" destOrd="0" presId="urn:microsoft.com/office/officeart/2018/5/layout/IconCircleLabelList"/>
    <dgm:cxn modelId="{21739E69-0DAA-497D-AC58-1DADEF6E2342}" srcId="{CC00C0E8-69CF-48C9-8278-3336D6DB447E}" destId="{92065704-ECFF-4CFF-A454-45F786D9CA92}" srcOrd="0" destOrd="0" parTransId="{2E67A8EC-7BDC-4022-B893-F42A30F860AF}" sibTransId="{B2BEBC57-4206-4E5C-B161-3322EB82067D}"/>
    <dgm:cxn modelId="{5DBA9087-9FA0-44E2-AD9C-A94853B4F60E}" srcId="{CC00C0E8-69CF-48C9-8278-3336D6DB447E}" destId="{8AF7DDD9-77B6-42BB-A288-E0B9A193A986}" srcOrd="1" destOrd="0" parTransId="{610370BA-88CE-4849-83AC-F82BAAD75AEF}" sibTransId="{130B30CB-57F8-49BC-95C0-432A69226C67}"/>
    <dgm:cxn modelId="{311CCF87-07C5-4580-96E5-16FD002B6FE3}" srcId="{CC00C0E8-69CF-48C9-8278-3336D6DB447E}" destId="{77D485E3-281E-40F6-92D7-5C6FD8204CE5}" srcOrd="2" destOrd="0" parTransId="{47A00D50-6947-4748-8CF6-C0C36D2C131C}" sibTransId="{B49A7123-3385-4ECC-B7E8-3D56FA5EA715}"/>
    <dgm:cxn modelId="{814970A9-FB71-4E2B-9229-DEE77E99B699}" type="presOf" srcId="{CC00C0E8-69CF-48C9-8278-3336D6DB447E}" destId="{E2D0F584-2F3C-4A2A-8693-4C356E4E7C32}" srcOrd="0" destOrd="0" presId="urn:microsoft.com/office/officeart/2018/5/layout/IconCircleLabelList"/>
    <dgm:cxn modelId="{7BF598B2-268D-4C65-BBB6-930154F3ED75}" type="presOf" srcId="{77D485E3-281E-40F6-92D7-5C6FD8204CE5}" destId="{FBA9E35F-EF3C-4AA9-A402-A8C68CE405BE}" srcOrd="0" destOrd="0" presId="urn:microsoft.com/office/officeart/2018/5/layout/IconCircleLabelList"/>
    <dgm:cxn modelId="{E199F1E1-CF24-447F-9595-802CFD31B221}" type="presOf" srcId="{92065704-ECFF-4CFF-A454-45F786D9CA92}" destId="{48F62E08-AB28-465F-99E6-C9D8CACCAB9E}" srcOrd="0" destOrd="0" presId="urn:microsoft.com/office/officeart/2018/5/layout/IconCircleLabelList"/>
    <dgm:cxn modelId="{AAD487C1-7E14-4FDE-A2D5-DD3099257ED0}" type="presParOf" srcId="{E2D0F584-2F3C-4A2A-8693-4C356E4E7C32}" destId="{5EE8C5E2-1352-4E1A-B007-FCE75DF9E050}" srcOrd="0" destOrd="0" presId="urn:microsoft.com/office/officeart/2018/5/layout/IconCircleLabelList"/>
    <dgm:cxn modelId="{1CFC0D96-B4A7-4A28-ABF2-5C2B6E0152DC}" type="presParOf" srcId="{5EE8C5E2-1352-4E1A-B007-FCE75DF9E050}" destId="{146DF9F3-64E6-4F1D-8B9E-47D633C7DEF1}" srcOrd="0" destOrd="0" presId="urn:microsoft.com/office/officeart/2018/5/layout/IconCircleLabelList"/>
    <dgm:cxn modelId="{93B4E9D2-D94A-4FA6-A942-3FCF2D0E9822}" type="presParOf" srcId="{5EE8C5E2-1352-4E1A-B007-FCE75DF9E050}" destId="{3C4120D2-8A8D-4EF0-A0BA-8936641EB82E}" srcOrd="1" destOrd="0" presId="urn:microsoft.com/office/officeart/2018/5/layout/IconCircleLabelList"/>
    <dgm:cxn modelId="{FB367143-1DED-42CF-BCD5-E1B24148DF94}" type="presParOf" srcId="{5EE8C5E2-1352-4E1A-B007-FCE75DF9E050}" destId="{6265C257-67D4-4274-88BB-EA42F2C8DB9F}" srcOrd="2" destOrd="0" presId="urn:microsoft.com/office/officeart/2018/5/layout/IconCircleLabelList"/>
    <dgm:cxn modelId="{35FEAB43-5F89-4A27-A498-721EC5BF9EBF}" type="presParOf" srcId="{5EE8C5E2-1352-4E1A-B007-FCE75DF9E050}" destId="{48F62E08-AB28-465F-99E6-C9D8CACCAB9E}" srcOrd="3" destOrd="0" presId="urn:microsoft.com/office/officeart/2018/5/layout/IconCircleLabelList"/>
    <dgm:cxn modelId="{5DE0EDAF-C062-4B74-8DBE-102636EC0F88}" type="presParOf" srcId="{E2D0F584-2F3C-4A2A-8693-4C356E4E7C32}" destId="{0E00088C-0383-4A80-BE2E-23E25F6E0106}" srcOrd="1" destOrd="0" presId="urn:microsoft.com/office/officeart/2018/5/layout/IconCircleLabelList"/>
    <dgm:cxn modelId="{F933E54F-5982-4802-8E6A-BC6A572EBDAA}" type="presParOf" srcId="{E2D0F584-2F3C-4A2A-8693-4C356E4E7C32}" destId="{0A5EDE5A-AFB4-4266-8B97-F8C5385EBF7C}" srcOrd="2" destOrd="0" presId="urn:microsoft.com/office/officeart/2018/5/layout/IconCircleLabelList"/>
    <dgm:cxn modelId="{CCCA3CF8-2621-46BD-A5F7-FBF488E0177F}" type="presParOf" srcId="{0A5EDE5A-AFB4-4266-8B97-F8C5385EBF7C}" destId="{D9F65060-687D-4B05-80DB-12D69E7AA027}" srcOrd="0" destOrd="0" presId="urn:microsoft.com/office/officeart/2018/5/layout/IconCircleLabelList"/>
    <dgm:cxn modelId="{4532327C-3346-4183-BA99-CF6A1341EC76}" type="presParOf" srcId="{0A5EDE5A-AFB4-4266-8B97-F8C5385EBF7C}" destId="{63F3F518-FA34-417D-8A0F-9BA27B01FEE4}" srcOrd="1" destOrd="0" presId="urn:microsoft.com/office/officeart/2018/5/layout/IconCircleLabelList"/>
    <dgm:cxn modelId="{B51314BF-5114-463A-91CC-A72AE99E09A5}" type="presParOf" srcId="{0A5EDE5A-AFB4-4266-8B97-F8C5385EBF7C}" destId="{5E92E7D0-4605-4860-A7FF-0A04CA5E3D0F}" srcOrd="2" destOrd="0" presId="urn:microsoft.com/office/officeart/2018/5/layout/IconCircleLabelList"/>
    <dgm:cxn modelId="{798D9601-506A-4C5A-A17C-72FE8EEF2B58}" type="presParOf" srcId="{0A5EDE5A-AFB4-4266-8B97-F8C5385EBF7C}" destId="{8A5B8DDC-EA68-425C-9E4D-8A81BCB08DF2}" srcOrd="3" destOrd="0" presId="urn:microsoft.com/office/officeart/2018/5/layout/IconCircleLabelList"/>
    <dgm:cxn modelId="{EB8F8A8B-589F-48B6-ABD3-57EF80E8D45C}" type="presParOf" srcId="{E2D0F584-2F3C-4A2A-8693-4C356E4E7C32}" destId="{F9B06585-8A54-4774-9747-DC9D3FB110F3}" srcOrd="3" destOrd="0" presId="urn:microsoft.com/office/officeart/2018/5/layout/IconCircleLabelList"/>
    <dgm:cxn modelId="{1B5E7607-2592-46B6-A1B5-810A1538464F}" type="presParOf" srcId="{E2D0F584-2F3C-4A2A-8693-4C356E4E7C32}" destId="{5CD2C0C0-15F0-4F7F-9244-052CD7D0A2E9}" srcOrd="4" destOrd="0" presId="urn:microsoft.com/office/officeart/2018/5/layout/IconCircleLabelList"/>
    <dgm:cxn modelId="{960DD6FE-7FBD-459B-931A-1EC43407DE7E}" type="presParOf" srcId="{5CD2C0C0-15F0-4F7F-9244-052CD7D0A2E9}" destId="{F3AE2EFF-4B80-4A2B-9C89-E286949B94A1}" srcOrd="0" destOrd="0" presId="urn:microsoft.com/office/officeart/2018/5/layout/IconCircleLabelList"/>
    <dgm:cxn modelId="{8FB80F7F-A844-458D-9EDB-1FC1A0C489A9}" type="presParOf" srcId="{5CD2C0C0-15F0-4F7F-9244-052CD7D0A2E9}" destId="{709C1BE6-6EB7-49B3-8A39-B3D0D0921D6E}" srcOrd="1" destOrd="0" presId="urn:microsoft.com/office/officeart/2018/5/layout/IconCircleLabelList"/>
    <dgm:cxn modelId="{DB8FE5DF-2578-4468-94CA-11E499CD771C}" type="presParOf" srcId="{5CD2C0C0-15F0-4F7F-9244-052CD7D0A2E9}" destId="{4E316798-D9C9-480D-8D8E-34E49ED2CD42}" srcOrd="2" destOrd="0" presId="urn:microsoft.com/office/officeart/2018/5/layout/IconCircleLabelList"/>
    <dgm:cxn modelId="{61726584-CFB6-4DA7-B55C-470B7F1D4AC8}" type="presParOf" srcId="{5CD2C0C0-15F0-4F7F-9244-052CD7D0A2E9}" destId="{FBA9E35F-EF3C-4AA9-A402-A8C68CE405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32451-6E35-436B-A70A-2020183D8C5E}">
      <dsp:nvSpPr>
        <dsp:cNvPr id="0" name=""/>
        <dsp:cNvSpPr/>
      </dsp:nvSpPr>
      <dsp:spPr>
        <a:xfrm>
          <a:off x="0" y="4357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23047-FB51-4570-A532-98FC3C9E4064}">
      <dsp:nvSpPr>
        <dsp:cNvPr id="0" name=""/>
        <dsp:cNvSpPr/>
      </dsp:nvSpPr>
      <dsp:spPr>
        <a:xfrm>
          <a:off x="280773" y="213197"/>
          <a:ext cx="510497" cy="510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FB60-1D74-4213-B68F-9FAF9EE602FE}">
      <dsp:nvSpPr>
        <dsp:cNvPr id="0" name=""/>
        <dsp:cNvSpPr/>
      </dsp:nvSpPr>
      <dsp:spPr>
        <a:xfrm>
          <a:off x="1072045" y="4357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Apa itu clustering?</a:t>
          </a:r>
          <a:endParaRPr lang="en-US" sz="1900" kern="1200"/>
        </a:p>
      </dsp:txBody>
      <dsp:txXfrm>
        <a:off x="1072045" y="4357"/>
        <a:ext cx="4887429" cy="928177"/>
      </dsp:txXfrm>
    </dsp:sp>
    <dsp:sp modelId="{F51B9CE8-175D-46AB-B41E-AC32BD3A9BFD}">
      <dsp:nvSpPr>
        <dsp:cNvPr id="0" name=""/>
        <dsp:cNvSpPr/>
      </dsp:nvSpPr>
      <dsp:spPr>
        <a:xfrm>
          <a:off x="0" y="1164579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BA726-23E5-4A81-9797-1F57A03F7AF9}">
      <dsp:nvSpPr>
        <dsp:cNvPr id="0" name=""/>
        <dsp:cNvSpPr/>
      </dsp:nvSpPr>
      <dsp:spPr>
        <a:xfrm>
          <a:off x="280773" y="1373419"/>
          <a:ext cx="510497" cy="510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19D81-1300-4500-AE34-AC066A7BA66A}">
      <dsp:nvSpPr>
        <dsp:cNvPr id="0" name=""/>
        <dsp:cNvSpPr/>
      </dsp:nvSpPr>
      <dsp:spPr>
        <a:xfrm>
          <a:off x="1072045" y="1164579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Clustering use case</a:t>
          </a:r>
          <a:endParaRPr lang="en-US" sz="1900" kern="1200" dirty="0"/>
        </a:p>
      </dsp:txBody>
      <dsp:txXfrm>
        <a:off x="1072045" y="1164579"/>
        <a:ext cx="4887429" cy="928177"/>
      </dsp:txXfrm>
    </dsp:sp>
    <dsp:sp modelId="{45661CA5-6009-496C-9CD4-A2B92E82CD07}">
      <dsp:nvSpPr>
        <dsp:cNvPr id="0" name=""/>
        <dsp:cNvSpPr/>
      </dsp:nvSpPr>
      <dsp:spPr>
        <a:xfrm>
          <a:off x="0" y="2324801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90CAC-052A-443B-AB23-F4C13BB4E7E3}">
      <dsp:nvSpPr>
        <dsp:cNvPr id="0" name=""/>
        <dsp:cNvSpPr/>
      </dsp:nvSpPr>
      <dsp:spPr>
        <a:xfrm>
          <a:off x="280773" y="2533641"/>
          <a:ext cx="510497" cy="5104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063FC-2F8F-4215-BA44-798934E72BB5}">
      <dsp:nvSpPr>
        <dsp:cNvPr id="0" name=""/>
        <dsp:cNvSpPr/>
      </dsp:nvSpPr>
      <dsp:spPr>
        <a:xfrm>
          <a:off x="1072045" y="2324801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Pengenalan algoritma K-Means (Intuition)</a:t>
          </a:r>
          <a:endParaRPr lang="en-US" sz="1900" kern="1200"/>
        </a:p>
      </dsp:txBody>
      <dsp:txXfrm>
        <a:off x="1072045" y="2324801"/>
        <a:ext cx="4887429" cy="928177"/>
      </dsp:txXfrm>
    </dsp:sp>
    <dsp:sp modelId="{137A8230-2770-404C-A5CC-7CF5242D8CE5}">
      <dsp:nvSpPr>
        <dsp:cNvPr id="0" name=""/>
        <dsp:cNvSpPr/>
      </dsp:nvSpPr>
      <dsp:spPr>
        <a:xfrm>
          <a:off x="0" y="3485023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C1133-5D53-43A8-B349-7288ED081809}">
      <dsp:nvSpPr>
        <dsp:cNvPr id="0" name=""/>
        <dsp:cNvSpPr/>
      </dsp:nvSpPr>
      <dsp:spPr>
        <a:xfrm>
          <a:off x="280773" y="3693863"/>
          <a:ext cx="510497" cy="5104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0CB29-979C-45B5-9E4D-6BA6EF2D4D37}">
      <dsp:nvSpPr>
        <dsp:cNvPr id="0" name=""/>
        <dsp:cNvSpPr/>
      </dsp:nvSpPr>
      <dsp:spPr>
        <a:xfrm>
          <a:off x="1072045" y="3485023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Matriks evaluasi: Elbow Methdod dan Silhouette Coefficient (Intuition)</a:t>
          </a:r>
          <a:endParaRPr lang="en-US" sz="1900" kern="1200"/>
        </a:p>
      </dsp:txBody>
      <dsp:txXfrm>
        <a:off x="1072045" y="3485023"/>
        <a:ext cx="4887429" cy="928177"/>
      </dsp:txXfrm>
    </dsp:sp>
    <dsp:sp modelId="{97C7AF03-F4C7-47B5-B18B-99E33B5579DA}">
      <dsp:nvSpPr>
        <dsp:cNvPr id="0" name=""/>
        <dsp:cNvSpPr/>
      </dsp:nvSpPr>
      <dsp:spPr>
        <a:xfrm>
          <a:off x="0" y="4645245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3B62-CC06-4276-B56B-D9F56027E5A5}">
      <dsp:nvSpPr>
        <dsp:cNvPr id="0" name=""/>
        <dsp:cNvSpPr/>
      </dsp:nvSpPr>
      <dsp:spPr>
        <a:xfrm>
          <a:off x="280773" y="4854085"/>
          <a:ext cx="510497" cy="5104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5402-6859-422D-9CE8-DEDCD341D2D4}">
      <dsp:nvSpPr>
        <dsp:cNvPr id="0" name=""/>
        <dsp:cNvSpPr/>
      </dsp:nvSpPr>
      <dsp:spPr>
        <a:xfrm>
          <a:off x="1072045" y="4645245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Hands-on</a:t>
          </a:r>
          <a:endParaRPr lang="en-US" sz="1900" kern="1200"/>
        </a:p>
      </dsp:txBody>
      <dsp:txXfrm>
        <a:off x="1072045" y="4645245"/>
        <a:ext cx="4887429" cy="92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5B543-D8A9-470C-98DA-76ED65362EC1}">
      <dsp:nvSpPr>
        <dsp:cNvPr id="0" name=""/>
        <dsp:cNvSpPr/>
      </dsp:nvSpPr>
      <dsp:spPr>
        <a:xfrm rot="5400000">
          <a:off x="6067151" y="-2493554"/>
          <a:ext cx="923329" cy="61447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600" kern="1200" dirty="0"/>
            <a:t>to discover the natural grouping(s) of a set of patterns, points, or objects.</a:t>
          </a:r>
          <a:endParaRPr lang="en-US" sz="2600" kern="1200" dirty="0"/>
        </a:p>
      </dsp:txBody>
      <dsp:txXfrm rot="-5400000">
        <a:off x="3456432" y="162238"/>
        <a:ext cx="6099695" cy="833183"/>
      </dsp:txXfrm>
    </dsp:sp>
    <dsp:sp modelId="{CA009D53-2DF1-4479-8508-3E33DE82A49E}">
      <dsp:nvSpPr>
        <dsp:cNvPr id="0" name=""/>
        <dsp:cNvSpPr/>
      </dsp:nvSpPr>
      <dsp:spPr>
        <a:xfrm>
          <a:off x="0" y="1748"/>
          <a:ext cx="3456432" cy="11541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Goal</a:t>
          </a:r>
        </a:p>
      </dsp:txBody>
      <dsp:txXfrm>
        <a:off x="56342" y="58090"/>
        <a:ext cx="3343748" cy="1041478"/>
      </dsp:txXfrm>
    </dsp:sp>
    <dsp:sp modelId="{F40EF2E7-871A-449F-A797-BF49BCF5E26C}">
      <dsp:nvSpPr>
        <dsp:cNvPr id="0" name=""/>
        <dsp:cNvSpPr/>
      </dsp:nvSpPr>
      <dsp:spPr>
        <a:xfrm rot="5400000">
          <a:off x="6067151" y="-1281684"/>
          <a:ext cx="923329" cy="6144768"/>
        </a:xfrm>
        <a:prstGeom prst="round2SameRect">
          <a:avLst/>
        </a:prstGeom>
        <a:solidFill>
          <a:schemeClr val="accent5">
            <a:tint val="40000"/>
            <a:alpha val="90000"/>
            <a:hueOff val="4390296"/>
            <a:satOff val="14733"/>
            <a:lumOff val="1507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4390296"/>
              <a:satOff val="14733"/>
              <a:lumOff val="1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600" b="0" i="0" kern="1200" dirty="0"/>
            <a:t>Unsupervised learning</a:t>
          </a:r>
          <a:endParaRPr lang="en-US" sz="2600" kern="1200" dirty="0"/>
        </a:p>
      </dsp:txBody>
      <dsp:txXfrm rot="-5400000">
        <a:off x="3456432" y="1374108"/>
        <a:ext cx="6099695" cy="833183"/>
      </dsp:txXfrm>
    </dsp:sp>
    <dsp:sp modelId="{5327EC34-B8BC-4FFA-BF95-6995B06E6BB3}">
      <dsp:nvSpPr>
        <dsp:cNvPr id="0" name=""/>
        <dsp:cNvSpPr/>
      </dsp:nvSpPr>
      <dsp:spPr>
        <a:xfrm>
          <a:off x="0" y="1213618"/>
          <a:ext cx="3456432" cy="1154162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Type</a:t>
          </a:r>
        </a:p>
      </dsp:txBody>
      <dsp:txXfrm>
        <a:off x="56342" y="1269960"/>
        <a:ext cx="3343748" cy="1041478"/>
      </dsp:txXfrm>
    </dsp:sp>
    <dsp:sp modelId="{FA5639A3-E8FC-44EB-A5B7-C87820738149}">
      <dsp:nvSpPr>
        <dsp:cNvPr id="0" name=""/>
        <dsp:cNvSpPr/>
      </dsp:nvSpPr>
      <dsp:spPr>
        <a:xfrm rot="5400000">
          <a:off x="6067151" y="-69813"/>
          <a:ext cx="923329" cy="6144768"/>
        </a:xfrm>
        <a:prstGeom prst="round2Same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Compact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Isolated</a:t>
          </a:r>
        </a:p>
      </dsp:txBody>
      <dsp:txXfrm rot="-5400000">
        <a:off x="3456432" y="2585979"/>
        <a:ext cx="6099695" cy="833183"/>
      </dsp:txXfrm>
    </dsp:sp>
    <dsp:sp modelId="{5F2AF733-7D42-4BD9-BD5F-7B09D0D5B825}">
      <dsp:nvSpPr>
        <dsp:cNvPr id="0" name=""/>
        <dsp:cNvSpPr/>
      </dsp:nvSpPr>
      <dsp:spPr>
        <a:xfrm>
          <a:off x="0" y="2425489"/>
          <a:ext cx="3456432" cy="1154162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Ideal Cluster</a:t>
          </a:r>
          <a:endParaRPr lang="en-US" sz="4400" kern="1200" dirty="0"/>
        </a:p>
      </dsp:txBody>
      <dsp:txXfrm>
        <a:off x="56342" y="2481831"/>
        <a:ext cx="3343748" cy="1041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E3859-C2C5-447F-B7A0-4641B1C5681B}">
      <dsp:nvSpPr>
        <dsp:cNvPr id="0" name=""/>
        <dsp:cNvSpPr/>
      </dsp:nvSpPr>
      <dsp:spPr>
        <a:xfrm rot="5400000">
          <a:off x="5830023" y="-2198849"/>
          <a:ext cx="1397585" cy="614476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Segment by purchase history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b="0" i="0" kern="1200"/>
            <a:t>Segment by activities on application, website, or platform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b="0" i="0" kern="1200"/>
            <a:t>Define personas based on interests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b="0" i="0" kern="1200"/>
            <a:t>Create profiles based on activity monitoring</a:t>
          </a:r>
          <a:endParaRPr lang="en-US" sz="1800" kern="1200"/>
        </a:p>
      </dsp:txBody>
      <dsp:txXfrm rot="-5400000">
        <a:off x="3456432" y="242966"/>
        <a:ext cx="6076544" cy="1261137"/>
      </dsp:txXfrm>
    </dsp:sp>
    <dsp:sp modelId="{4B5C95C7-EC58-4903-ADE1-857B6F9F4A07}">
      <dsp:nvSpPr>
        <dsp:cNvPr id="0" name=""/>
        <dsp:cNvSpPr/>
      </dsp:nvSpPr>
      <dsp:spPr>
        <a:xfrm>
          <a:off x="0" y="43"/>
          <a:ext cx="3456432" cy="17469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Behavioral segmentation:</a:t>
          </a:r>
          <a:endParaRPr lang="en-US" sz="3600" kern="1200"/>
        </a:p>
      </dsp:txBody>
      <dsp:txXfrm>
        <a:off x="85281" y="85324"/>
        <a:ext cx="3285870" cy="1576419"/>
      </dsp:txXfrm>
    </dsp:sp>
    <dsp:sp modelId="{488B35A0-3FD1-40E6-9F9B-CAA0ACD0DB8E}">
      <dsp:nvSpPr>
        <dsp:cNvPr id="0" name=""/>
        <dsp:cNvSpPr/>
      </dsp:nvSpPr>
      <dsp:spPr>
        <a:xfrm rot="5400000">
          <a:off x="5830023" y="-364518"/>
          <a:ext cx="1397585" cy="6144768"/>
        </a:xfrm>
        <a:prstGeom prst="round2Same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b="0" i="0" kern="1200"/>
            <a:t>Group inventory by sales activity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800" b="0" i="0" kern="1200"/>
            <a:t>Group inventory by manufacturing metrics</a:t>
          </a:r>
          <a:endParaRPr lang="en-US" sz="1800" kern="1200"/>
        </a:p>
      </dsp:txBody>
      <dsp:txXfrm rot="-5400000">
        <a:off x="3456432" y="2077297"/>
        <a:ext cx="6076544" cy="1261137"/>
      </dsp:txXfrm>
    </dsp:sp>
    <dsp:sp modelId="{CB58B441-C559-4664-8C70-392947E534C1}">
      <dsp:nvSpPr>
        <dsp:cNvPr id="0" name=""/>
        <dsp:cNvSpPr/>
      </dsp:nvSpPr>
      <dsp:spPr>
        <a:xfrm>
          <a:off x="0" y="1834374"/>
          <a:ext cx="3456432" cy="1746981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Inventory categorization:</a:t>
          </a:r>
          <a:endParaRPr lang="en-US" sz="3600" kern="1200"/>
        </a:p>
      </dsp:txBody>
      <dsp:txXfrm>
        <a:off x="85281" y="1919655"/>
        <a:ext cx="3285870" cy="1576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B48F9-AB34-4B79-856E-40C92E558FCC}">
      <dsp:nvSpPr>
        <dsp:cNvPr id="0" name=""/>
        <dsp:cNvSpPr/>
      </dsp:nvSpPr>
      <dsp:spPr>
        <a:xfrm rot="5400000">
          <a:off x="5830023" y="-2198849"/>
          <a:ext cx="1397585" cy="614476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b="0" i="0" kern="1200"/>
            <a:t>Detect activity types in motion sensors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Group images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Separate audio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b="0" i="0" kern="1200"/>
            <a:t>Identify groups in health monitoring</a:t>
          </a:r>
          <a:endParaRPr lang="en-US" sz="2000" kern="1200"/>
        </a:p>
      </dsp:txBody>
      <dsp:txXfrm rot="-5400000">
        <a:off x="3456432" y="242966"/>
        <a:ext cx="6076544" cy="1261137"/>
      </dsp:txXfrm>
    </dsp:sp>
    <dsp:sp modelId="{01EE1734-13B8-4B2D-AAC0-7427478C547B}">
      <dsp:nvSpPr>
        <dsp:cNvPr id="0" name=""/>
        <dsp:cNvSpPr/>
      </dsp:nvSpPr>
      <dsp:spPr>
        <a:xfrm>
          <a:off x="0" y="43"/>
          <a:ext cx="3456432" cy="17469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dirty="0"/>
            <a:t>Sorting sensor measurements:</a:t>
          </a:r>
          <a:endParaRPr lang="en-US" sz="3400" kern="1200" dirty="0"/>
        </a:p>
      </dsp:txBody>
      <dsp:txXfrm>
        <a:off x="85281" y="85324"/>
        <a:ext cx="3285870" cy="1576419"/>
      </dsp:txXfrm>
    </dsp:sp>
    <dsp:sp modelId="{554D7F19-C20A-451A-8476-B18116083B15}">
      <dsp:nvSpPr>
        <dsp:cNvPr id="0" name=""/>
        <dsp:cNvSpPr/>
      </dsp:nvSpPr>
      <dsp:spPr>
        <a:xfrm rot="5400000">
          <a:off x="5830023" y="-364518"/>
          <a:ext cx="1397585" cy="61447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b="0" i="0" kern="1200"/>
            <a:t>Separate valid activity groups from bots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b="0" i="0" kern="1200"/>
            <a:t>Group valid activity to clean up outlier detection</a:t>
          </a:r>
          <a:endParaRPr lang="en-US" sz="2000" kern="1200"/>
        </a:p>
      </dsp:txBody>
      <dsp:txXfrm rot="-5400000">
        <a:off x="3456432" y="2077297"/>
        <a:ext cx="6076544" cy="1261137"/>
      </dsp:txXfrm>
    </dsp:sp>
    <dsp:sp modelId="{EB195786-0435-4E58-BC4D-DA0CE245C074}">
      <dsp:nvSpPr>
        <dsp:cNvPr id="0" name=""/>
        <dsp:cNvSpPr/>
      </dsp:nvSpPr>
      <dsp:spPr>
        <a:xfrm>
          <a:off x="0" y="1834374"/>
          <a:ext cx="3456432" cy="17469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Detecting bots or anomalies:</a:t>
          </a:r>
          <a:endParaRPr lang="en-US" sz="3400" kern="1200"/>
        </a:p>
      </dsp:txBody>
      <dsp:txXfrm>
        <a:off x="85281" y="1919655"/>
        <a:ext cx="3285870" cy="1576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F9F3-64E6-4F1D-8B9E-47D633C7DEF1}">
      <dsp:nvSpPr>
        <dsp:cNvPr id="0" name=""/>
        <dsp:cNvSpPr/>
      </dsp:nvSpPr>
      <dsp:spPr>
        <a:xfrm>
          <a:off x="644028" y="260699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120D2-8A8D-4EF0-A0BA-8936641EB82E}">
      <dsp:nvSpPr>
        <dsp:cNvPr id="0" name=""/>
        <dsp:cNvSpPr/>
      </dsp:nvSpPr>
      <dsp:spPr>
        <a:xfrm>
          <a:off x="1024278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2E08-AB28-465F-99E6-C9D8CACCAB9E}">
      <dsp:nvSpPr>
        <dsp:cNvPr id="0" name=""/>
        <dsp:cNvSpPr/>
      </dsp:nvSpPr>
      <dsp:spPr>
        <a:xfrm>
          <a:off x="73653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600" kern="1200" dirty="0"/>
            <a:t>A</a:t>
          </a:r>
          <a:r>
            <a:rPr lang="en-ID" sz="1600" b="0" i="0" kern="1200" dirty="0"/>
            <a:t> type of unsupervised learning</a:t>
          </a:r>
          <a:endParaRPr lang="en-US" sz="1600" kern="1200" dirty="0"/>
        </a:p>
      </dsp:txBody>
      <dsp:txXfrm>
        <a:off x="73653" y="2600700"/>
        <a:ext cx="2925000" cy="720000"/>
      </dsp:txXfrm>
    </dsp:sp>
    <dsp:sp modelId="{D9F65060-687D-4B05-80DB-12D69E7AA027}">
      <dsp:nvSpPr>
        <dsp:cNvPr id="0" name=""/>
        <dsp:cNvSpPr/>
      </dsp:nvSpPr>
      <dsp:spPr>
        <a:xfrm>
          <a:off x="4080903" y="260699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3F518-FA34-417D-8A0F-9BA27B01FEE4}">
      <dsp:nvSpPr>
        <dsp:cNvPr id="0" name=""/>
        <dsp:cNvSpPr/>
      </dsp:nvSpPr>
      <dsp:spPr>
        <a:xfrm>
          <a:off x="4461153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B8DDC-EA68-425C-9E4D-8A81BCB08DF2}">
      <dsp:nvSpPr>
        <dsp:cNvPr id="0" name=""/>
        <dsp:cNvSpPr/>
      </dsp:nvSpPr>
      <dsp:spPr>
        <a:xfrm>
          <a:off x="3510528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600" b="0" i="0" kern="1200" dirty="0"/>
            <a:t>Objectives: to find K groups in the data.</a:t>
          </a:r>
          <a:endParaRPr lang="en-US" sz="1600" kern="1200" dirty="0"/>
        </a:p>
      </dsp:txBody>
      <dsp:txXfrm>
        <a:off x="3510528" y="2600700"/>
        <a:ext cx="2925000" cy="720000"/>
      </dsp:txXfrm>
    </dsp:sp>
    <dsp:sp modelId="{F3AE2EFF-4B80-4A2B-9C89-E286949B94A1}">
      <dsp:nvSpPr>
        <dsp:cNvPr id="0" name=""/>
        <dsp:cNvSpPr/>
      </dsp:nvSpPr>
      <dsp:spPr>
        <a:xfrm>
          <a:off x="7517778" y="260699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C1BE6-6EB7-49B3-8A39-B3D0D0921D6E}">
      <dsp:nvSpPr>
        <dsp:cNvPr id="0" name=""/>
        <dsp:cNvSpPr/>
      </dsp:nvSpPr>
      <dsp:spPr>
        <a:xfrm>
          <a:off x="7898028" y="640949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E35F-EF3C-4AA9-A402-A8C68CE405BE}">
      <dsp:nvSpPr>
        <dsp:cNvPr id="0" name=""/>
        <dsp:cNvSpPr/>
      </dsp:nvSpPr>
      <dsp:spPr>
        <a:xfrm>
          <a:off x="6947403" y="26007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600" b="0" i="0" kern="1200" dirty="0"/>
            <a:t>clustered based on feature similarity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D" sz="1600" b="0" i="0" kern="1200" dirty="0"/>
            <a:t>(e.g. distance).</a:t>
          </a:r>
          <a:endParaRPr lang="en-US" sz="1600" kern="1200" dirty="0"/>
        </a:p>
      </dsp:txBody>
      <dsp:txXfrm>
        <a:off x="6947403" y="260070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9/telgarsky10a/telgarsky10a.pdf" TargetMode="External"/><Relationship Id="rId2" Type="http://schemas.openxmlformats.org/officeDocument/2006/relationships/hyperlink" Target="https://www.sciencedirect.com/science/article/pii/0377042787901257?via%3Dihub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hyperlink" Target="http://www.tqmp.org/RegularArticles/vol09-1/p015/p015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nemstudio.org/clustering-k-means-example-1.htm" TargetMode="External"/><Relationship Id="rId7" Type="http://schemas.openxmlformats.org/officeDocument/2006/relationships/hyperlink" Target="https://www.sciencedirect.com/science/article/abs/pii/S0167865509002323" TargetMode="External"/><Relationship Id="rId2" Type="http://schemas.openxmlformats.org/officeDocument/2006/relationships/hyperlink" Target="https://blogs.oracle.com/datascience/introduction-to-k-means-cluster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clustering.html#k-means" TargetMode="External"/><Relationship Id="rId5" Type="http://schemas.openxmlformats.org/officeDocument/2006/relationships/hyperlink" Target="https://towardsdatascience.com/silhouette-coefficient-validating-clustering-techniques-e976bb81d10c" TargetMode="External"/><Relationship Id="rId4" Type="http://schemas.openxmlformats.org/officeDocument/2006/relationships/hyperlink" Target="https://en.wikipedia.org/wiki/Euclidean_distance#:~:text=In%20mathematics%2C%20the%20Euclidean%20distance,metric%20as%20the%20Pythagorean%20metric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AC4-A529-4C07-ABFB-0DB33ACBF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clustering (K-means)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D343-D2B3-47B6-ABBF-6E7F56775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Patuan P. Tampubolon</a:t>
            </a:r>
          </a:p>
        </p:txBody>
      </p:sp>
    </p:spTree>
    <p:extLst>
      <p:ext uri="{BB962C8B-B14F-4D97-AF65-F5344CB8AC3E}">
        <p14:creationId xmlns:p14="http://schemas.microsoft.com/office/powerpoint/2010/main" val="7206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C84ECA-B77F-46B6-9CBE-69204DDF11D3}"/>
              </a:ext>
            </a:extLst>
          </p:cNvPr>
          <p:cNvGraphicFramePr>
            <a:graphicFrameLocks noGrp="1"/>
          </p:cNvGraphicFramePr>
          <p:nvPr/>
        </p:nvGraphicFramePr>
        <p:xfrm>
          <a:off x="848601" y="291737"/>
          <a:ext cx="20174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">
                  <a:extLst>
                    <a:ext uri="{9D8B030D-6E8A-4147-A177-3AD203B41FA5}">
                      <a16:colId xmlns:a16="http://schemas.microsoft.com/office/drawing/2014/main" val="4195578286"/>
                    </a:ext>
                  </a:extLst>
                </a:gridCol>
                <a:gridCol w="775065">
                  <a:extLst>
                    <a:ext uri="{9D8B030D-6E8A-4147-A177-3AD203B41FA5}">
                      <a16:colId xmlns:a16="http://schemas.microsoft.com/office/drawing/2014/main" val="299148651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315563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7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62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D8684A-29EB-435D-9F0D-25A9D6F02444}"/>
              </a:ext>
            </a:extLst>
          </p:cNvPr>
          <p:cNvSpPr txBox="1"/>
          <p:nvPr/>
        </p:nvSpPr>
        <p:spPr>
          <a:xfrm>
            <a:off x="3114669" y="40674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4FA4-3659-4D2E-BBC5-1F5B802282B1}"/>
              </a:ext>
            </a:extLst>
          </p:cNvPr>
          <p:cNvSpPr txBox="1"/>
          <p:nvPr/>
        </p:nvSpPr>
        <p:spPr>
          <a:xfrm>
            <a:off x="3114669" y="771104"/>
            <a:ext cx="375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selected data for centroid: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084B2E-E5B1-45E5-9705-943BA8A89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8801"/>
              </p:ext>
            </p:extLst>
          </p:nvPr>
        </p:nvGraphicFramePr>
        <p:xfrm>
          <a:off x="3191149" y="1218837"/>
          <a:ext cx="3795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1">
                  <a:extLst>
                    <a:ext uri="{9D8B030D-6E8A-4147-A177-3AD203B41FA5}">
                      <a16:colId xmlns:a16="http://schemas.microsoft.com/office/drawing/2014/main" val="1047547695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559444854"/>
                    </a:ext>
                  </a:extLst>
                </a:gridCol>
                <a:gridCol w="1222546">
                  <a:extLst>
                    <a:ext uri="{9D8B030D-6E8A-4147-A177-3AD203B41FA5}">
                      <a16:colId xmlns:a16="http://schemas.microsoft.com/office/drawing/2014/main" val="171647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8990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DB2A3D10-E579-4315-80DC-91FED3FB9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48339"/>
              </p:ext>
            </p:extLst>
          </p:nvPr>
        </p:nvGraphicFramePr>
        <p:xfrm>
          <a:off x="848601" y="3627789"/>
          <a:ext cx="6077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99">
                  <a:extLst>
                    <a:ext uri="{9D8B030D-6E8A-4147-A177-3AD203B41FA5}">
                      <a16:colId xmlns:a16="http://schemas.microsoft.com/office/drawing/2014/main" val="327670869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262572835"/>
                    </a:ext>
                  </a:extLst>
                </a:gridCol>
                <a:gridCol w="1337734">
                  <a:extLst>
                    <a:ext uri="{9D8B030D-6E8A-4147-A177-3AD203B41FA5}">
                      <a16:colId xmlns:a16="http://schemas.microsoft.com/office/drawing/2014/main" val="9819991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4529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58114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(1.2, 1.5)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7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94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0A687-6DBE-4C91-B33C-06DEEFDDA4AE}"/>
                  </a:ext>
                </a:extLst>
              </p:cNvPr>
              <p:cNvSpPr txBox="1"/>
              <p:nvPr/>
            </p:nvSpPr>
            <p:spPr>
              <a:xfrm>
                <a:off x="7096125" y="719920"/>
                <a:ext cx="488140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(1.0−1.5)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(1.0−2.0)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0A687-6DBE-4C91-B33C-06DEEFDD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5" y="719920"/>
                <a:ext cx="4881400" cy="427746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13352-97BA-430C-8998-0F5E38FB188C}"/>
                  </a:ext>
                </a:extLst>
              </p:cNvPr>
              <p:cNvSpPr txBox="1"/>
              <p:nvPr/>
            </p:nvSpPr>
            <p:spPr>
              <a:xfrm>
                <a:off x="7096125" y="1218837"/>
                <a:ext cx="488140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(5.0−1.5)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(7.0−2.0)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=6.10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13352-97BA-430C-8998-0F5E38FB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5" y="1218837"/>
                <a:ext cx="4881401" cy="427746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41C7C26-2210-4D8B-8D5C-074E2CB11DEA}"/>
              </a:ext>
            </a:extLst>
          </p:cNvPr>
          <p:cNvSpPr/>
          <p:nvPr/>
        </p:nvSpPr>
        <p:spPr>
          <a:xfrm>
            <a:off x="11343399" y="694310"/>
            <a:ext cx="634126" cy="524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5D50DD-4566-45F3-A272-89E1CB61540F}"/>
              </a:ext>
            </a:extLst>
          </p:cNvPr>
          <p:cNvSpPr txBox="1"/>
          <p:nvPr/>
        </p:nvSpPr>
        <p:spPr>
          <a:xfrm>
            <a:off x="7103352" y="315003"/>
            <a:ext cx="28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distances for S2: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BBA45-401E-4024-86E9-E627F8ED3240}"/>
              </a:ext>
            </a:extLst>
          </p:cNvPr>
          <p:cNvSpPr txBox="1"/>
          <p:nvPr/>
        </p:nvSpPr>
        <p:spPr>
          <a:xfrm>
            <a:off x="7103352" y="1775097"/>
            <a:ext cx="21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centroid: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14D3B5-AF28-43AE-89A2-E48FBBFA4220}"/>
                  </a:ext>
                </a:extLst>
              </p:cNvPr>
              <p:cNvSpPr txBox="1"/>
              <p:nvPr/>
            </p:nvSpPr>
            <p:spPr>
              <a:xfrm>
                <a:off x="7352362" y="2171110"/>
                <a:ext cx="2783647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1.0+1.5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14D3B5-AF28-43AE-89A2-E48FBBFA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62" y="2171110"/>
                <a:ext cx="2783647" cy="322717"/>
              </a:xfrm>
              <a:prstGeom prst="rect">
                <a:avLst/>
              </a:prstGeom>
              <a:blipFill>
                <a:blip r:embed="rId4"/>
                <a:stretch>
                  <a:fillRect l="-438" r="-1532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8559F4-C3ED-4A46-A8B2-17602FF03C79}"/>
                  </a:ext>
                </a:extLst>
              </p:cNvPr>
              <p:cNvSpPr txBox="1"/>
              <p:nvPr/>
            </p:nvSpPr>
            <p:spPr>
              <a:xfrm>
                <a:off x="7352616" y="2739202"/>
                <a:ext cx="1876346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8559F4-C3ED-4A46-A8B2-17602FF03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16" y="2739202"/>
                <a:ext cx="1876346" cy="322717"/>
              </a:xfrm>
              <a:prstGeom prst="rect">
                <a:avLst/>
              </a:prstGeom>
              <a:blipFill>
                <a:blip r:embed="rId5"/>
                <a:stretch>
                  <a:fillRect l="-974" r="-2597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B2E9CD-B8E8-4C4C-AE9E-1092CF59338F}"/>
              </a:ext>
            </a:extLst>
          </p:cNvPr>
          <p:cNvSpPr txBox="1"/>
          <p:nvPr/>
        </p:nvSpPr>
        <p:spPr>
          <a:xfrm>
            <a:off x="7117166" y="3216651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distances for S3: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0B820-C072-4CAA-A5B8-E48F74C1416C}"/>
                  </a:ext>
                </a:extLst>
              </p:cNvPr>
              <p:cNvSpPr txBox="1"/>
              <p:nvPr/>
            </p:nvSpPr>
            <p:spPr>
              <a:xfrm>
                <a:off x="7365926" y="3636283"/>
                <a:ext cx="2474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3.05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0B820-C072-4CAA-A5B8-E48F74C1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26" y="3636283"/>
                <a:ext cx="2474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18C2C-1A65-481D-9827-259C3C147027}"/>
                  </a:ext>
                </a:extLst>
              </p:cNvPr>
              <p:cNvSpPr txBox="1"/>
              <p:nvPr/>
            </p:nvSpPr>
            <p:spPr>
              <a:xfrm>
                <a:off x="7365926" y="4124141"/>
                <a:ext cx="2474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.61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18C2C-1A65-481D-9827-259C3C14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26" y="4124141"/>
                <a:ext cx="2474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C9E5259-B28D-4FF9-8093-D5DEB706EAE8}"/>
              </a:ext>
            </a:extLst>
          </p:cNvPr>
          <p:cNvSpPr/>
          <p:nvPr/>
        </p:nvSpPr>
        <p:spPr>
          <a:xfrm>
            <a:off x="8561737" y="3566049"/>
            <a:ext cx="634126" cy="524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FC9CD-CF37-4644-8599-980B4F9C365A}"/>
              </a:ext>
            </a:extLst>
          </p:cNvPr>
          <p:cNvSpPr txBox="1"/>
          <p:nvPr/>
        </p:nvSpPr>
        <p:spPr>
          <a:xfrm>
            <a:off x="7147789" y="4658205"/>
            <a:ext cx="21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centroid: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80B86-17E1-4462-AB5E-D8A80FDB3186}"/>
                  </a:ext>
                </a:extLst>
              </p:cNvPr>
              <p:cNvSpPr txBox="1"/>
              <p:nvPr/>
            </p:nvSpPr>
            <p:spPr>
              <a:xfrm>
                <a:off x="7475424" y="5091169"/>
                <a:ext cx="3440878" cy="39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1.0+1.5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680B86-17E1-4462-AB5E-D8A80FD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24" y="5091169"/>
                <a:ext cx="3440878" cy="392543"/>
              </a:xfrm>
              <a:prstGeom prst="rect">
                <a:avLst/>
              </a:prstGeom>
              <a:blipFill>
                <a:blip r:embed="rId8"/>
                <a:stretch>
                  <a:fillRect l="-1593" t="-6154" r="-31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C9D5B1-FEF2-43D8-92CC-01D63E847443}"/>
                  </a:ext>
                </a:extLst>
              </p:cNvPr>
              <p:cNvSpPr txBox="1"/>
              <p:nvPr/>
            </p:nvSpPr>
            <p:spPr>
              <a:xfrm>
                <a:off x="7429208" y="5680127"/>
                <a:ext cx="3402406" cy="32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.0+4.0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C9D5B1-FEF2-43D8-92CC-01D63E84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08" y="5680127"/>
                <a:ext cx="3402406" cy="324128"/>
              </a:xfrm>
              <a:prstGeom prst="rect">
                <a:avLst/>
              </a:prstGeom>
              <a:blipFill>
                <a:blip r:embed="rId9"/>
                <a:stretch>
                  <a:fillRect l="-538" r="-1075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8">
            <a:extLst>
              <a:ext uri="{FF2B5EF4-FFF2-40B4-BE49-F238E27FC236}">
                <a16:creationId xmlns:a16="http://schemas.microsoft.com/office/drawing/2014/main" id="{0BA5231B-8C6B-46AA-A590-FD39E6269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5379"/>
              </p:ext>
            </p:extLst>
          </p:nvPr>
        </p:nvGraphicFramePr>
        <p:xfrm>
          <a:off x="848601" y="3648579"/>
          <a:ext cx="6077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99">
                  <a:extLst>
                    <a:ext uri="{9D8B030D-6E8A-4147-A177-3AD203B41FA5}">
                      <a16:colId xmlns:a16="http://schemas.microsoft.com/office/drawing/2014/main" val="327670869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262572835"/>
                    </a:ext>
                  </a:extLst>
                </a:gridCol>
                <a:gridCol w="1337734">
                  <a:extLst>
                    <a:ext uri="{9D8B030D-6E8A-4147-A177-3AD203B41FA5}">
                      <a16:colId xmlns:a16="http://schemas.microsoft.com/office/drawing/2014/main" val="9819991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4529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58114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(1.2, 1.5)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7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9413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02F07454-66F4-4B7E-94DE-7CAEA35B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2156"/>
              </p:ext>
            </p:extLst>
          </p:nvPr>
        </p:nvGraphicFramePr>
        <p:xfrm>
          <a:off x="848601" y="3669369"/>
          <a:ext cx="6077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99">
                  <a:extLst>
                    <a:ext uri="{9D8B030D-6E8A-4147-A177-3AD203B41FA5}">
                      <a16:colId xmlns:a16="http://schemas.microsoft.com/office/drawing/2014/main" val="327670869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262572835"/>
                    </a:ext>
                  </a:extLst>
                </a:gridCol>
                <a:gridCol w="1337734">
                  <a:extLst>
                    <a:ext uri="{9D8B030D-6E8A-4147-A177-3AD203B41FA5}">
                      <a16:colId xmlns:a16="http://schemas.microsoft.com/office/drawing/2014/main" val="9819991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4529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58114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(1.2, 1.5)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 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(4.2, 6.0)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 S5, 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(4.3, 5.7)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7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S4,S5,S6,S7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(4.1, 5.4)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  <p:bldP spid="19" grpId="0"/>
      <p:bldP spid="20" grpId="0" animBg="1"/>
      <p:bldP spid="21" grpId="0"/>
      <p:bldP spid="23" grpId="0"/>
      <p:bldP spid="24" grpId="0"/>
      <p:bldP spid="26" grpId="0"/>
      <p:bldP spid="28" grpId="0"/>
      <p:bldP spid="30" grpId="0"/>
      <p:bldP spid="33" grpId="0"/>
      <p:bldP spid="35" grpId="0" animBg="1"/>
      <p:bldP spid="37" grpId="0"/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C84ECA-B77F-46B6-9CBE-69204DDF11D3}"/>
              </a:ext>
            </a:extLst>
          </p:cNvPr>
          <p:cNvGraphicFramePr>
            <a:graphicFrameLocks noGrp="1"/>
          </p:cNvGraphicFramePr>
          <p:nvPr/>
        </p:nvGraphicFramePr>
        <p:xfrm>
          <a:off x="848601" y="291737"/>
          <a:ext cx="20174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">
                  <a:extLst>
                    <a:ext uri="{9D8B030D-6E8A-4147-A177-3AD203B41FA5}">
                      <a16:colId xmlns:a16="http://schemas.microsoft.com/office/drawing/2014/main" val="4195578286"/>
                    </a:ext>
                  </a:extLst>
                </a:gridCol>
                <a:gridCol w="775065">
                  <a:extLst>
                    <a:ext uri="{9D8B030D-6E8A-4147-A177-3AD203B41FA5}">
                      <a16:colId xmlns:a16="http://schemas.microsoft.com/office/drawing/2014/main" val="299148651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315563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7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62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D8684A-29EB-435D-9F0D-25A9D6F02444}"/>
              </a:ext>
            </a:extLst>
          </p:cNvPr>
          <p:cNvSpPr txBox="1"/>
          <p:nvPr/>
        </p:nvSpPr>
        <p:spPr>
          <a:xfrm>
            <a:off x="3218746" y="2917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4FA4-3659-4D2E-BBC5-1F5B802282B1}"/>
              </a:ext>
            </a:extLst>
          </p:cNvPr>
          <p:cNvSpPr txBox="1"/>
          <p:nvPr/>
        </p:nvSpPr>
        <p:spPr>
          <a:xfrm>
            <a:off x="3218746" y="661069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Inisialisasi</a:t>
            </a:r>
            <a:r>
              <a:rPr lang="en-US" dirty="0"/>
              <a:t> centroid: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084B2E-E5B1-45E5-9705-943BA8A897D9}"/>
              </a:ext>
            </a:extLst>
          </p:cNvPr>
          <p:cNvGraphicFramePr>
            <a:graphicFrameLocks noGrp="1"/>
          </p:cNvGraphicFramePr>
          <p:nvPr/>
        </p:nvGraphicFramePr>
        <p:xfrm>
          <a:off x="3218746" y="1218837"/>
          <a:ext cx="3795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1">
                  <a:extLst>
                    <a:ext uri="{9D8B030D-6E8A-4147-A177-3AD203B41FA5}">
                      <a16:colId xmlns:a16="http://schemas.microsoft.com/office/drawing/2014/main" val="1047547695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559444854"/>
                    </a:ext>
                  </a:extLst>
                </a:gridCol>
                <a:gridCol w="1222546">
                  <a:extLst>
                    <a:ext uri="{9D8B030D-6E8A-4147-A177-3AD203B41FA5}">
                      <a16:colId xmlns:a16="http://schemas.microsoft.com/office/drawing/2014/main" val="171647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89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3A90A4-0288-4083-895E-758CB8998061}"/>
              </a:ext>
            </a:extLst>
          </p:cNvPr>
          <p:cNvGraphicFramePr>
            <a:graphicFrameLocks noGrp="1"/>
          </p:cNvGraphicFramePr>
          <p:nvPr/>
        </p:nvGraphicFramePr>
        <p:xfrm>
          <a:off x="848601" y="3627789"/>
          <a:ext cx="6077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99">
                  <a:extLst>
                    <a:ext uri="{9D8B030D-6E8A-4147-A177-3AD203B41FA5}">
                      <a16:colId xmlns:a16="http://schemas.microsoft.com/office/drawing/2014/main" val="327670869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262572835"/>
                    </a:ext>
                  </a:extLst>
                </a:gridCol>
                <a:gridCol w="1337734">
                  <a:extLst>
                    <a:ext uri="{9D8B030D-6E8A-4147-A177-3AD203B41FA5}">
                      <a16:colId xmlns:a16="http://schemas.microsoft.com/office/drawing/2014/main" val="9819991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4529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58114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(1.0, 1.0)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(1.2, 1.5)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(5.0, 7.0)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 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(4.2, 6.0)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 S5, 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(4.3, 5.7)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7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S4,S5,S6,S7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(4.1, 5.4)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9413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2E7D2CF-B0E9-48C0-B5EF-93DAB62A9D89}"/>
              </a:ext>
            </a:extLst>
          </p:cNvPr>
          <p:cNvGraphicFramePr>
            <a:graphicFrameLocks noGrp="1"/>
          </p:cNvGraphicFramePr>
          <p:nvPr/>
        </p:nvGraphicFramePr>
        <p:xfrm>
          <a:off x="8232425" y="944094"/>
          <a:ext cx="3795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1">
                  <a:extLst>
                    <a:ext uri="{9D8B030D-6E8A-4147-A177-3AD203B41FA5}">
                      <a16:colId xmlns:a16="http://schemas.microsoft.com/office/drawing/2014/main" val="1047547695"/>
                    </a:ext>
                  </a:extLst>
                </a:gridCol>
                <a:gridCol w="1454854">
                  <a:extLst>
                    <a:ext uri="{9D8B030D-6E8A-4147-A177-3AD203B41FA5}">
                      <a16:colId xmlns:a16="http://schemas.microsoft.com/office/drawing/2014/main" val="559444854"/>
                    </a:ext>
                  </a:extLst>
                </a:gridCol>
                <a:gridCol w="1156225">
                  <a:extLst>
                    <a:ext uri="{9D8B030D-6E8A-4147-A177-3AD203B41FA5}">
                      <a16:colId xmlns:a16="http://schemas.microsoft.com/office/drawing/2014/main" val="171647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S4,S5,S6,S7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(4.1, 5.4)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8990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AD900F8-7DEF-4992-AA5D-87490C221B94}"/>
              </a:ext>
            </a:extLst>
          </p:cNvPr>
          <p:cNvGraphicFramePr>
            <a:graphicFrameLocks noGrp="1"/>
          </p:cNvGraphicFramePr>
          <p:nvPr/>
        </p:nvGraphicFramePr>
        <p:xfrm>
          <a:off x="8919877" y="2331357"/>
          <a:ext cx="24200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">
                  <a:extLst>
                    <a:ext uri="{9D8B030D-6E8A-4147-A177-3AD203B41FA5}">
                      <a16:colId xmlns:a16="http://schemas.microsoft.com/office/drawing/2014/main" val="4195578286"/>
                    </a:ext>
                  </a:extLst>
                </a:gridCol>
                <a:gridCol w="1010757">
                  <a:extLst>
                    <a:ext uri="{9D8B030D-6E8A-4147-A177-3AD203B41FA5}">
                      <a16:colId xmlns:a16="http://schemas.microsoft.com/office/drawing/2014/main" val="2991486512"/>
                    </a:ext>
                  </a:extLst>
                </a:gridCol>
                <a:gridCol w="915853">
                  <a:extLst>
                    <a:ext uri="{9D8B030D-6E8A-4147-A177-3AD203B41FA5}">
                      <a16:colId xmlns:a16="http://schemas.microsoft.com/office/drawing/2014/main" val="315563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d(c1,si)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d(c2,si)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7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6207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85AB3C9-12E4-44B1-B70E-9929EF0B8FC5}"/>
              </a:ext>
            </a:extLst>
          </p:cNvPr>
          <p:cNvGraphicFramePr>
            <a:graphicFrameLocks noGrp="1"/>
          </p:cNvGraphicFramePr>
          <p:nvPr/>
        </p:nvGraphicFramePr>
        <p:xfrm>
          <a:off x="7792159" y="5481989"/>
          <a:ext cx="41675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21">
                  <a:extLst>
                    <a:ext uri="{9D8B030D-6E8A-4147-A177-3AD203B41FA5}">
                      <a16:colId xmlns:a16="http://schemas.microsoft.com/office/drawing/2014/main" val="1047547695"/>
                    </a:ext>
                  </a:extLst>
                </a:gridCol>
                <a:gridCol w="1849079">
                  <a:extLst>
                    <a:ext uri="{9D8B030D-6E8A-4147-A177-3AD203B41FA5}">
                      <a16:colId xmlns:a16="http://schemas.microsoft.com/office/drawing/2014/main" val="559444854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171647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S1,S2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(1.8, 2.3)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S3, S4,S5,S6,S7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(4.1, 5.4)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899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1FB0AF-B463-4935-8D63-8519DD91B567}"/>
              </a:ext>
            </a:extLst>
          </p:cNvPr>
          <p:cNvSpPr/>
          <p:nvPr/>
        </p:nvSpPr>
        <p:spPr>
          <a:xfrm rot="18782235">
            <a:off x="6861550" y="2504903"/>
            <a:ext cx="1612608" cy="524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E7EB7-2F0F-4FC6-BE9B-19CF221675BA}"/>
              </a:ext>
            </a:extLst>
          </p:cNvPr>
          <p:cNvSpPr/>
          <p:nvPr/>
        </p:nvSpPr>
        <p:spPr>
          <a:xfrm>
            <a:off x="8534400" y="3333750"/>
            <a:ext cx="311467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ying, group, rain, large&#10;&#10;Description automatically generated">
            <a:extLst>
              <a:ext uri="{FF2B5EF4-FFF2-40B4-BE49-F238E27FC236}">
                <a16:creationId xmlns:a16="http://schemas.microsoft.com/office/drawing/2014/main" id="{C56BD055-68AC-4B24-8298-C764D31E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00100"/>
            <a:ext cx="701040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F78F8-B6CA-4E11-86B6-A28A928B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Matriks evaluasi: Elbow Methdod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634BA-A96B-44CF-A8C9-A9A41F9E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36" y="1340841"/>
            <a:ext cx="5430596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BE4C-DCCB-4882-B881-7666504B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: Silhouette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B1C12-0A9D-4FF4-81C7-6A9CC25A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6" y="1652587"/>
            <a:ext cx="5302724" cy="3552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1EAD6-9E72-429E-AC22-91E70C45AAA0}"/>
                  </a:ext>
                </a:extLst>
              </p:cNvPr>
              <p:cNvSpPr txBox="1"/>
              <p:nvPr/>
            </p:nvSpPr>
            <p:spPr>
              <a:xfrm>
                <a:off x="6886575" y="2549010"/>
                <a:ext cx="4257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𝑆𝑖𝑙h𝑜𝑢𝑒𝑡𝑡𝑒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1EAD6-9E72-429E-AC22-91E70C45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75" y="2549010"/>
                <a:ext cx="425767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0206B2-BCF1-45E4-837A-B8E442718DA7}"/>
              </a:ext>
            </a:extLst>
          </p:cNvPr>
          <p:cNvSpPr txBox="1"/>
          <p:nvPr/>
        </p:nvSpPr>
        <p:spPr>
          <a:xfrm>
            <a:off x="6172200" y="17247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Silhouette Coefficient or silhouette score is a metric used to calculate the goodness of a clustering technique.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9AE59-4869-457D-8C5F-CE50AF2509F5}"/>
              </a:ext>
            </a:extLst>
          </p:cNvPr>
          <p:cNvSpPr txBox="1"/>
          <p:nvPr/>
        </p:nvSpPr>
        <p:spPr>
          <a:xfrm>
            <a:off x="6172200" y="4558796"/>
            <a:ext cx="5302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1: clusters are clearly distinguished from each other 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0F6C3-0572-4259-8A10-E661D44A173D}"/>
              </a:ext>
            </a:extLst>
          </p:cNvPr>
          <p:cNvSpPr txBox="1"/>
          <p:nvPr/>
        </p:nvSpPr>
        <p:spPr>
          <a:xfrm>
            <a:off x="6172200" y="5051345"/>
            <a:ext cx="578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0: the distance between clusters is not significant.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957BB-FD30-4D6A-B79F-C070572C0639}"/>
              </a:ext>
            </a:extLst>
          </p:cNvPr>
          <p:cNvSpPr txBox="1"/>
          <p:nvPr/>
        </p:nvSpPr>
        <p:spPr>
          <a:xfrm>
            <a:off x="6119812" y="5572035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-1: clusters are assigned in the wrong way.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7C12F-125B-4144-8B46-DC0FAE7130A1}"/>
              </a:ext>
            </a:extLst>
          </p:cNvPr>
          <p:cNvSpPr txBox="1"/>
          <p:nvPr/>
        </p:nvSpPr>
        <p:spPr>
          <a:xfrm>
            <a:off x="6296025" y="3143250"/>
            <a:ext cx="578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a= the average distance between each point within a cluster.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A4BE5-7EF8-4538-BB0A-A1B7080C6175}"/>
              </a:ext>
            </a:extLst>
          </p:cNvPr>
          <p:cNvSpPr txBox="1"/>
          <p:nvPr/>
        </p:nvSpPr>
        <p:spPr>
          <a:xfrm>
            <a:off x="6296025" y="3786872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b= the average distance between all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atter plot of randomly created data">
            <a:extLst>
              <a:ext uri="{FF2B5EF4-FFF2-40B4-BE49-F238E27FC236}">
                <a16:creationId xmlns:a16="http://schemas.microsoft.com/office/drawing/2014/main" id="{11A2ABEB-3032-4A83-A8DE-8E6E7B5D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8122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cater plot after assigning cluster labels to each data point">
            <a:extLst>
              <a:ext uri="{FF2B5EF4-FFF2-40B4-BE49-F238E27FC236}">
                <a16:creationId xmlns:a16="http://schemas.microsoft.com/office/drawing/2014/main" id="{A8627180-828B-428B-B09C-522C6869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476250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32E5DF94-4741-4850-9254-6B3A34AA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3752850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3DA80-6ED6-42C9-A08D-AD3460D50DA1}"/>
              </a:ext>
            </a:extLst>
          </p:cNvPr>
          <p:cNvSpPr txBox="1"/>
          <p:nvPr/>
        </p:nvSpPr>
        <p:spPr>
          <a:xfrm>
            <a:off x="10248900" y="12858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9D2F0-C21A-46E7-AC60-00621F24F1E5}"/>
              </a:ext>
            </a:extLst>
          </p:cNvPr>
          <p:cNvSpPr txBox="1"/>
          <p:nvPr/>
        </p:nvSpPr>
        <p:spPr>
          <a:xfrm>
            <a:off x="10248899" y="48159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22E5C48-2189-4343-922A-CF0B1690A0F7}"/>
              </a:ext>
            </a:extLst>
          </p:cNvPr>
          <p:cNvSpPr/>
          <p:nvPr/>
        </p:nvSpPr>
        <p:spPr>
          <a:xfrm rot="20355127">
            <a:off x="4864375" y="1766266"/>
            <a:ext cx="10953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B6F6A4-BE33-4D91-9C98-0FDD1C8CF350}"/>
              </a:ext>
            </a:extLst>
          </p:cNvPr>
          <p:cNvSpPr/>
          <p:nvPr/>
        </p:nvSpPr>
        <p:spPr>
          <a:xfrm rot="1518133">
            <a:off x="4865114" y="4304073"/>
            <a:ext cx="10953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4B35-FB44-4BC0-BE1F-E3B70A9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0683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D0A-7219-44E3-A9F1-E537D29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90322-804C-415C-93D2-7956E68CE957}"/>
              </a:ext>
            </a:extLst>
          </p:cNvPr>
          <p:cNvSpPr txBox="1"/>
          <p:nvPr/>
        </p:nvSpPr>
        <p:spPr>
          <a:xfrm>
            <a:off x="1371600" y="1393371"/>
            <a:ext cx="8590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https://www.sciencedirect.com/science/article/pii/0377042787901257?via%3Dihub</a:t>
            </a:r>
            <a:endParaRPr lang="en-US" dirty="0"/>
          </a:p>
          <a:p>
            <a:r>
              <a:rPr lang="en-US" dirty="0">
                <a:hlinkClick r:id="rId3"/>
              </a:rPr>
              <a:t>http://proceedings.mlr.press/v9/telgarsky10a/telgarsky10a.pdf</a:t>
            </a:r>
            <a:endParaRPr lang="en-US" dirty="0"/>
          </a:p>
          <a:p>
            <a:r>
              <a:rPr lang="en-US" dirty="0">
                <a:hlinkClick r:id="rId4"/>
              </a:rPr>
              <a:t>http://www.tqmp.org/RegularArticles/vol09-1/p015/p015.pdf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874B2-B721-4BFD-A26A-4C85A548F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325" y="2588498"/>
            <a:ext cx="8150900" cy="35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A5DF-7621-4850-A4B5-A2339B88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35" y="333375"/>
            <a:ext cx="9601200" cy="787400"/>
          </a:xfrm>
        </p:spPr>
        <p:txBody>
          <a:bodyPr/>
          <a:lstStyle/>
          <a:p>
            <a:r>
              <a:rPr lang="en-US" dirty="0"/>
              <a:t>Self exercises 1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54CA4CB-212C-4F44-86F4-E58010008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19762"/>
              </p:ext>
            </p:extLst>
          </p:nvPr>
        </p:nvGraphicFramePr>
        <p:xfrm>
          <a:off x="1119535" y="1714137"/>
          <a:ext cx="20174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">
                  <a:extLst>
                    <a:ext uri="{9D8B030D-6E8A-4147-A177-3AD203B41FA5}">
                      <a16:colId xmlns:a16="http://schemas.microsoft.com/office/drawing/2014/main" val="4195578286"/>
                    </a:ext>
                  </a:extLst>
                </a:gridCol>
                <a:gridCol w="775065">
                  <a:extLst>
                    <a:ext uri="{9D8B030D-6E8A-4147-A177-3AD203B41FA5}">
                      <a16:colId xmlns:a16="http://schemas.microsoft.com/office/drawing/2014/main" val="299148651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315563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7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9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7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6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B7DA3D-5ADE-4A71-9A7A-6F471EAC1A13}"/>
              </a:ext>
            </a:extLst>
          </p:cNvPr>
          <p:cNvSpPr txBox="1"/>
          <p:nvPr/>
        </p:nvSpPr>
        <p:spPr>
          <a:xfrm flipH="1">
            <a:off x="4131943" y="2922006"/>
            <a:ext cx="591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cluster with manual calculation of K-means algorithm K = 3 and 2 iterations.</a:t>
            </a:r>
          </a:p>
        </p:txBody>
      </p:sp>
    </p:spTree>
    <p:extLst>
      <p:ext uri="{BB962C8B-B14F-4D97-AF65-F5344CB8AC3E}">
        <p14:creationId xmlns:p14="http://schemas.microsoft.com/office/powerpoint/2010/main" val="58328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4C9B-E75A-4C78-85BC-DA82264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Self exercises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FA804-3404-4807-8523-088B616F9F18}"/>
              </a:ext>
            </a:extLst>
          </p:cNvPr>
          <p:cNvSpPr txBox="1"/>
          <p:nvPr/>
        </p:nvSpPr>
        <p:spPr>
          <a:xfrm>
            <a:off x="1371600" y="1417082"/>
            <a:ext cx="1040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Use the sepal length, sepal width, petal length, and petal width from iris dataset to find three clusters.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Compare your findings from a) with the target from the dataset.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Find the best K from the dataset using Elbow Method.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Find the best K from the dataset using the Silhouette Coefficient.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E3E2D-D1C4-42B2-9602-0C7EBBA1814B}"/>
              </a:ext>
            </a:extLst>
          </p:cNvPr>
          <p:cNvSpPr txBox="1"/>
          <p:nvPr/>
        </p:nvSpPr>
        <p:spPr>
          <a:xfrm>
            <a:off x="1371600" y="2691468"/>
            <a:ext cx="383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scikitlearn</a:t>
            </a:r>
            <a:r>
              <a:rPr lang="en-US" dirty="0"/>
              <a:t> to answer a), c) and d)</a:t>
            </a:r>
          </a:p>
        </p:txBody>
      </p:sp>
    </p:spTree>
    <p:extLst>
      <p:ext uri="{BB962C8B-B14F-4D97-AF65-F5344CB8AC3E}">
        <p14:creationId xmlns:p14="http://schemas.microsoft.com/office/powerpoint/2010/main" val="38394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CEC56-8FEC-4732-B6B3-4FB7E567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AD931-3166-41DE-8E57-BF80D157C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27280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06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060E-8406-4CF0-A581-1CDC1D7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Referensi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C87E2-DAAC-4FA8-8548-40479A22F161}"/>
              </a:ext>
            </a:extLst>
          </p:cNvPr>
          <p:cNvSpPr txBox="1"/>
          <p:nvPr/>
        </p:nvSpPr>
        <p:spPr>
          <a:xfrm>
            <a:off x="1515291" y="1619794"/>
            <a:ext cx="10168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https://blogs.oracle.com/datascience/introduction-to-k-means-clustering</a:t>
            </a:r>
            <a:endParaRPr lang="en-US" dirty="0"/>
          </a:p>
          <a:p>
            <a:r>
              <a:rPr lang="en-US" dirty="0">
                <a:hlinkClick r:id="rId3"/>
              </a:rPr>
              <a:t>http://mnemstudio.org/clustering-k-means-example-1.htm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https://en.wikipedia.org/wiki/Euclidean_distance#:~:text=In%20mathematics%2C%20the%20Euclidean%20distance,metric%20as%20the%20Pythagorean%20metric.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https://towardsdatascience.com/silhouette-coefficient-validating-clustering-techniques-e976bb81d10c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https://scikit-learn.org/stable/modules/clustering.html#k-means</a:t>
            </a:r>
            <a:endParaRPr lang="en-US" dirty="0"/>
          </a:p>
          <a:p>
            <a:r>
              <a:rPr lang="en-US" dirty="0">
                <a:hlinkClick r:id="rId7"/>
              </a:rPr>
              <a:t>https://www.sciencedirect.com/science/article/abs/pii/S0167865509002323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FE918AB-B1DA-4846-8B86-4E7C047C7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009752"/>
              </p:ext>
            </p:extLst>
          </p:nvPr>
        </p:nvGraphicFramePr>
        <p:xfrm>
          <a:off x="1371600" y="1857375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9027046F-6BD8-4085-9EBC-F9823A72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clustering?</a:t>
            </a:r>
          </a:p>
        </p:txBody>
      </p:sp>
    </p:spTree>
    <p:extLst>
      <p:ext uri="{BB962C8B-B14F-4D97-AF65-F5344CB8AC3E}">
        <p14:creationId xmlns:p14="http://schemas.microsoft.com/office/powerpoint/2010/main" val="16283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929AD-F404-444D-8819-3EA868B0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7" y="1414111"/>
            <a:ext cx="9069066" cy="50394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55DDF8-D8CE-46DC-9079-42603549EF44}"/>
              </a:ext>
            </a:extLst>
          </p:cNvPr>
          <p:cNvSpPr txBox="1">
            <a:spLocks/>
          </p:cNvSpPr>
          <p:nvPr/>
        </p:nvSpPr>
        <p:spPr>
          <a:xfrm>
            <a:off x="1095375" y="404461"/>
            <a:ext cx="9601200" cy="719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3757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92DD-9A7F-4464-92B4-C5F1B4CE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Clustering use case</a:t>
            </a: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DBB5512B-7C77-4C54-B811-6B30DAFA0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90480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92DD-9A7F-4464-92B4-C5F1B4CE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Clustering use case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8938EA5-7AB3-40C7-B66E-44ACB1272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4894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5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6245C-6664-4C23-A58D-B24C8345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09100"/>
            <a:ext cx="8211696" cy="962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D1A5EE-977F-42A5-B556-9D5DDD06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155506"/>
            <a:ext cx="5649113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5E3B5-08F5-4F03-8EF0-9FDC729B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429000"/>
            <a:ext cx="8621328" cy="92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C3C01-4E36-46A0-92E4-54FF9D39A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4607559"/>
            <a:ext cx="6878010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FE219-0098-4162-98EA-7D0C85E9F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5755379"/>
            <a:ext cx="7535327" cy="9335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55FCF4-7A47-45FA-9928-122EB497A846}"/>
              </a:ext>
            </a:extLst>
          </p:cNvPr>
          <p:cNvSpPr txBox="1">
            <a:spLocks/>
          </p:cNvSpPr>
          <p:nvPr/>
        </p:nvSpPr>
        <p:spPr>
          <a:xfrm>
            <a:off x="962025" y="169041"/>
            <a:ext cx="9601200" cy="655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Clustering use case (2019-2020)</a:t>
            </a:r>
          </a:p>
        </p:txBody>
      </p:sp>
    </p:spTree>
    <p:extLst>
      <p:ext uri="{BB962C8B-B14F-4D97-AF65-F5344CB8AC3E}">
        <p14:creationId xmlns:p14="http://schemas.microsoft.com/office/powerpoint/2010/main" val="2253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6038-EB80-4D51-B960-22D6C251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Pengenalan algoritma K-Means (Intuition)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2A39111-DDBD-4FAE-B373-ACD84C725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29821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5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C1BE-8B46-41A3-BDE8-B730E583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702"/>
            <a:ext cx="9601200" cy="695597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150C3-10D4-487F-BE33-0199B6FA7BFF}"/>
              </a:ext>
            </a:extLst>
          </p:cNvPr>
          <p:cNvSpPr txBox="1"/>
          <p:nvPr/>
        </p:nvSpPr>
        <p:spPr>
          <a:xfrm>
            <a:off x="905691" y="892299"/>
            <a:ext cx="103806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dirty="0"/>
              <a:t>Inputs: Κ (number of clusters), the data set,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Gulliv-R"/>
              </a:rPr>
              <a:t>distance metric</a:t>
            </a:r>
            <a:r>
              <a:rPr lang="en-US" dirty="0"/>
              <a:t> (Euclidean Distance)</a:t>
            </a:r>
            <a:r>
              <a:rPr lang="en-ID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/>
              <a:t>Outputs : </a:t>
            </a: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centroids and each data point is assigned to a single cluster</a:t>
            </a:r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Initial estimates for the </a:t>
            </a:r>
            <a:r>
              <a:rPr lang="en-ID" b="0" i="1" dirty="0">
                <a:solidFill>
                  <a:srgbClr val="404040"/>
                </a:solidFill>
                <a:effectLst/>
                <a:latin typeface="Oracle Sans"/>
              </a:rPr>
              <a:t>Κ </a:t>
            </a: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centroids, (randomly generated or randomly selected from the data set)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rgbClr val="404040"/>
                </a:solidFill>
                <a:latin typeface="Oracle Sans"/>
              </a:rPr>
              <a:t>Iterates over: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b="0" i="0" dirty="0">
                <a:solidFill>
                  <a:srgbClr val="404040"/>
                </a:solidFill>
                <a:effectLst/>
                <a:latin typeface="Oracle Sans"/>
              </a:rPr>
              <a:t>Data assignment step:</a:t>
            </a:r>
          </a:p>
          <a:p>
            <a:pPr marL="114141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Oracle Sans"/>
              </a:rPr>
              <a:t>	</a:t>
            </a: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Each centroid defines one of the clusters.</a:t>
            </a:r>
          </a:p>
          <a:p>
            <a:pPr marL="1141413" lvl="1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404040"/>
                </a:solidFill>
                <a:latin typeface="Oracle Sans"/>
              </a:rPr>
              <a:t>	E</a:t>
            </a: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ach data point is assigned to its nearest centroid, based on the squared Euclidean distance.</a:t>
            </a:r>
          </a:p>
          <a:p>
            <a:pPr lvl="1"/>
            <a:r>
              <a:rPr lang="en-ID" dirty="0">
                <a:solidFill>
                  <a:srgbClr val="404040"/>
                </a:solidFill>
                <a:latin typeface="Oracle Sans"/>
              </a:rPr>
              <a:t>	</a:t>
            </a: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Oracle Sans"/>
            </a:endParaRPr>
          </a:p>
          <a:p>
            <a:pPr marL="857250" lvl="1" indent="-400050">
              <a:buFont typeface="+mj-lt"/>
              <a:buAutoNum type="romanLcPeriod" startAt="2"/>
            </a:pPr>
            <a:r>
              <a:rPr lang="en-US" b="0" i="0" dirty="0">
                <a:solidFill>
                  <a:srgbClr val="404040"/>
                </a:solidFill>
                <a:effectLst/>
                <a:latin typeface="Oracle Sans"/>
              </a:rPr>
              <a:t>Centroid update step</a:t>
            </a:r>
            <a:r>
              <a:rPr lang="en-US" dirty="0">
                <a:solidFill>
                  <a:srgbClr val="404040"/>
                </a:solidFill>
                <a:latin typeface="Oracle Sans"/>
              </a:rPr>
              <a:t>:	</a:t>
            </a:r>
          </a:p>
          <a:p>
            <a:pPr marL="1376363" lvl="1" indent="-5222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Oracle Sans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Oracle Sans"/>
              </a:rPr>
              <a:t>he centroids are recomputed</a:t>
            </a:r>
          </a:p>
          <a:p>
            <a:pPr marL="1376363" lvl="1" indent="-522288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404040"/>
                </a:solidFill>
                <a:latin typeface="Oracle Sans"/>
              </a:rPr>
              <a:t>B</a:t>
            </a: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y taking the mean of all data points assigned to that centroid's cluster</a:t>
            </a:r>
          </a:p>
          <a:p>
            <a:pPr marL="1376363" lvl="1" indent="-522288">
              <a:buFont typeface="Arial" panose="020B0604020202020204" pitchFamily="34" charset="0"/>
              <a:buChar char="•"/>
            </a:pPr>
            <a:endParaRPr lang="en-ID" dirty="0">
              <a:solidFill>
                <a:srgbClr val="404040"/>
              </a:solidFill>
              <a:latin typeface="Oracle Sans"/>
            </a:endParaRPr>
          </a:p>
          <a:p>
            <a:pPr marL="1376363" lvl="1" indent="-522288"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404040"/>
              </a:solidFill>
              <a:effectLst/>
              <a:latin typeface="Oracle Sans"/>
            </a:endParaRPr>
          </a:p>
          <a:p>
            <a:pPr marL="1376363" lvl="1" indent="-522288">
              <a:buFont typeface="Arial" panose="020B0604020202020204" pitchFamily="34" charset="0"/>
              <a:buChar char="•"/>
            </a:pPr>
            <a:endParaRPr lang="en-ID" dirty="0">
              <a:solidFill>
                <a:srgbClr val="404040"/>
              </a:solidFill>
              <a:latin typeface="Oracle Sans"/>
            </a:endParaRPr>
          </a:p>
          <a:p>
            <a:pPr marL="342900" lvl="1" indent="-342900">
              <a:buFont typeface="+mj-lt"/>
              <a:buAutoNum type="arabicPeriod" startAt="5"/>
            </a:pPr>
            <a:r>
              <a:rPr lang="en-ID" dirty="0">
                <a:solidFill>
                  <a:srgbClr val="404040"/>
                </a:solidFill>
                <a:latin typeface="Oracle Sans"/>
              </a:rPr>
              <a:t>Repeat until convergence:</a:t>
            </a:r>
          </a:p>
          <a:p>
            <a:pPr marL="1376363" lvl="1" indent="-522288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no data points change clusters</a:t>
            </a:r>
          </a:p>
          <a:p>
            <a:pPr marL="1376363" lvl="1" indent="-522288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the sum of the distances is minimized</a:t>
            </a:r>
            <a:endParaRPr lang="en-ID" dirty="0">
              <a:solidFill>
                <a:srgbClr val="404040"/>
              </a:solidFill>
              <a:latin typeface="Oracle Sans"/>
            </a:endParaRPr>
          </a:p>
          <a:p>
            <a:pPr marL="1376363" lvl="1" indent="-522288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Oracle Sans"/>
              </a:rPr>
              <a:t>some maximum number of iterations is reached</a:t>
            </a:r>
            <a:endParaRPr lang="en-ID" dirty="0">
              <a:solidFill>
                <a:srgbClr val="404040"/>
              </a:solidFill>
              <a:latin typeface="Orac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5CEF5-5330-4AE1-87DF-1F963165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730" y="3042318"/>
            <a:ext cx="1371791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BDD10-EDB9-4CFA-A0DB-419F5A0A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30" y="4500120"/>
            <a:ext cx="1295581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E99E6-249D-4065-B972-BE80E6D4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592" y="3042318"/>
            <a:ext cx="3402799" cy="7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82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1284</Words>
  <Application>Microsoft Office PowerPoint</Application>
  <PresentationFormat>Widescreen</PresentationFormat>
  <Paragraphs>358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AdvGulliv-R</vt:lpstr>
      <vt:lpstr>Oracle Sans</vt:lpstr>
      <vt:lpstr>Arial</vt:lpstr>
      <vt:lpstr>Cambria Math</vt:lpstr>
      <vt:lpstr>Franklin Gothic Book</vt:lpstr>
      <vt:lpstr>Crop</vt:lpstr>
      <vt:lpstr>Data clustering (K-means)</vt:lpstr>
      <vt:lpstr>Agenda</vt:lpstr>
      <vt:lpstr>Apa itu clustering?</vt:lpstr>
      <vt:lpstr>PowerPoint Presentation</vt:lpstr>
      <vt:lpstr>Clustering use case</vt:lpstr>
      <vt:lpstr>Clustering use case</vt:lpstr>
      <vt:lpstr>PowerPoint Presentation</vt:lpstr>
      <vt:lpstr>Pengenalan algoritma K-Means (Intuition)</vt:lpstr>
      <vt:lpstr>Algorithm</vt:lpstr>
      <vt:lpstr>PowerPoint Presentation</vt:lpstr>
      <vt:lpstr>PowerPoint Presentation</vt:lpstr>
      <vt:lpstr>PowerPoint Presentation</vt:lpstr>
      <vt:lpstr>Matriks evaluasi: Elbow Methdod</vt:lpstr>
      <vt:lpstr>Matriks evaluasi: Silhouette Coefficient</vt:lpstr>
      <vt:lpstr>PowerPoint Presentation</vt:lpstr>
      <vt:lpstr>Hands-on</vt:lpstr>
      <vt:lpstr>Further reading</vt:lpstr>
      <vt:lpstr>Self exercises 1</vt:lpstr>
      <vt:lpstr>Self exercises 2</vt:lpstr>
      <vt:lpstr>Referensi: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clustering (K-means)</dc:title>
  <dc:creator>Patuan Pangihutan Tampubolon</dc:creator>
  <cp:lastModifiedBy>Patuan Pangihutan Tampubolon</cp:lastModifiedBy>
  <cp:revision>10</cp:revision>
  <dcterms:created xsi:type="dcterms:W3CDTF">2020-08-19T08:46:40Z</dcterms:created>
  <dcterms:modified xsi:type="dcterms:W3CDTF">2020-08-19T14:06:36Z</dcterms:modified>
</cp:coreProperties>
</file>