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8FB4-80C4-4B45-BB5A-18AB2118B9C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1D29-2832-41BD-995C-8BBC23F2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Nama </a:t>
            </a:r>
            <a:r>
              <a:rPr lang="en-GB" dirty="0" err="1" smtClean="0"/>
              <a:t>kelompok</a:t>
            </a:r>
            <a:r>
              <a:rPr lang="en-GB" dirty="0" smtClean="0"/>
              <a:t>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 err="1" smtClean="0"/>
              <a:t>vina</a:t>
            </a:r>
            <a:r>
              <a:rPr lang="en-GB" dirty="0" smtClean="0"/>
              <a:t> </a:t>
            </a:r>
            <a:r>
              <a:rPr lang="en-GB" dirty="0" err="1" smtClean="0"/>
              <a:t>elsa</a:t>
            </a:r>
            <a:r>
              <a:rPr lang="en-GB" dirty="0" smtClean="0"/>
              <a:t> </a:t>
            </a:r>
            <a:r>
              <a:rPr lang="en-GB" dirty="0" err="1" smtClean="0"/>
              <a:t>setiawan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 err="1" smtClean="0"/>
              <a:t>Rahma</a:t>
            </a:r>
            <a:r>
              <a:rPr lang="en-GB" dirty="0" smtClean="0"/>
              <a:t> </a:t>
            </a:r>
            <a:r>
              <a:rPr lang="en-GB" dirty="0" err="1" smtClean="0"/>
              <a:t>amelia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3. Emi </a:t>
            </a:r>
            <a:r>
              <a:rPr lang="en-GB" dirty="0" err="1" smtClean="0"/>
              <a:t>maryana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4. Tri </a:t>
            </a:r>
            <a:r>
              <a:rPr lang="en-GB" dirty="0" err="1" smtClean="0"/>
              <a:t>kuswandari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5. Nova </a:t>
            </a:r>
            <a:r>
              <a:rPr lang="en-GB" dirty="0" err="1" smtClean="0"/>
              <a:t>faradina</a:t>
            </a:r>
            <a:r>
              <a:rPr lang="en-GB" dirty="0" smtClean="0"/>
              <a:t> </a:t>
            </a:r>
            <a:r>
              <a:rPr lang="en-GB" dirty="0" err="1" smtClean="0"/>
              <a:t>p.c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6. </a:t>
            </a:r>
            <a:r>
              <a:rPr lang="en-GB" dirty="0" err="1" smtClean="0"/>
              <a:t>Lisna</a:t>
            </a:r>
            <a:r>
              <a:rPr lang="en-GB" dirty="0" smtClean="0"/>
              <a:t> </a:t>
            </a:r>
            <a:r>
              <a:rPr lang="en-GB" dirty="0" err="1" smtClean="0"/>
              <a:t>nur’aini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989" y="3939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mengklik</a:t>
            </a:r>
            <a:r>
              <a:rPr lang="en-US" sz="2000" dirty="0" smtClean="0"/>
              <a:t> </a:t>
            </a:r>
            <a:r>
              <a:rPr lang="en-US" sz="2000" dirty="0" err="1" smtClean="0"/>
              <a:t>ikon</a:t>
            </a:r>
            <a:r>
              <a:rPr lang="en-US" sz="2000" dirty="0" smtClean="0"/>
              <a:t> "</a:t>
            </a:r>
            <a:r>
              <a:rPr lang="en-US" sz="2000" dirty="0" err="1" smtClean="0"/>
              <a:t>instal</a:t>
            </a:r>
            <a:r>
              <a:rPr lang="en-US" sz="2000" dirty="0" smtClean="0"/>
              <a:t>" di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desktop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disajikan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 </a:t>
            </a:r>
            <a:r>
              <a:rPr lang="en-US" sz="2000" dirty="0" err="1" smtClean="0"/>
              <a:t>penuh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Linux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586729"/>
            <a:ext cx="4873262" cy="24366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7214" y="4023360"/>
            <a:ext cx="33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smtClean="0"/>
              <a:t>opsi instalasi Puppy Linux lainnya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Cara </a:t>
            </a:r>
            <a:r>
              <a:rPr lang="en-GB" dirty="0" err="1" smtClean="0"/>
              <a:t>menginstall</a:t>
            </a:r>
            <a:r>
              <a:rPr lang="en-GB" dirty="0" smtClean="0"/>
              <a:t> puppy </a:t>
            </a:r>
            <a:r>
              <a:rPr lang="en-GB" dirty="0" err="1" smtClean="0"/>
              <a:t>linux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mem-boot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drive USB </a:t>
            </a:r>
            <a:r>
              <a:rPr lang="en-US" dirty="0" err="1"/>
              <a:t>atau</a:t>
            </a:r>
            <a:r>
              <a:rPr lang="en-US" dirty="0"/>
              <a:t> drive </a:t>
            </a:r>
            <a:r>
              <a:rPr lang="en-US" dirty="0" err="1"/>
              <a:t>optik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image Puppy Linux. 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49" y="3202171"/>
            <a:ext cx="4749302" cy="32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8" y="262858"/>
            <a:ext cx="805542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Penginstal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pemeriksaan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rutin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 Puppy Linux.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072924"/>
            <a:ext cx="6566920" cy="24279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7167" y="3500846"/>
            <a:ext cx="5136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pra-instalasi</a:t>
            </a:r>
            <a:r>
              <a:rPr lang="en-US" dirty="0" smtClean="0"/>
              <a:t> Puppy Linux Ubuntu Trusty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7497" y="52458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/>
              <a:t>Ikuti</a:t>
            </a:r>
            <a:r>
              <a:rPr lang="en-US" sz="2000" dirty="0" smtClean="0"/>
              <a:t> </a:t>
            </a:r>
            <a:r>
              <a:rPr lang="en-US" sz="2000" dirty="0" err="1" smtClean="0"/>
              <a:t>permintaan</a:t>
            </a:r>
            <a:r>
              <a:rPr lang="en-US" sz="2000" dirty="0" smtClean="0"/>
              <a:t> prompt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menyiapkan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X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melanjutkan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" y="1887021"/>
            <a:ext cx="6600825" cy="2714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6960" y="4579092"/>
            <a:ext cx="3357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pra-instalasi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5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842" y="344380"/>
            <a:ext cx="5217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lanjuti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disarankan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2" y="892764"/>
            <a:ext cx="5065935" cy="26793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5428" y="3572081"/>
            <a:ext cx="416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menyiapkan</a:t>
            </a:r>
            <a:r>
              <a:rPr lang="en-US" dirty="0" smtClean="0"/>
              <a:t> X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xorgwizard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93910" y="375158"/>
            <a:ext cx="524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Tekan</a:t>
            </a:r>
            <a:r>
              <a:rPr lang="en-US" dirty="0" smtClean="0"/>
              <a:t> enter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prompt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38" y="892764"/>
            <a:ext cx="5059277" cy="26806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62557" y="3572081"/>
            <a:ext cx="3945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pengaturan</a:t>
            </a:r>
            <a:r>
              <a:rPr lang="en-US" dirty="0" smtClean="0"/>
              <a:t> driver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052" y="414887"/>
            <a:ext cx="520881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lanjutkan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prompt </a:t>
            </a:r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2" y="1297578"/>
            <a:ext cx="5208812" cy="27780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3817" y="4163926"/>
            <a:ext cx="4535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Puppy Linux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0319" y="414887"/>
            <a:ext cx="5821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Pilih</a:t>
            </a:r>
            <a:r>
              <a:rPr lang="en-US" sz="2000" dirty="0" smtClean="0"/>
              <a:t> </a:t>
            </a:r>
            <a:r>
              <a:rPr lang="en-US" sz="2000" dirty="0" err="1" smtClean="0"/>
              <a:t>resolusi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Puppy Linux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pada</a:t>
            </a:r>
            <a:r>
              <a:rPr lang="en-US" sz="2000" dirty="0" smtClean="0"/>
              <a:t> keyboard </a:t>
            </a:r>
            <a:r>
              <a:rPr lang="en-US" sz="2000" dirty="0" err="1" smtClean="0"/>
              <a:t>Anda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1245796"/>
            <a:ext cx="5229498" cy="2829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24948" y="4163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menguji</a:t>
            </a:r>
            <a:r>
              <a:rPr lang="en-US" dirty="0" smtClean="0"/>
              <a:t> wizard video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177" y="354764"/>
            <a:ext cx="5808617" cy="102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menguji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penyiapan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wizard video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. 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lagi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157423"/>
            <a:ext cx="5020491" cy="34814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9199" y="4638894"/>
            <a:ext cx="319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penyiapan</a:t>
            </a:r>
            <a:r>
              <a:rPr lang="en-US" dirty="0" smtClean="0"/>
              <a:t> wizard video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0652" y="354764"/>
            <a:ext cx="5891348" cy="703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/>
              <a:t>Prompt ini menyiratkan bahwa penyiapan dan konfigurasi wizard berhasil</a:t>
            </a:r>
            <a:r>
              <a:rPr lang="nl-NL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4" y="1384663"/>
            <a:ext cx="5164319" cy="26993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54733" y="4084022"/>
            <a:ext cx="483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konfirmasikan</a:t>
            </a:r>
            <a:r>
              <a:rPr lang="en-US" dirty="0" smtClean="0"/>
              <a:t> </a:t>
            </a:r>
            <a:r>
              <a:rPr lang="en-US" dirty="0" err="1" smtClean="0"/>
              <a:t>penyiapan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wizard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366" y="456587"/>
            <a:ext cx="11190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Konfirmasikan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Linux </a:t>
            </a:r>
            <a:r>
              <a:rPr lang="en-US" sz="2000" dirty="0" err="1" smtClean="0"/>
              <a:t>Anda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 net prompt, </a:t>
            </a:r>
            <a:r>
              <a:rPr lang="en-US" sz="2000" dirty="0" err="1" smtClean="0"/>
              <a:t>masukkan</a:t>
            </a:r>
            <a:r>
              <a:rPr lang="en-US" sz="2000" dirty="0" smtClean="0"/>
              <a:t> 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xwin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meluncurkan</a:t>
            </a:r>
            <a:r>
              <a:rPr lang="en-US" sz="2000" dirty="0" smtClean="0"/>
              <a:t> desktop </a:t>
            </a:r>
            <a:r>
              <a:rPr lang="en-US" sz="2000" dirty="0" err="1" smtClean="0"/>
              <a:t>grafis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Puppy Linux </a:t>
            </a:r>
            <a:r>
              <a:rPr lang="en-US" sz="2000" dirty="0" err="1" smtClean="0"/>
              <a:t>Anda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32" y="1767160"/>
            <a:ext cx="6638925" cy="2200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7823" y="4077679"/>
            <a:ext cx="5631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meluncurkan</a:t>
            </a:r>
            <a:r>
              <a:rPr lang="en-US" dirty="0" smtClean="0"/>
              <a:t> desktop </a:t>
            </a:r>
            <a:r>
              <a:rPr lang="en-US" dirty="0" err="1" smtClean="0"/>
              <a:t>grafis</a:t>
            </a:r>
            <a:r>
              <a:rPr lang="en-US" dirty="0" smtClean="0"/>
              <a:t> Puppy Linux Ubuntu Trusty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8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588" y="409694"/>
            <a:ext cx="5318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disambut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3" y="1256080"/>
            <a:ext cx="5182930" cy="38759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8242" y="5270575"/>
            <a:ext cx="381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Desktop Puppy Linux Ubuntu Trusty 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9013" y="48635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Desktop Puppy Linux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yang dipoles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tangkapan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39" y="1360584"/>
            <a:ext cx="4844781" cy="36591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79109" y="5001432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desktop Puppy Linux Ubuntu Trusty </a:t>
            </a:r>
            <a:r>
              <a:rPr lang="en-US" dirty="0" err="1" smtClean="0"/>
              <a:t>terakhir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Nama kelompok :</vt:lpstr>
      <vt:lpstr>Cara menginstall puppy linux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 :</dc:title>
  <dc:creator>ASUS</dc:creator>
  <cp:lastModifiedBy>ASUS</cp:lastModifiedBy>
  <cp:revision>5</cp:revision>
  <dcterms:created xsi:type="dcterms:W3CDTF">2023-07-31T11:34:49Z</dcterms:created>
  <dcterms:modified xsi:type="dcterms:W3CDTF">2023-07-31T12:04:50Z</dcterms:modified>
</cp:coreProperties>
</file>