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5263" autoAdjust="0"/>
  </p:normalViewPr>
  <p:slideViewPr>
    <p:cSldViewPr snapToObjects="1">
      <p:cViewPr varScale="1">
        <p:scale>
          <a:sx n="85" d="100"/>
          <a:sy n="85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8CEF-4454-BF40-B7AB-D37ECFB5A5A3}" type="datetimeFigureOut">
              <a:rPr lang="en-US" smtClean="0"/>
              <a:t>12/24/11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A38D5-05FF-7C4A-AB0D-9FFD18870A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A38D5-05FF-7C4A-AB0D-9FFD18870A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12/24/11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228600"/>
            <a:ext cx="61722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 </a:t>
            </a:r>
            <a:r>
              <a:rPr lang="en-US" dirty="0" smtClean="0">
                <a:latin typeface="Apple Chancery"/>
              </a:rPr>
              <a:t>force myself to see the man that I married and he becomes that man. </a:t>
            </a:r>
          </a:p>
          <a:p>
            <a:r>
              <a:rPr lang="en-US" b="1" dirty="0" smtClean="0">
                <a:latin typeface="Apple Chancery"/>
              </a:rPr>
              <a:t>He is transformed into someone that I love a</a:t>
            </a:r>
            <a:endParaRPr lang="en-US" dirty="0" smtClean="0">
              <a:latin typeface="Apple Chancery"/>
            </a:endParaRPr>
          </a:p>
          <a:p>
            <a:r>
              <a:rPr lang="en-US" b="1" dirty="0" err="1" smtClean="0">
                <a:latin typeface="Apple Chancery"/>
              </a:rPr>
              <a:t>nd</a:t>
            </a:r>
            <a:r>
              <a:rPr lang="en-US" b="1" dirty="0" smtClean="0">
                <a:latin typeface="Apple Chancery"/>
              </a:rPr>
              <a:t> I’m transformed into someone who loves him</a:t>
            </a:r>
            <a:r>
              <a:rPr lang="en-US" dirty="0" smtClean="0">
                <a:latin typeface="Apple Chancery"/>
              </a:rPr>
              <a:t>. I</a:t>
            </a:r>
          </a:p>
          <a:p>
            <a:r>
              <a:rPr lang="en-US" dirty="0" smtClean="0">
                <a:latin typeface="Apple Chancery"/>
              </a:rPr>
              <a:t> thinks it’s not all the time. But.. it’s enough.”</a:t>
            </a:r>
          </a:p>
          <a:p>
            <a:r>
              <a:rPr lang="en-US" dirty="0" smtClean="0">
                <a:latin typeface="Apple Chancery"/>
              </a:rPr>
              <a:t> </a:t>
            </a:r>
          </a:p>
          <a:p>
            <a:r>
              <a:rPr lang="en-US" dirty="0" smtClean="0">
                <a:latin typeface="Apple Chancery"/>
              </a:rPr>
              <a:t>Alicia Nash, John </a:t>
            </a:r>
            <a:r>
              <a:rPr lang="en-US" dirty="0" err="1" smtClean="0">
                <a:latin typeface="Apple Chancery"/>
              </a:rPr>
              <a:t>Forber</a:t>
            </a:r>
            <a:r>
              <a:rPr lang="en-US" dirty="0" smtClean="0">
                <a:latin typeface="Apple Chancery"/>
              </a:rPr>
              <a:t> </a:t>
            </a:r>
            <a:r>
              <a:rPr lang="en-US" dirty="0" err="1" smtClean="0">
                <a:latin typeface="Apple Chancery"/>
              </a:rPr>
              <a:t>Nas</a:t>
            </a:r>
            <a:r>
              <a:rPr lang="en-US" dirty="0" smtClean="0">
                <a:latin typeface="Apple Chancery"/>
              </a:rPr>
              <a:t> Wife</a:t>
            </a:r>
          </a:p>
          <a:p>
            <a:endParaRPr lang="en-US" dirty="0" smtClean="0">
              <a:latin typeface="Apple Chancery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76500" cy="1981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12</TotalTime>
  <Words>60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Gilang</dc:creator>
  <cp:lastModifiedBy>Gilang</cp:lastModifiedBy>
  <cp:revision>2</cp:revision>
  <dcterms:created xsi:type="dcterms:W3CDTF">2011-12-23T19:44:18Z</dcterms:created>
  <dcterms:modified xsi:type="dcterms:W3CDTF">2011-12-23T19:57:01Z</dcterms:modified>
</cp:coreProperties>
</file>